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10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8" r:id="rId9"/>
    <p:sldId id="265" r:id="rId10"/>
    <p:sldId id="266" r:id="rId11"/>
    <p:sldId id="270" r:id="rId12"/>
    <p:sldId id="271" r:id="rId13"/>
    <p:sldId id="269" r:id="rId14"/>
    <p:sldId id="272" r:id="rId15"/>
    <p:sldId id="276" r:id="rId16"/>
    <p:sldId id="274" r:id="rId17"/>
    <p:sldId id="278" r:id="rId18"/>
    <p:sldId id="279" r:id="rId19"/>
    <p:sldId id="280" r:id="rId20"/>
    <p:sldId id="281" r:id="rId21"/>
    <p:sldId id="282" r:id="rId22"/>
    <p:sldId id="277" r:id="rId23"/>
    <p:sldId id="283" r:id="rId24"/>
    <p:sldId id="284" r:id="rId25"/>
    <p:sldId id="285" r:id="rId26"/>
    <p:sldId id="286" r:id="rId27"/>
    <p:sldId id="287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81" autoAdjust="0"/>
    <p:restoredTop sz="94660"/>
  </p:normalViewPr>
  <p:slideViewPr>
    <p:cSldViewPr>
      <p:cViewPr varScale="1">
        <p:scale>
          <a:sx n="83" d="100"/>
          <a:sy n="83" d="100"/>
        </p:scale>
        <p:origin x="-1483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ownloads\analysis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ownloads\analysi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ownloads\analysi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ownloads\analysi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ownloads\analysi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ownloads\analysi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ownloads\analysis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ownloads\analysis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ownloads\analysis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ownloads\analysi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IN"/>
  <c:chart>
    <c:autoTitleDeleted val="1"/>
    <c:plotArea>
      <c:layout/>
      <c:scatterChart>
        <c:scatterStyle val="lineMarker"/>
        <c:ser>
          <c:idx val="0"/>
          <c:order val="0"/>
          <c:tx>
            <c:strRef>
              <c:f>'All days Info'!$B$1</c:f>
              <c:strCache>
                <c:ptCount val="1"/>
                <c:pt idx="0">
                  <c:v>30-03-2016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'All days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'All days Info'!$B$2:$B$1441</c:f>
              <c:numCache>
                <c:formatCode>General</c:formatCode>
                <c:ptCount val="1440"/>
                <c:pt idx="0">
                  <c:v>9.9689300000000003</c:v>
                </c:pt>
                <c:pt idx="1">
                  <c:v>9.7607454053881106</c:v>
                </c:pt>
                <c:pt idx="2">
                  <c:v>9.5547401749951106</c:v>
                </c:pt>
                <c:pt idx="3">
                  <c:v>9.3509025657159892</c:v>
                </c:pt>
                <c:pt idx="4">
                  <c:v>9.1492208700482394</c:v>
                </c:pt>
                <c:pt idx="5">
                  <c:v>8.9496834160434027</c:v>
                </c:pt>
                <c:pt idx="6">
                  <c:v>8.752278567258438</c:v>
                </c:pt>
                <c:pt idx="7">
                  <c:v>8.5569947227072181</c:v>
                </c:pt>
                <c:pt idx="8">
                  <c:v>8.3638203168119976</c:v>
                </c:pt>
                <c:pt idx="9">
                  <c:v>8.1727438193548227</c:v>
                </c:pt>
                <c:pt idx="10">
                  <c:v>7.9837537354290937</c:v>
                </c:pt>
                <c:pt idx="11">
                  <c:v>7.7968386053908914</c:v>
                </c:pt>
                <c:pt idx="12">
                  <c:v>7.6119870048105396</c:v>
                </c:pt>
                <c:pt idx="13">
                  <c:v>7.4291875444240096</c:v>
                </c:pt>
                <c:pt idx="14">
                  <c:v>7.2484288700844095</c:v>
                </c:pt>
                <c:pt idx="15">
                  <c:v>7.0696996627134236</c:v>
                </c:pt>
                <c:pt idx="16">
                  <c:v>6.8929886382527448</c:v>
                </c:pt>
                <c:pt idx="17">
                  <c:v>6.7182845476156361</c:v>
                </c:pt>
                <c:pt idx="18">
                  <c:v>6.5455761766382548</c:v>
                </c:pt>
                <c:pt idx="19">
                  <c:v>6.3748523460311963</c:v>
                </c:pt>
                <c:pt idx="20">
                  <c:v>6.2061019113309497</c:v>
                </c:pt>
                <c:pt idx="21">
                  <c:v>6.039313762851326</c:v>
                </c:pt>
                <c:pt idx="22">
                  <c:v>5.8744768256349085</c:v>
                </c:pt>
                <c:pt idx="23">
                  <c:v>5.71158005940456</c:v>
                </c:pt>
                <c:pt idx="24">
                  <c:v>5.5506124585148724</c:v>
                </c:pt>
                <c:pt idx="25">
                  <c:v>5.3915630519035638</c:v>
                </c:pt>
                <c:pt idx="26">
                  <c:v>5.2344209030429996</c:v>
                </c:pt>
                <c:pt idx="27">
                  <c:v>5.079175109891664</c:v>
                </c:pt>
                <c:pt idx="28">
                  <c:v>4.9258148048455359</c:v>
                </c:pt>
                <c:pt idx="29">
                  <c:v>4.7743291546896538</c:v>
                </c:pt>
                <c:pt idx="30">
                  <c:v>4.6247073605494649</c:v>
                </c:pt>
                <c:pt idx="31">
                  <c:v>4.4769386578423997</c:v>
                </c:pt>
                <c:pt idx="32">
                  <c:v>4.3310123162292395</c:v>
                </c:pt>
                <c:pt idx="33">
                  <c:v>4.186917639565606</c:v>
                </c:pt>
                <c:pt idx="34">
                  <c:v>4.0446439658534414</c:v>
                </c:pt>
                <c:pt idx="35">
                  <c:v>3.9041806671924135</c:v>
                </c:pt>
                <c:pt idx="36">
                  <c:v>3.7655171497314526</c:v>
                </c:pt>
                <c:pt idx="37">
                  <c:v>3.6286428536201187</c:v>
                </c:pt>
                <c:pt idx="38">
                  <c:v>3.4935472529601719</c:v>
                </c:pt>
                <c:pt idx="39">
                  <c:v>3.3602198557568999</c:v>
                </c:pt>
                <c:pt idx="40">
                  <c:v>3.2286502038706901</c:v>
                </c:pt>
                <c:pt idx="41">
                  <c:v>3.0988278729684402</c:v>
                </c:pt>
                <c:pt idx="42">
                  <c:v>2.970742472474988</c:v>
                </c:pt>
                <c:pt idx="43">
                  <c:v>2.8443836455246299</c:v>
                </c:pt>
                <c:pt idx="44">
                  <c:v>2.7197410689125618</c:v>
                </c:pt>
                <c:pt idx="45">
                  <c:v>2.5968044530462984</c:v>
                </c:pt>
                <c:pt idx="46">
                  <c:v>2.4755635418971917</c:v>
                </c:pt>
                <c:pt idx="47">
                  <c:v>2.3560081129518369</c:v>
                </c:pt>
                <c:pt idx="48">
                  <c:v>2.2381279771635718</c:v>
                </c:pt>
                <c:pt idx="49">
                  <c:v>2.1219129789039002</c:v>
                </c:pt>
                <c:pt idx="50">
                  <c:v>2.0073529959139997</c:v>
                </c:pt>
                <c:pt idx="51">
                  <c:v>1.8944379392561217</c:v>
                </c:pt>
                <c:pt idx="52">
                  <c:v>1.7831577532650909</c:v>
                </c:pt>
                <c:pt idx="53">
                  <c:v>1.67350241549975</c:v>
                </c:pt>
                <c:pt idx="54">
                  <c:v>1.5654619366944398</c:v>
                </c:pt>
                <c:pt idx="55">
                  <c:v>1.459026360710399</c:v>
                </c:pt>
                <c:pt idx="56">
                  <c:v>1.3541857644873112</c:v>
                </c:pt>
                <c:pt idx="57">
                  <c:v>1.2509302579946682</c:v>
                </c:pt>
                <c:pt idx="58">
                  <c:v>1.1492499841833101</c:v>
                </c:pt>
                <c:pt idx="59">
                  <c:v>1.0491351189368501</c:v>
                </c:pt>
                <c:pt idx="60">
                  <c:v>0.95057587102312446</c:v>
                </c:pt>
                <c:pt idx="61">
                  <c:v>0.85356248204564855</c:v>
                </c:pt>
                <c:pt idx="62">
                  <c:v>0.75808522639511189</c:v>
                </c:pt>
                <c:pt idx="63">
                  <c:v>0.66413441120080274</c:v>
                </c:pt>
                <c:pt idx="64">
                  <c:v>0.57170037628207371</c:v>
                </c:pt>
                <c:pt idx="65">
                  <c:v>0.48077349409981823</c:v>
                </c:pt>
                <c:pt idx="66">
                  <c:v>0.39134416970790453</c:v>
                </c:pt>
                <c:pt idx="67">
                  <c:v>0.30340284070464757</c:v>
                </c:pt>
                <c:pt idx="68">
                  <c:v>0.21693997718427119</c:v>
                </c:pt>
                <c:pt idx="69">
                  <c:v>0.13194608168835611</c:v>
                </c:pt>
                <c:pt idx="70">
                  <c:v>4.8411689157312372E-2</c:v>
                </c:pt>
                <c:pt idx="71">
                  <c:v>-3.3672633118177538E-2</c:v>
                </c:pt>
                <c:pt idx="72">
                  <c:v>-0.11431628554568511</c:v>
                </c:pt>
                <c:pt idx="73">
                  <c:v>-0.193528636279584</c:v>
                </c:pt>
                <c:pt idx="74">
                  <c:v>-0.27131902126959223</c:v>
                </c:pt>
                <c:pt idx="75">
                  <c:v>-0.34769674430931335</c:v>
                </c:pt>
                <c:pt idx="76">
                  <c:v>-0.42267107708476837</c:v>
                </c:pt>
                <c:pt idx="77">
                  <c:v>-0.49625125922295121</c:v>
                </c:pt>
                <c:pt idx="78">
                  <c:v>-0.56844649834035699</c:v>
                </c:pt>
                <c:pt idx="79">
                  <c:v>-0.63926597009153241</c:v>
                </c:pt>
                <c:pt idx="80">
                  <c:v>-0.70871881821761495</c:v>
                </c:pt>
                <c:pt idx="81">
                  <c:v>-0.77681415459486403</c:v>
                </c:pt>
                <c:pt idx="82">
                  <c:v>-0.843561059283223</c:v>
                </c:pt>
                <c:pt idx="83">
                  <c:v>-0.90896858057482999</c:v>
                </c:pt>
                <c:pt idx="84">
                  <c:v>-0.97304573504259395</c:v>
                </c:pt>
                <c:pt idx="85">
                  <c:v>-1.035801507588699</c:v>
                </c:pt>
                <c:pt idx="86">
                  <c:v>-1.0972448514932001</c:v>
                </c:pt>
                <c:pt idx="87">
                  <c:v>-1.157384688462479</c:v>
                </c:pt>
                <c:pt idx="88">
                  <c:v>-1.2162299086778698</c:v>
                </c:pt>
                <c:pt idx="89">
                  <c:v>-1.273789370844169</c:v>
                </c:pt>
                <c:pt idx="90">
                  <c:v>-1.33007190223814</c:v>
                </c:pt>
                <c:pt idx="91">
                  <c:v>-1.3850862987571291</c:v>
                </c:pt>
                <c:pt idx="92">
                  <c:v>-1.43884132496752</c:v>
                </c:pt>
                <c:pt idx="93">
                  <c:v>-1.4913457141533599</c:v>
                </c:pt>
                <c:pt idx="94">
                  <c:v>-1.54260816836484</c:v>
                </c:pt>
                <c:pt idx="95">
                  <c:v>-1.5926373584668501</c:v>
                </c:pt>
                <c:pt idx="96">
                  <c:v>-1.6414419241875509</c:v>
                </c:pt>
                <c:pt idx="97">
                  <c:v>-1.6890304741668609</c:v>
                </c:pt>
                <c:pt idx="98">
                  <c:v>-1.7354115860050501</c:v>
                </c:pt>
                <c:pt idx="99">
                  <c:v>-1.7805938063112412</c:v>
                </c:pt>
                <c:pt idx="100">
                  <c:v>-1.824585650752</c:v>
                </c:pt>
                <c:pt idx="101">
                  <c:v>-1.8673956040997899</c:v>
                </c:pt>
                <c:pt idx="102">
                  <c:v>-1.9090321202816201</c:v>
                </c:pt>
                <c:pt idx="103">
                  <c:v>-1.9495036224274984</c:v>
                </c:pt>
                <c:pt idx="104">
                  <c:v>-1.98881850291902</c:v>
                </c:pt>
                <c:pt idx="105">
                  <c:v>-2.0269851234379082</c:v>
                </c:pt>
                <c:pt idx="106">
                  <c:v>-2.0640118150145299</c:v>
                </c:pt>
                <c:pt idx="107">
                  <c:v>-2.0999068780764518</c:v>
                </c:pt>
                <c:pt idx="108">
                  <c:v>-2.1346785824969698</c:v>
                </c:pt>
                <c:pt idx="109">
                  <c:v>-2.1683351676436802</c:v>
                </c:pt>
                <c:pt idx="110">
                  <c:v>-2.200884842427004</c:v>
                </c:pt>
                <c:pt idx="111">
                  <c:v>-2.23233578534869</c:v>
                </c:pt>
                <c:pt idx="112">
                  <c:v>-2.2626961445504299</c:v>
                </c:pt>
                <c:pt idx="113">
                  <c:v>-2.2919740378623419</c:v>
                </c:pt>
                <c:pt idx="114">
                  <c:v>-2.3201775528515229</c:v>
                </c:pt>
                <c:pt idx="115">
                  <c:v>-2.3473147468706235</c:v>
                </c:pt>
                <c:pt idx="116">
                  <c:v>-2.373393647106333</c:v>
                </c:pt>
                <c:pt idx="117">
                  <c:v>-2.3984222506279602</c:v>
                </c:pt>
                <c:pt idx="118">
                  <c:v>-2.4224085244359781</c:v>
                </c:pt>
                <c:pt idx="119">
                  <c:v>-2.44536040551053</c:v>
                </c:pt>
                <c:pt idx="120">
                  <c:v>-2.4672858008600098</c:v>
                </c:pt>
                <c:pt idx="121">
                  <c:v>-2.4881925875695718</c:v>
                </c:pt>
                <c:pt idx="122">
                  <c:v>-2.50808861284969</c:v>
                </c:pt>
                <c:pt idx="123">
                  <c:v>-2.5269816940846797</c:v>
                </c:pt>
                <c:pt idx="124">
                  <c:v>-2.5448796188812999</c:v>
                </c:pt>
                <c:pt idx="125">
                  <c:v>-2.5617901451171812</c:v>
                </c:pt>
                <c:pt idx="126">
                  <c:v>-2.5777210009894818</c:v>
                </c:pt>
                <c:pt idx="127">
                  <c:v>-2.5926798850633679</c:v>
                </c:pt>
                <c:pt idx="128">
                  <c:v>-2.6066744663205599</c:v>
                </c:pt>
                <c:pt idx="129">
                  <c:v>-2.6197123842078884</c:v>
                </c:pt>
                <c:pt idx="130">
                  <c:v>-2.6318012486858202</c:v>
                </c:pt>
                <c:pt idx="131">
                  <c:v>-2.6429486402769999</c:v>
                </c:pt>
                <c:pt idx="132">
                  <c:v>-2.6531621101148284</c:v>
                </c:pt>
                <c:pt idx="133">
                  <c:v>-2.6624491799919388</c:v>
                </c:pt>
                <c:pt idx="134">
                  <c:v>-2.6708173424087902</c:v>
                </c:pt>
                <c:pt idx="135">
                  <c:v>-2.6782740606221802</c:v>
                </c:pt>
                <c:pt idx="136">
                  <c:v>-2.6848267686938212</c:v>
                </c:pt>
                <c:pt idx="137">
                  <c:v>-2.6904828715388081</c:v>
                </c:pt>
                <c:pt idx="138">
                  <c:v>-2.6952497449742587</c:v>
                </c:pt>
                <c:pt idx="139">
                  <c:v>-2.6991347357677817</c:v>
                </c:pt>
                <c:pt idx="140">
                  <c:v>-2.7021451616860301</c:v>
                </c:pt>
                <c:pt idx="141">
                  <c:v>-2.7042883115432788</c:v>
                </c:pt>
                <c:pt idx="142">
                  <c:v>-2.705571445249912</c:v>
                </c:pt>
                <c:pt idx="143">
                  <c:v>-2.7060017938610001</c:v>
                </c:pt>
                <c:pt idx="144">
                  <c:v>-2.7055865596248401</c:v>
                </c:pt>
                <c:pt idx="145">
                  <c:v>-2.704332916031492</c:v>
                </c:pt>
                <c:pt idx="146">
                  <c:v>-2.7022480078613</c:v>
                </c:pt>
                <c:pt idx="147">
                  <c:v>-2.69933895123346</c:v>
                </c:pt>
                <c:pt idx="148">
                  <c:v>-2.6956128336545473</c:v>
                </c:pt>
                <c:pt idx="149">
                  <c:v>-2.6910767140670702</c:v>
                </c:pt>
                <c:pt idx="150">
                  <c:v>-2.6857376228980012</c:v>
                </c:pt>
                <c:pt idx="151">
                  <c:v>-2.6796025621072901</c:v>
                </c:pt>
                <c:pt idx="152">
                  <c:v>-2.6726785052364681</c:v>
                </c:pt>
                <c:pt idx="153">
                  <c:v>-2.6649723974571602</c:v>
                </c:pt>
                <c:pt idx="154">
                  <c:v>-2.6564911556195798</c:v>
                </c:pt>
                <c:pt idx="155">
                  <c:v>-2.6472416683011519</c:v>
                </c:pt>
                <c:pt idx="156">
                  <c:v>-2.6372307958550012</c:v>
                </c:pt>
                <c:pt idx="157">
                  <c:v>-2.6264653704584884</c:v>
                </c:pt>
                <c:pt idx="158">
                  <c:v>-2.6149521961617781</c:v>
                </c:pt>
                <c:pt idx="159">
                  <c:v>-2.602698048936392</c:v>
                </c:pt>
                <c:pt idx="160">
                  <c:v>-2.58970967672369</c:v>
                </c:pt>
                <c:pt idx="161">
                  <c:v>-2.5759937994834701</c:v>
                </c:pt>
                <c:pt idx="162">
                  <c:v>-2.5615571092425</c:v>
                </c:pt>
                <c:pt idx="163">
                  <c:v>-2.5464062701430197</c:v>
                </c:pt>
                <c:pt idx="164">
                  <c:v>-2.5305479184913318</c:v>
                </c:pt>
                <c:pt idx="165">
                  <c:v>-2.5139886628063017</c:v>
                </c:pt>
                <c:pt idx="166">
                  <c:v>-2.4967350838679399</c:v>
                </c:pt>
                <c:pt idx="167">
                  <c:v>-2.4787937347658882</c:v>
                </c:pt>
                <c:pt idx="168">
                  <c:v>-2.4601711409480318</c:v>
                </c:pt>
                <c:pt idx="169">
                  <c:v>-2.4408738002689798</c:v>
                </c:pt>
                <c:pt idx="170">
                  <c:v>-2.4209081830386174</c:v>
                </c:pt>
                <c:pt idx="171">
                  <c:v>-2.4002807320706898</c:v>
                </c:pt>
                <c:pt idx="172">
                  <c:v>-2.3789978627312802</c:v>
                </c:pt>
                <c:pt idx="173">
                  <c:v>-2.3570659629874</c:v>
                </c:pt>
                <c:pt idx="174">
                  <c:v>-2.334491393455508</c:v>
                </c:pt>
                <c:pt idx="175">
                  <c:v>-2.3112804874500479</c:v>
                </c:pt>
                <c:pt idx="176">
                  <c:v>-2.2874395510320347</c:v>
                </c:pt>
                <c:pt idx="177">
                  <c:v>-2.262974863057472</c:v>
                </c:pt>
                <c:pt idx="178">
                  <c:v>-2.2378926752260702</c:v>
                </c:pt>
                <c:pt idx="179">
                  <c:v>-2.2121992121296499</c:v>
                </c:pt>
                <c:pt idx="180">
                  <c:v>-2.1859006713007401</c:v>
                </c:pt>
                <c:pt idx="181">
                  <c:v>-2.1590032232611187</c:v>
                </c:pt>
                <c:pt idx="182">
                  <c:v>-2.1315130115703202</c:v>
                </c:pt>
                <c:pt idx="183">
                  <c:v>-2.1034361528742211</c:v>
                </c:pt>
                <c:pt idx="184">
                  <c:v>-2.0747787369535398</c:v>
                </c:pt>
                <c:pt idx="185">
                  <c:v>-2.0455468267724299</c:v>
                </c:pt>
                <c:pt idx="186">
                  <c:v>-2.0157464585269498</c:v>
                </c:pt>
                <c:pt idx="187">
                  <c:v>-1.9853836416936799</c:v>
                </c:pt>
                <c:pt idx="188">
                  <c:v>-1.9544643590781992</c:v>
                </c:pt>
                <c:pt idx="189">
                  <c:v>-1.9229945668636699</c:v>
                </c:pt>
                <c:pt idx="190">
                  <c:v>-1.8909801946593601</c:v>
                </c:pt>
                <c:pt idx="191">
                  <c:v>-1.8584271455491899</c:v>
                </c:pt>
                <c:pt idx="192">
                  <c:v>-1.8253412961402498</c:v>
                </c:pt>
                <c:pt idx="193">
                  <c:v>-1.7917284966114</c:v>
                </c:pt>
                <c:pt idx="194">
                  <c:v>-1.7575945707617509</c:v>
                </c:pt>
                <c:pt idx="195">
                  <c:v>-1.7229453160592201</c:v>
                </c:pt>
                <c:pt idx="196">
                  <c:v>-1.68778650368909</c:v>
                </c:pt>
                <c:pt idx="197">
                  <c:v>-1.6521238786025501</c:v>
                </c:pt>
                <c:pt idx="198">
                  <c:v>-1.6159631595652</c:v>
                </c:pt>
                <c:pt idx="199">
                  <c:v>-1.5793100392056401</c:v>
                </c:pt>
                <c:pt idx="200">
                  <c:v>-1.5421701840640001</c:v>
                </c:pt>
                <c:pt idx="201">
                  <c:v>-1.5045492346404299</c:v>
                </c:pt>
                <c:pt idx="202">
                  <c:v>-1.4664528054437309</c:v>
                </c:pt>
                <c:pt idx="203">
                  <c:v>-1.427886485039799</c:v>
                </c:pt>
                <c:pt idx="204">
                  <c:v>-1.3888558361002512</c:v>
                </c:pt>
                <c:pt idx="205">
                  <c:v>-1.349366395450919</c:v>
                </c:pt>
                <c:pt idx="206">
                  <c:v>-1.3094236741203891</c:v>
                </c:pt>
                <c:pt idx="207">
                  <c:v>-1.2690331573885698</c:v>
                </c:pt>
                <c:pt idx="208">
                  <c:v>-1.2282003048352101</c:v>
                </c:pt>
                <c:pt idx="209">
                  <c:v>-1.18693055038844</c:v>
                </c:pt>
                <c:pt idx="210">
                  <c:v>-1.1452293023733398</c:v>
                </c:pt>
                <c:pt idx="211">
                  <c:v>-1.1031019435604399</c:v>
                </c:pt>
                <c:pt idx="212">
                  <c:v>-1.0605538312143201</c:v>
                </c:pt>
                <c:pt idx="213">
                  <c:v>-1.0175902971420676</c:v>
                </c:pt>
                <c:pt idx="214">
                  <c:v>-0.97421664774189443</c:v>
                </c:pt>
                <c:pt idx="215">
                  <c:v>-0.93043816405163426</c:v>
                </c:pt>
                <c:pt idx="216">
                  <c:v>-0.88626010179730041</c:v>
                </c:pt>
                <c:pt idx="217">
                  <c:v>-0.84168769144163302</c:v>
                </c:pt>
                <c:pt idx="218">
                  <c:v>-0.79672613823263161</c:v>
                </c:pt>
                <c:pt idx="219">
                  <c:v>-0.75138062225208246</c:v>
                </c:pt>
                <c:pt idx="220">
                  <c:v>-0.70565629846411371</c:v>
                </c:pt>
                <c:pt idx="221">
                  <c:v>-0.65955829676375743</c:v>
                </c:pt>
                <c:pt idx="222">
                  <c:v>-0.61309172202543971</c:v>
                </c:pt>
                <c:pt idx="223">
                  <c:v>-0.56626165415159446</c:v>
                </c:pt>
                <c:pt idx="224">
                  <c:v>-0.5190731481211025</c:v>
                </c:pt>
                <c:pt idx="225">
                  <c:v>-0.47153123403793379</c:v>
                </c:pt>
                <c:pt idx="226">
                  <c:v>-0.42364091717964458</c:v>
                </c:pt>
                <c:pt idx="227">
                  <c:v>-0.37540717804590035</c:v>
                </c:pt>
                <c:pt idx="228">
                  <c:v>-0.32683497240705051</c:v>
                </c:pt>
                <c:pt idx="229">
                  <c:v>-0.27792923135264452</c:v>
                </c:pt>
                <c:pt idx="230">
                  <c:v>-0.22869486134000111</c:v>
                </c:pt>
                <c:pt idx="231">
                  <c:v>-0.179136744242716</c:v>
                </c:pt>
                <c:pt idx="232">
                  <c:v>-0.12925973739923899</c:v>
                </c:pt>
                <c:pt idx="233">
                  <c:v>-7.9068673661364358E-2</c:v>
                </c:pt>
                <c:pt idx="234">
                  <c:v>-2.8568361442838197E-2</c:v>
                </c:pt>
                <c:pt idx="235">
                  <c:v>2.2236415232162719E-2</c:v>
                </c:pt>
                <c:pt idx="236">
                  <c:v>7.3340896680452489E-2</c:v>
                </c:pt>
                <c:pt idx="237">
                  <c:v>0.12474034751129308</c:v>
                </c:pt>
                <c:pt idx="238">
                  <c:v>0.17643005657789729</c:v>
                </c:pt>
                <c:pt idx="239">
                  <c:v>0.22840533692881212</c:v>
                </c:pt>
                <c:pt idx="240">
                  <c:v>0.28066152575946823</c:v>
                </c:pt>
                <c:pt idx="241">
                  <c:v>0.33319398436355036</c:v>
                </c:pt>
                <c:pt idx="242">
                  <c:v>0.38599809808453522</c:v>
                </c:pt>
                <c:pt idx="243">
                  <c:v>0.43906927626708037</c:v>
                </c:pt>
                <c:pt idx="244">
                  <c:v>0.49240295220853808</c:v>
                </c:pt>
                <c:pt idx="245">
                  <c:v>0.54599458311037241</c:v>
                </c:pt>
                <c:pt idx="246">
                  <c:v>0.59983965002966344</c:v>
                </c:pt>
                <c:pt idx="247">
                  <c:v>0.65393365783051971</c:v>
                </c:pt>
                <c:pt idx="248">
                  <c:v>0.70827213513555998</c:v>
                </c:pt>
                <c:pt idx="249">
                  <c:v>0.76285063427738475</c:v>
                </c:pt>
                <c:pt idx="250">
                  <c:v>0.81766473125000105</c:v>
                </c:pt>
                <c:pt idx="251">
                  <c:v>0.87271002566031441</c:v>
                </c:pt>
                <c:pt idx="252">
                  <c:v>0.92798214067955798</c:v>
                </c:pt>
                <c:pt idx="253">
                  <c:v>0.9834767229948026</c:v>
                </c:pt>
                <c:pt idx="254">
                  <c:v>1.0391894427603199</c:v>
                </c:pt>
                <c:pt idx="255">
                  <c:v>1.0951159935491899</c:v>
                </c:pt>
                <c:pt idx="256">
                  <c:v>1.1512520923045699</c:v>
                </c:pt>
                <c:pt idx="257">
                  <c:v>1.2075934792913499</c:v>
                </c:pt>
                <c:pt idx="258">
                  <c:v>1.2641359180474498</c:v>
                </c:pt>
                <c:pt idx="259">
                  <c:v>1.3208751953353799</c:v>
                </c:pt>
                <c:pt idx="260">
                  <c:v>1.3778071210936509</c:v>
                </c:pt>
                <c:pt idx="261">
                  <c:v>1.4349275283882401</c:v>
                </c:pt>
                <c:pt idx="262">
                  <c:v>1.4922322733640898</c:v>
                </c:pt>
                <c:pt idx="263">
                  <c:v>1.5497172351965001</c:v>
                </c:pt>
                <c:pt idx="264">
                  <c:v>1.6073783160426498</c:v>
                </c:pt>
                <c:pt idx="265">
                  <c:v>1.6652114409929999</c:v>
                </c:pt>
                <c:pt idx="266">
                  <c:v>1.7232125580228008</c:v>
                </c:pt>
                <c:pt idx="267">
                  <c:v>1.7813776379435109</c:v>
                </c:pt>
                <c:pt idx="268">
                  <c:v>1.8397026743542999</c:v>
                </c:pt>
                <c:pt idx="269">
                  <c:v>1.89818368359347</c:v>
                </c:pt>
                <c:pt idx="270">
                  <c:v>1.9568167046899099</c:v>
                </c:pt>
                <c:pt idx="271">
                  <c:v>2.0155977993146101</c:v>
                </c:pt>
                <c:pt idx="272">
                  <c:v>2.0745230517320521</c:v>
                </c:pt>
                <c:pt idx="273">
                  <c:v>2.133588568751692</c:v>
                </c:pt>
                <c:pt idx="274">
                  <c:v>2.1927904796794682</c:v>
                </c:pt>
                <c:pt idx="275">
                  <c:v>2.2521249362691798</c:v>
                </c:pt>
                <c:pt idx="276">
                  <c:v>2.3115881126739879</c:v>
                </c:pt>
                <c:pt idx="277">
                  <c:v>2.37117620539789</c:v>
                </c:pt>
                <c:pt idx="278">
                  <c:v>2.4308854332471364</c:v>
                </c:pt>
                <c:pt idx="279">
                  <c:v>2.4907120372817197</c:v>
                </c:pt>
                <c:pt idx="280">
                  <c:v>2.5506522807668284</c:v>
                </c:pt>
                <c:pt idx="281">
                  <c:v>2.61070244912431</c:v>
                </c:pt>
                <c:pt idx="282">
                  <c:v>2.6708588498840982</c:v>
                </c:pt>
                <c:pt idx="283">
                  <c:v>2.7311178126357318</c:v>
                </c:pt>
                <c:pt idx="284">
                  <c:v>2.7914756889797481</c:v>
                </c:pt>
                <c:pt idx="285">
                  <c:v>2.8519288524791881</c:v>
                </c:pt>
                <c:pt idx="286">
                  <c:v>2.9124736986110387</c:v>
                </c:pt>
                <c:pt idx="287">
                  <c:v>2.9731066447176899</c:v>
                </c:pt>
                <c:pt idx="288">
                  <c:v>3.0338241299583997</c:v>
                </c:pt>
                <c:pt idx="289">
                  <c:v>3.0946226152607279</c:v>
                </c:pt>
                <c:pt idx="290">
                  <c:v>3.1554985832720481</c:v>
                </c:pt>
                <c:pt idx="291">
                  <c:v>3.2164485383109684</c:v>
                </c:pt>
                <c:pt idx="292">
                  <c:v>3.2774690063187681</c:v>
                </c:pt>
                <c:pt idx="293">
                  <c:v>3.3385565348109281</c:v>
                </c:pt>
                <c:pt idx="294">
                  <c:v>3.3997076928285082</c:v>
                </c:pt>
                <c:pt idx="295">
                  <c:v>3.4609190708896902</c:v>
                </c:pt>
                <c:pt idx="296">
                  <c:v>3.5221872809411412</c:v>
                </c:pt>
                <c:pt idx="297">
                  <c:v>3.5835089563095499</c:v>
                </c:pt>
                <c:pt idx="298">
                  <c:v>3.6448807516530719</c:v>
                </c:pt>
                <c:pt idx="299">
                  <c:v>3.7062993429127418</c:v>
                </c:pt>
                <c:pt idx="300">
                  <c:v>3.7677614272640012</c:v>
                </c:pt>
                <c:pt idx="301">
                  <c:v>3.8292637230680779</c:v>
                </c:pt>
                <c:pt idx="302">
                  <c:v>3.8908029698235369</c:v>
                </c:pt>
                <c:pt idx="303">
                  <c:v>3.952375928117668</c:v>
                </c:pt>
                <c:pt idx="304">
                  <c:v>4.0139793795779557</c:v>
                </c:pt>
                <c:pt idx="305">
                  <c:v>4.0756101268235803</c:v>
                </c:pt>
                <c:pt idx="306">
                  <c:v>4.1372649934168324</c:v>
                </c:pt>
                <c:pt idx="307">
                  <c:v>4.19894082381456</c:v>
                </c:pt>
                <c:pt idx="308">
                  <c:v>4.2606344833197198</c:v>
                </c:pt>
                <c:pt idx="309">
                  <c:v>4.3223428580326875</c:v>
                </c:pt>
                <c:pt idx="310">
                  <c:v>4.3840628548028802</c:v>
                </c:pt>
                <c:pt idx="311">
                  <c:v>4.4457914011800739</c:v>
                </c:pt>
                <c:pt idx="312">
                  <c:v>4.5075254453659275</c:v>
                </c:pt>
                <c:pt idx="313">
                  <c:v>4.5692619561654961</c:v>
                </c:pt>
                <c:pt idx="314">
                  <c:v>4.6309979229385601</c:v>
                </c:pt>
                <c:pt idx="315">
                  <c:v>4.6927303555511966</c:v>
                </c:pt>
                <c:pt idx="316">
                  <c:v>4.7544562843271798</c:v>
                </c:pt>
                <c:pt idx="317">
                  <c:v>4.8161727599994695</c:v>
                </c:pt>
                <c:pt idx="318">
                  <c:v>4.8778768536616299</c:v>
                </c:pt>
                <c:pt idx="319">
                  <c:v>4.93956565671935</c:v>
                </c:pt>
                <c:pt idx="320">
                  <c:v>5.0012362808418631</c:v>
                </c:pt>
                <c:pt idx="321">
                  <c:v>5.0628858579133826</c:v>
                </c:pt>
                <c:pt idx="322">
                  <c:v>5.1245115399846348</c:v>
                </c:pt>
                <c:pt idx="323">
                  <c:v>5.1861104992242204</c:v>
                </c:pt>
                <c:pt idx="324">
                  <c:v>5.2476799278701503</c:v>
                </c:pt>
                <c:pt idx="325">
                  <c:v>5.3092170381813002</c:v>
                </c:pt>
                <c:pt idx="326">
                  <c:v>5.3707190623888303</c:v>
                </c:pt>
                <c:pt idx="327">
                  <c:v>5.4321832526476399</c:v>
                </c:pt>
                <c:pt idx="328">
                  <c:v>5.4936068809878904</c:v>
                </c:pt>
                <c:pt idx="329">
                  <c:v>5.5549872392663913</c:v>
                </c:pt>
                <c:pt idx="330">
                  <c:v>5.6163216391181399</c:v>
                </c:pt>
                <c:pt idx="331">
                  <c:v>5.6776074119076414</c:v>
                </c:pt>
                <c:pt idx="332">
                  <c:v>5.7388419086805635</c:v>
                </c:pt>
                <c:pt idx="333">
                  <c:v>5.8000225001149799</c:v>
                </c:pt>
                <c:pt idx="334">
                  <c:v>5.8611465764730362</c:v>
                </c:pt>
                <c:pt idx="335">
                  <c:v>5.9222115475522665</c:v>
                </c:pt>
                <c:pt idx="336">
                  <c:v>5.9832148426371097</c:v>
                </c:pt>
                <c:pt idx="337">
                  <c:v>6.0441539104503201</c:v>
                </c:pt>
                <c:pt idx="338">
                  <c:v>6.1050262191045075</c:v>
                </c:pt>
                <c:pt idx="339">
                  <c:v>6.1658292560535362</c:v>
                </c:pt>
                <c:pt idx="340">
                  <c:v>6.2265605280440095</c:v>
                </c:pt>
                <c:pt idx="341">
                  <c:v>6.2872175610666696</c:v>
                </c:pt>
                <c:pt idx="342">
                  <c:v>6.3477979003079561</c:v>
                </c:pt>
                <c:pt idx="343">
                  <c:v>6.408299110101404</c:v>
                </c:pt>
                <c:pt idx="344">
                  <c:v>6.4687187738790799</c:v>
                </c:pt>
                <c:pt idx="345">
                  <c:v>6.5290544941231135</c:v>
                </c:pt>
                <c:pt idx="346">
                  <c:v>6.5893038923171137</c:v>
                </c:pt>
                <c:pt idx="347">
                  <c:v>6.6494646088975795</c:v>
                </c:pt>
                <c:pt idx="348">
                  <c:v>6.7095343032054675</c:v>
                </c:pt>
                <c:pt idx="349">
                  <c:v>6.7695106534375764</c:v>
                </c:pt>
                <c:pt idx="350">
                  <c:v>6.829391356597986</c:v>
                </c:pt>
                <c:pt idx="351">
                  <c:v>6.8891741284496097</c:v>
                </c:pt>
                <c:pt idx="352">
                  <c:v>6.9488567034655597</c:v>
                </c:pt>
                <c:pt idx="353">
                  <c:v>7.0084368347806398</c:v>
                </c:pt>
                <c:pt idx="354">
                  <c:v>7.0679122941428085</c:v>
                </c:pt>
                <c:pt idx="355">
                  <c:v>7.1272808718646461</c:v>
                </c:pt>
                <c:pt idx="356">
                  <c:v>7.1865403767748495</c:v>
                </c:pt>
                <c:pt idx="357">
                  <c:v>7.2456886361695201</c:v>
                </c:pt>
                <c:pt idx="358">
                  <c:v>7.304723495763886</c:v>
                </c:pt>
                <c:pt idx="359">
                  <c:v>7.3636428196435002</c:v>
                </c:pt>
                <c:pt idx="360">
                  <c:v>7.4224444902159465</c:v>
                </c:pt>
                <c:pt idx="361">
                  <c:v>7.4811264081620736</c:v>
                </c:pt>
                <c:pt idx="362">
                  <c:v>7.5396864923875935</c:v>
                </c:pt>
                <c:pt idx="363">
                  <c:v>7.5981226799744785</c:v>
                </c:pt>
                <c:pt idx="364">
                  <c:v>7.6564329261324859</c:v>
                </c:pt>
                <c:pt idx="365">
                  <c:v>7.7146152041505465</c:v>
                </c:pt>
                <c:pt idx="366">
                  <c:v>7.7726675053482435</c:v>
                </c:pt>
                <c:pt idx="367">
                  <c:v>7.8305878390273147</c:v>
                </c:pt>
                <c:pt idx="368">
                  <c:v>7.8883742324230202</c:v>
                </c:pt>
                <c:pt idx="369">
                  <c:v>7.9460247306556804</c:v>
                </c:pt>
                <c:pt idx="370">
                  <c:v>8.0035373966821481</c:v>
                </c:pt>
                <c:pt idx="371">
                  <c:v>8.0609103112471505</c:v>
                </c:pt>
                <c:pt idx="372">
                  <c:v>8.1181415728349187</c:v>
                </c:pt>
                <c:pt idx="373">
                  <c:v>8.1752292976205005</c:v>
                </c:pt>
                <c:pt idx="374">
                  <c:v>8.232171619421278</c:v>
                </c:pt>
                <c:pt idx="375">
                  <c:v>8.2889666896484222</c:v>
                </c:pt>
                <c:pt idx="376">
                  <c:v>8.3456126772583978</c:v>
                </c:pt>
                <c:pt idx="377">
                  <c:v>8.4021077687043046</c:v>
                </c:pt>
                <c:pt idx="378">
                  <c:v>8.4584501678874808</c:v>
                </c:pt>
                <c:pt idx="379">
                  <c:v>8.5146380961088006</c:v>
                </c:pt>
                <c:pt idx="380">
                  <c:v>8.5706697920203307</c:v>
                </c:pt>
                <c:pt idx="381">
                  <c:v>8.6265435115766174</c:v>
                </c:pt>
                <c:pt idx="382">
                  <c:v>8.6822575279861596</c:v>
                </c:pt>
                <c:pt idx="383">
                  <c:v>8.7378101316630659</c:v>
                </c:pt>
                <c:pt idx="384">
                  <c:v>8.7931996301782398</c:v>
                </c:pt>
                <c:pt idx="385">
                  <c:v>8.8484243482109903</c:v>
                </c:pt>
                <c:pt idx="386">
                  <c:v>8.9034826275004679</c:v>
                </c:pt>
                <c:pt idx="387">
                  <c:v>8.9583728267971399</c:v>
                </c:pt>
                <c:pt idx="388">
                  <c:v>9.0130933218142104</c:v>
                </c:pt>
                <c:pt idx="389">
                  <c:v>9.0676425051791192</c:v>
                </c:pt>
                <c:pt idx="390">
                  <c:v>9.1220187863849187</c:v>
                </c:pt>
                <c:pt idx="391">
                  <c:v>9.1762205917418687</c:v>
                </c:pt>
                <c:pt idx="392">
                  <c:v>9.2302463643287993</c:v>
                </c:pt>
                <c:pt idx="393">
                  <c:v>9.2840945639445493</c:v>
                </c:pt>
                <c:pt idx="394">
                  <c:v>9.3377636670595212</c:v>
                </c:pt>
                <c:pt idx="395">
                  <c:v>9.3912521667670905</c:v>
                </c:pt>
                <c:pt idx="396">
                  <c:v>9.4445585727349606</c:v>
                </c:pt>
                <c:pt idx="397">
                  <c:v>9.4976814111568402</c:v>
                </c:pt>
                <c:pt idx="398">
                  <c:v>9.550619224703718</c:v>
                </c:pt>
                <c:pt idx="399">
                  <c:v>9.6033705724754039</c:v>
                </c:pt>
                <c:pt idx="400">
                  <c:v>9.655934029952002</c:v>
                </c:pt>
                <c:pt idx="401">
                  <c:v>9.7083081889452334</c:v>
                </c:pt>
                <c:pt idx="402">
                  <c:v>9.7604916575501406</c:v>
                </c:pt>
                <c:pt idx="403">
                  <c:v>9.8124830600963246</c:v>
                </c:pt>
                <c:pt idx="404">
                  <c:v>9.8642810370994294</c:v>
                </c:pt>
                <c:pt idx="405">
                  <c:v>9.9158842452128173</c:v>
                </c:pt>
                <c:pt idx="406">
                  <c:v>9.9672913571787092</c:v>
                </c:pt>
                <c:pt idx="407">
                  <c:v>10.018501061779798</c:v>
                </c:pt>
                <c:pt idx="408">
                  <c:v>10.069512063791002</c:v>
                </c:pt>
                <c:pt idx="409">
                  <c:v>10.120323083930188</c:v>
                </c:pt>
                <c:pt idx="410">
                  <c:v>10.170932858810406</c:v>
                </c:pt>
                <c:pt idx="411">
                  <c:v>10.221340140890886</c:v>
                </c:pt>
                <c:pt idx="412">
                  <c:v>10.271543698428607</c:v>
                </c:pt>
                <c:pt idx="413">
                  <c:v>10.321542315429808</c:v>
                </c:pt>
                <c:pt idx="414">
                  <c:v>10.3713347916015</c:v>
                </c:pt>
                <c:pt idx="415">
                  <c:v>10.4209199423026</c:v>
                </c:pt>
                <c:pt idx="416">
                  <c:v>10.470296598496011</c:v>
                </c:pt>
                <c:pt idx="417">
                  <c:v>10.519463606699302</c:v>
                </c:pt>
                <c:pt idx="418">
                  <c:v>10.568419828936907</c:v>
                </c:pt>
                <c:pt idx="419">
                  <c:v>10.617164142690891</c:v>
                </c:pt>
                <c:pt idx="420">
                  <c:v>10.665695440853099</c:v>
                </c:pt>
                <c:pt idx="421">
                  <c:v>10.714012631676001</c:v>
                </c:pt>
                <c:pt idx="422">
                  <c:v>10.762114638724707</c:v>
                </c:pt>
                <c:pt idx="423">
                  <c:v>10.8100004008278</c:v>
                </c:pt>
                <c:pt idx="424">
                  <c:v>10.857668872029507</c:v>
                </c:pt>
                <c:pt idx="425">
                  <c:v>10.9051190215405</c:v>
                </c:pt>
                <c:pt idx="426">
                  <c:v>10.952349833689814</c:v>
                </c:pt>
                <c:pt idx="427">
                  <c:v>10.999360307876</c:v>
                </c:pt>
                <c:pt idx="428">
                  <c:v>11.0461494585188</c:v>
                </c:pt>
                <c:pt idx="429">
                  <c:v>11.092716315010607</c:v>
                </c:pt>
                <c:pt idx="430">
                  <c:v>11.139059921667799</c:v>
                </c:pt>
                <c:pt idx="431">
                  <c:v>11.185179337682007</c:v>
                </c:pt>
                <c:pt idx="432">
                  <c:v>11.231073637072191</c:v>
                </c:pt>
                <c:pt idx="433">
                  <c:v>11.276741908635501</c:v>
                </c:pt>
                <c:pt idx="434">
                  <c:v>11.322183255898912</c:v>
                </c:pt>
                <c:pt idx="435">
                  <c:v>11.367396797070899</c:v>
                </c:pt>
                <c:pt idx="436">
                  <c:v>11.412381664992498</c:v>
                </c:pt>
                <c:pt idx="437">
                  <c:v>11.457137007089312</c:v>
                </c:pt>
                <c:pt idx="438">
                  <c:v>11.501661985322198</c:v>
                </c:pt>
                <c:pt idx="439">
                  <c:v>11.5459557761396</c:v>
                </c:pt>
                <c:pt idx="440">
                  <c:v>11.590017570428307</c:v>
                </c:pt>
                <c:pt idx="441">
                  <c:v>11.633846573465407</c:v>
                </c:pt>
                <c:pt idx="442">
                  <c:v>11.677442004869107</c:v>
                </c:pt>
                <c:pt idx="443">
                  <c:v>11.720803098551198</c:v>
                </c:pt>
                <c:pt idx="444">
                  <c:v>11.763929102667499</c:v>
                </c:pt>
                <c:pt idx="445">
                  <c:v>11.806819279569918</c:v>
                </c:pt>
                <c:pt idx="446">
                  <c:v>11.849472905757599</c:v>
                </c:pt>
                <c:pt idx="447">
                  <c:v>11.891889271828711</c:v>
                </c:pt>
                <c:pt idx="448">
                  <c:v>11.934067682431492</c:v>
                </c:pt>
                <c:pt idx="449">
                  <c:v>11.976007456216102</c:v>
                </c:pt>
                <c:pt idx="450">
                  <c:v>12.017707925785899</c:v>
                </c:pt>
                <c:pt idx="451">
                  <c:v>12.059168437648907</c:v>
                </c:pt>
                <c:pt idx="452">
                  <c:v>12.100388352169</c:v>
                </c:pt>
                <c:pt idx="453">
                  <c:v>12.141367043518089</c:v>
                </c:pt>
                <c:pt idx="454">
                  <c:v>12.182103899626807</c:v>
                </c:pt>
                <c:pt idx="455">
                  <c:v>12.222598322136401</c:v>
                </c:pt>
                <c:pt idx="456">
                  <c:v>12.262849726350099</c:v>
                </c:pt>
                <c:pt idx="457">
                  <c:v>12.302857541184506</c:v>
                </c:pt>
                <c:pt idx="458">
                  <c:v>12.342621209121004</c:v>
                </c:pt>
                <c:pt idx="459">
                  <c:v>12.382140186157702</c:v>
                </c:pt>
                <c:pt idx="460">
                  <c:v>12.421413941759999</c:v>
                </c:pt>
                <c:pt idx="461">
                  <c:v>12.460441958812806</c:v>
                </c:pt>
                <c:pt idx="462">
                  <c:v>12.499223733571798</c:v>
                </c:pt>
                <c:pt idx="463">
                  <c:v>12.537758775614698</c:v>
                </c:pt>
                <c:pt idx="464">
                  <c:v>12.576046607793007</c:v>
                </c:pt>
                <c:pt idx="465">
                  <c:v>12.6140867661831</c:v>
                </c:pt>
                <c:pt idx="466">
                  <c:v>12.651878800038098</c:v>
                </c:pt>
                <c:pt idx="467">
                  <c:v>12.689422271739106</c:v>
                </c:pt>
                <c:pt idx="468">
                  <c:v>12.726716756746599</c:v>
                </c:pt>
                <c:pt idx="469">
                  <c:v>12.763761843551999</c:v>
                </c:pt>
                <c:pt idx="470">
                  <c:v>12.800557133629214</c:v>
                </c:pt>
                <c:pt idx="471">
                  <c:v>12.837102241385907</c:v>
                </c:pt>
                <c:pt idx="472">
                  <c:v>12.8733967941151</c:v>
                </c:pt>
                <c:pt idx="473">
                  <c:v>12.909440431946507</c:v>
                </c:pt>
                <c:pt idx="474">
                  <c:v>12.945232807798106</c:v>
                </c:pt>
                <c:pt idx="475">
                  <c:v>12.980773587327599</c:v>
                </c:pt>
                <c:pt idx="476">
                  <c:v>13.016062448883799</c:v>
                </c:pt>
                <c:pt idx="477">
                  <c:v>13.0510990834581</c:v>
                </c:pt>
                <c:pt idx="478">
                  <c:v>13.085883194635899</c:v>
                </c:pt>
                <c:pt idx="479">
                  <c:v>13.120414498548207</c:v>
                </c:pt>
                <c:pt idx="480">
                  <c:v>13.154692723822899</c:v>
                </c:pt>
                <c:pt idx="481">
                  <c:v>13.188717611536498</c:v>
                </c:pt>
                <c:pt idx="482">
                  <c:v>13.222488915165211</c:v>
                </c:pt>
                <c:pt idx="483">
                  <c:v>13.256006400536602</c:v>
                </c:pt>
                <c:pt idx="484">
                  <c:v>13.289269845781202</c:v>
                </c:pt>
                <c:pt idx="485">
                  <c:v>13.3222790412837</c:v>
                </c:pt>
                <c:pt idx="486">
                  <c:v>13.355033789634502</c:v>
                </c:pt>
                <c:pt idx="487">
                  <c:v>13.387533905581307</c:v>
                </c:pt>
                <c:pt idx="488">
                  <c:v>13.419779215980212</c:v>
                </c:pt>
                <c:pt idx="489">
                  <c:v>13.451769559747811</c:v>
                </c:pt>
                <c:pt idx="490">
                  <c:v>13.483504787812</c:v>
                </c:pt>
                <c:pt idx="491">
                  <c:v>13.5149847630636</c:v>
                </c:pt>
                <c:pt idx="492">
                  <c:v>13.5462093603082</c:v>
                </c:pt>
                <c:pt idx="493">
                  <c:v>13.577178466217092</c:v>
                </c:pt>
                <c:pt idx="494">
                  <c:v>13.6078919792792</c:v>
                </c:pt>
                <c:pt idx="495">
                  <c:v>13.638349809752098</c:v>
                </c:pt>
                <c:pt idx="496">
                  <c:v>13.6685518796137</c:v>
                </c:pt>
                <c:pt idx="497">
                  <c:v>13.698498122513893</c:v>
                </c:pt>
                <c:pt idx="498">
                  <c:v>13.728188483725489</c:v>
                </c:pt>
                <c:pt idx="499">
                  <c:v>13.7576229200962</c:v>
                </c:pt>
                <c:pt idx="500">
                  <c:v>13.7868013999999</c:v>
                </c:pt>
                <c:pt idx="501">
                  <c:v>13.815723903288102</c:v>
                </c:pt>
                <c:pt idx="502">
                  <c:v>13.844390421241201</c:v>
                </c:pt>
                <c:pt idx="503">
                  <c:v>13.872800956520312</c:v>
                </c:pt>
                <c:pt idx="504">
                  <c:v>13.9009555231183</c:v>
                </c:pt>
                <c:pt idx="505">
                  <c:v>13.928854146311901</c:v>
                </c:pt>
                <c:pt idx="506">
                  <c:v>13.956496862612411</c:v>
                </c:pt>
                <c:pt idx="507">
                  <c:v>13.983883719717404</c:v>
                </c:pt>
                <c:pt idx="508">
                  <c:v>14.0110147764627</c:v>
                </c:pt>
                <c:pt idx="509">
                  <c:v>14.037890102773098</c:v>
                </c:pt>
                <c:pt idx="510">
                  <c:v>14.064509779614207</c:v>
                </c:pt>
                <c:pt idx="511">
                  <c:v>14.0908738989437</c:v>
                </c:pt>
                <c:pt idx="512">
                  <c:v>14.116982563663207</c:v>
                </c:pt>
                <c:pt idx="513">
                  <c:v>14.142835887569207</c:v>
                </c:pt>
                <c:pt idx="514">
                  <c:v>14.168433995304907</c:v>
                </c:pt>
                <c:pt idx="515">
                  <c:v>14.193777022311492</c:v>
                </c:pt>
                <c:pt idx="516">
                  <c:v>14.218865114779794</c:v>
                </c:pt>
                <c:pt idx="517">
                  <c:v>14.243698429601301</c:v>
                </c:pt>
                <c:pt idx="518">
                  <c:v>14.268277134320098</c:v>
                </c:pt>
                <c:pt idx="519">
                  <c:v>14.2926014070842</c:v>
                </c:pt>
                <c:pt idx="520">
                  <c:v>14.316671436596801</c:v>
                </c:pt>
                <c:pt idx="521">
                  <c:v>14.340487422068104</c:v>
                </c:pt>
                <c:pt idx="522">
                  <c:v>14.364049573166216</c:v>
                </c:pt>
                <c:pt idx="523">
                  <c:v>14.3873581099693</c:v>
                </c:pt>
                <c:pt idx="524">
                  <c:v>14.410413262916499</c:v>
                </c:pt>
                <c:pt idx="525">
                  <c:v>14.4332152727597</c:v>
                </c:pt>
                <c:pt idx="526">
                  <c:v>14.455764390514807</c:v>
                </c:pt>
                <c:pt idx="527">
                  <c:v>14.4780608774131</c:v>
                </c:pt>
                <c:pt idx="528">
                  <c:v>14.5001050048532</c:v>
                </c:pt>
                <c:pt idx="529">
                  <c:v>14.5218970543519</c:v>
                </c:pt>
                <c:pt idx="530">
                  <c:v>14.543437317496107</c:v>
                </c:pt>
                <c:pt idx="531">
                  <c:v>14.564726095894002</c:v>
                </c:pt>
                <c:pt idx="532">
                  <c:v>14.5857637011267</c:v>
                </c:pt>
                <c:pt idx="533">
                  <c:v>14.6065504546995</c:v>
                </c:pt>
                <c:pt idx="534">
                  <c:v>14.627086687993399</c:v>
                </c:pt>
                <c:pt idx="535">
                  <c:v>14.647372742216886</c:v>
                </c:pt>
                <c:pt idx="536">
                  <c:v>14.6674089683569</c:v>
                </c:pt>
                <c:pt idx="537">
                  <c:v>14.687195727130593</c:v>
                </c:pt>
                <c:pt idx="538">
                  <c:v>14.7067333889366</c:v>
                </c:pt>
                <c:pt idx="539">
                  <c:v>14.726022333806799</c:v>
                </c:pt>
                <c:pt idx="540">
                  <c:v>14.745062951357401</c:v>
                </c:pt>
                <c:pt idx="541">
                  <c:v>14.7638556407406</c:v>
                </c:pt>
                <c:pt idx="542">
                  <c:v>14.782400810596211</c:v>
                </c:pt>
                <c:pt idx="543">
                  <c:v>14.800698879002807</c:v>
                </c:pt>
                <c:pt idx="544">
                  <c:v>14.818750273429107</c:v>
                </c:pt>
                <c:pt idx="545">
                  <c:v>14.836555430686007</c:v>
                </c:pt>
                <c:pt idx="546">
                  <c:v>14.854114796877402</c:v>
                </c:pt>
                <c:pt idx="547">
                  <c:v>14.8714288273521</c:v>
                </c:pt>
                <c:pt idx="548">
                  <c:v>14.888497986654899</c:v>
                </c:pt>
                <c:pt idx="549">
                  <c:v>14.9053227484783</c:v>
                </c:pt>
                <c:pt idx="550">
                  <c:v>14.921903595613999</c:v>
                </c:pt>
                <c:pt idx="551">
                  <c:v>14.938241019904</c:v>
                </c:pt>
                <c:pt idx="552">
                  <c:v>14.9543355221928</c:v>
                </c:pt>
                <c:pt idx="553">
                  <c:v>14.970187612277806</c:v>
                </c:pt>
                <c:pt idx="554">
                  <c:v>14.985797808861808</c:v>
                </c:pt>
                <c:pt idx="555">
                  <c:v>15.001166639503706</c:v>
                </c:pt>
                <c:pt idx="556">
                  <c:v>15.016294640570401</c:v>
                </c:pt>
                <c:pt idx="557">
                  <c:v>15.031182357188007</c:v>
                </c:pt>
                <c:pt idx="558">
                  <c:v>15.0458303431936</c:v>
                </c:pt>
                <c:pt idx="559">
                  <c:v>15.0602391610861</c:v>
                </c:pt>
                <c:pt idx="560">
                  <c:v>15.074409381978599</c:v>
                </c:pt>
                <c:pt idx="561">
                  <c:v>15.088341585548999</c:v>
                </c:pt>
                <c:pt idx="562">
                  <c:v>15.102036359991912</c:v>
                </c:pt>
                <c:pt idx="563">
                  <c:v>15.115494301970006</c:v>
                </c:pt>
                <c:pt idx="564">
                  <c:v>15.1287160165655</c:v>
                </c:pt>
                <c:pt idx="565">
                  <c:v>15.141702117231498</c:v>
                </c:pt>
                <c:pt idx="566">
                  <c:v>15.154453225743802</c:v>
                </c:pt>
                <c:pt idx="567">
                  <c:v>15.166969972151801</c:v>
                </c:pt>
                <c:pt idx="568">
                  <c:v>15.1792529947303</c:v>
                </c:pt>
                <c:pt idx="569">
                  <c:v>15.1913029399312</c:v>
                </c:pt>
                <c:pt idx="570">
                  <c:v>15.203120462334391</c:v>
                </c:pt>
                <c:pt idx="571">
                  <c:v>15.2147062245995</c:v>
                </c:pt>
                <c:pt idx="572">
                  <c:v>15.2260608974176</c:v>
                </c:pt>
                <c:pt idx="573">
                  <c:v>15.237185159462101</c:v>
                </c:pt>
                <c:pt idx="574">
                  <c:v>15.248079697340794</c:v>
                </c:pt>
                <c:pt idx="575">
                  <c:v>15.258745205546907</c:v>
                </c:pt>
                <c:pt idx="576">
                  <c:v>15.2691823864106</c:v>
                </c:pt>
                <c:pt idx="577">
                  <c:v>15.279391950050798</c:v>
                </c:pt>
                <c:pt idx="578">
                  <c:v>15.289374614326199</c:v>
                </c:pt>
                <c:pt idx="579">
                  <c:v>15.2991311047869</c:v>
                </c:pt>
                <c:pt idx="580">
                  <c:v>15.308662154625907</c:v>
                </c:pt>
                <c:pt idx="581">
                  <c:v>15.317968504630398</c:v>
                </c:pt>
                <c:pt idx="582">
                  <c:v>15.327050903133699</c:v>
                </c:pt>
                <c:pt idx="583">
                  <c:v>15.335910105966002</c:v>
                </c:pt>
                <c:pt idx="584">
                  <c:v>15.344546876406511</c:v>
                </c:pt>
                <c:pt idx="585">
                  <c:v>15.352961985134202</c:v>
                </c:pt>
                <c:pt idx="586">
                  <c:v>15.361156210180107</c:v>
                </c:pt>
                <c:pt idx="587">
                  <c:v>15.369130336878014</c:v>
                </c:pt>
                <c:pt idx="588">
                  <c:v>15.376885157816504</c:v>
                </c:pt>
                <c:pt idx="589">
                  <c:v>15.384421472789899</c:v>
                </c:pt>
                <c:pt idx="590">
                  <c:v>15.391740088750099</c:v>
                </c:pt>
                <c:pt idx="591">
                  <c:v>15.398841819758006</c:v>
                </c:pt>
                <c:pt idx="592">
                  <c:v>15.405727486934699</c:v>
                </c:pt>
                <c:pt idx="593">
                  <c:v>15.412397918413307</c:v>
                </c:pt>
                <c:pt idx="594">
                  <c:v>15.418853949290098</c:v>
                </c:pt>
                <c:pt idx="595">
                  <c:v>15.425096421576002</c:v>
                </c:pt>
                <c:pt idx="596">
                  <c:v>15.431126184148498</c:v>
                </c:pt>
                <c:pt idx="597">
                  <c:v>15.4369440927025</c:v>
                </c:pt>
                <c:pt idx="598">
                  <c:v>15.442551009701907</c:v>
                </c:pt>
                <c:pt idx="599">
                  <c:v>15.447947804331498</c:v>
                </c:pt>
                <c:pt idx="600">
                  <c:v>15.453135352448012</c:v>
                </c:pt>
                <c:pt idx="601">
                  <c:v>15.458114536531404</c:v>
                </c:pt>
                <c:pt idx="602">
                  <c:v>15.462886245637218</c:v>
                </c:pt>
                <c:pt idx="603">
                  <c:v>15.467451375346611</c:v>
                </c:pt>
                <c:pt idx="604">
                  <c:v>15.4718108277194</c:v>
                </c:pt>
                <c:pt idx="605">
                  <c:v>15.475965511244212</c:v>
                </c:pt>
                <c:pt idx="606">
                  <c:v>15.4799163407906</c:v>
                </c:pt>
                <c:pt idx="607">
                  <c:v>15.483664237560712</c:v>
                </c:pt>
                <c:pt idx="608">
                  <c:v>15.487210129039799</c:v>
                </c:pt>
                <c:pt idx="609">
                  <c:v>15.490554948948708</c:v>
                </c:pt>
                <c:pt idx="610">
                  <c:v>15.493699637194807</c:v>
                </c:pt>
                <c:pt idx="611">
                  <c:v>15.496645139823707</c:v>
                </c:pt>
                <c:pt idx="612">
                  <c:v>15.4993924089703</c:v>
                </c:pt>
                <c:pt idx="613">
                  <c:v>15.501942402810698</c:v>
                </c:pt>
                <c:pt idx="614">
                  <c:v>15.5042960855133</c:v>
                </c:pt>
                <c:pt idx="615">
                  <c:v>15.5064544271907</c:v>
                </c:pt>
                <c:pt idx="616">
                  <c:v>15.508418403850591</c:v>
                </c:pt>
                <c:pt idx="617">
                  <c:v>15.510188997347704</c:v>
                </c:pt>
                <c:pt idx="618">
                  <c:v>15.511767195334892</c:v>
                </c:pt>
                <c:pt idx="619">
                  <c:v>15.5131539912152</c:v>
                </c:pt>
                <c:pt idx="620">
                  <c:v>15.514350384092193</c:v>
                </c:pt>
                <c:pt idx="621">
                  <c:v>15.515357378722802</c:v>
                </c:pt>
                <c:pt idx="622">
                  <c:v>15.516175985467701</c:v>
                </c:pt>
                <c:pt idx="623">
                  <c:v>15.5168072202434</c:v>
                </c:pt>
                <c:pt idx="624">
                  <c:v>15.517252104473098</c:v>
                </c:pt>
                <c:pt idx="625">
                  <c:v>15.517511665039001</c:v>
                </c:pt>
                <c:pt idx="626">
                  <c:v>15.517586934232908</c:v>
                </c:pt>
                <c:pt idx="627">
                  <c:v>15.517478949708099</c:v>
                </c:pt>
                <c:pt idx="628">
                  <c:v>15.517188754431098</c:v>
                </c:pt>
                <c:pt idx="629">
                  <c:v>15.5167173966324</c:v>
                </c:pt>
                <c:pt idx="630">
                  <c:v>15.516065929758399</c:v>
                </c:pt>
                <c:pt idx="631">
                  <c:v>15.5152354124228</c:v>
                </c:pt>
                <c:pt idx="632">
                  <c:v>15.514226908358101</c:v>
                </c:pt>
                <c:pt idx="633">
                  <c:v>15.5130414863669</c:v>
                </c:pt>
                <c:pt idx="634">
                  <c:v>15.511680220273499</c:v>
                </c:pt>
                <c:pt idx="635">
                  <c:v>15.510144188875101</c:v>
                </c:pt>
                <c:pt idx="636">
                  <c:v>15.5084344758938</c:v>
                </c:pt>
                <c:pt idx="637">
                  <c:v>15.506552169927607</c:v>
                </c:pt>
                <c:pt idx="638">
                  <c:v>15.504498364401799</c:v>
                </c:pt>
                <c:pt idx="639">
                  <c:v>15.502274157521002</c:v>
                </c:pt>
                <c:pt idx="640">
                  <c:v>15.499880652219804</c:v>
                </c:pt>
                <c:pt idx="641">
                  <c:v>15.497318956114999</c:v>
                </c:pt>
                <c:pt idx="642">
                  <c:v>15.494590181456401</c:v>
                </c:pt>
                <c:pt idx="643">
                  <c:v>15.4916954450789</c:v>
                </c:pt>
                <c:pt idx="644">
                  <c:v>15.4886358683534</c:v>
                </c:pt>
                <c:pt idx="645">
                  <c:v>15.485412577138616</c:v>
                </c:pt>
                <c:pt idx="646">
                  <c:v>15.4820267017324</c:v>
                </c:pt>
                <c:pt idx="647">
                  <c:v>15.478479376823207</c:v>
                </c:pt>
                <c:pt idx="648">
                  <c:v>15.474771741441494</c:v>
                </c:pt>
                <c:pt idx="649">
                  <c:v>15.470904938911406</c:v>
                </c:pt>
                <c:pt idx="650">
                  <c:v>15.466880116801912</c:v>
                </c:pt>
                <c:pt idx="651">
                  <c:v>15.462698426878607</c:v>
                </c:pt>
                <c:pt idx="652">
                  <c:v>15.458361025054792</c:v>
                </c:pt>
                <c:pt idx="653">
                  <c:v>15.453869071343211</c:v>
                </c:pt>
                <c:pt idx="654">
                  <c:v>15.449223729807592</c:v>
                </c:pt>
                <c:pt idx="655">
                  <c:v>15.444426168513798</c:v>
                </c:pt>
                <c:pt idx="656">
                  <c:v>15.439477559481311</c:v>
                </c:pt>
                <c:pt idx="657">
                  <c:v>15.434379078635001</c:v>
                </c:pt>
                <c:pt idx="658">
                  <c:v>15.429131905756501</c:v>
                </c:pt>
                <c:pt idx="659">
                  <c:v>15.423737224435307</c:v>
                </c:pt>
                <c:pt idx="660">
                  <c:v>15.418196222020599</c:v>
                </c:pt>
                <c:pt idx="661">
                  <c:v>15.412510089572599</c:v>
                </c:pt>
                <c:pt idx="662">
                  <c:v>15.406680021814006</c:v>
                </c:pt>
                <c:pt idx="663">
                  <c:v>15.400707217081711</c:v>
                </c:pt>
                <c:pt idx="664">
                  <c:v>15.394592877277507</c:v>
                </c:pt>
                <c:pt idx="665">
                  <c:v>15.388338207820604</c:v>
                </c:pt>
                <c:pt idx="666">
                  <c:v>15.381944417598207</c:v>
                </c:pt>
                <c:pt idx="667">
                  <c:v>15.375412718917314</c:v>
                </c:pt>
                <c:pt idx="668">
                  <c:v>15.368744327456406</c:v>
                </c:pt>
                <c:pt idx="669">
                  <c:v>15.3619404622166</c:v>
                </c:pt>
                <c:pt idx="670">
                  <c:v>15.355002345472807</c:v>
                </c:pt>
                <c:pt idx="671">
                  <c:v>15.347931202726199</c:v>
                </c:pt>
                <c:pt idx="672">
                  <c:v>15.340728262654601</c:v>
                </c:pt>
                <c:pt idx="673">
                  <c:v>15.3333947570645</c:v>
                </c:pt>
                <c:pt idx="674">
                  <c:v>15.3259319208424</c:v>
                </c:pt>
                <c:pt idx="675">
                  <c:v>15.3183409919061</c:v>
                </c:pt>
                <c:pt idx="676">
                  <c:v>15.310623211156702</c:v>
                </c:pt>
                <c:pt idx="677">
                  <c:v>15.302779822429311</c:v>
                </c:pt>
                <c:pt idx="678">
                  <c:v>15.294812072445101</c:v>
                </c:pt>
                <c:pt idx="679">
                  <c:v>15.2867212107624</c:v>
                </c:pt>
                <c:pt idx="680">
                  <c:v>15.278508489728299</c:v>
                </c:pt>
                <c:pt idx="681">
                  <c:v>15.270175164430293</c:v>
                </c:pt>
                <c:pt idx="682">
                  <c:v>15.2617224926473</c:v>
                </c:pt>
                <c:pt idx="683">
                  <c:v>15.253151734801699</c:v>
                </c:pt>
                <c:pt idx="684">
                  <c:v>15.244464153910098</c:v>
                </c:pt>
                <c:pt idx="685">
                  <c:v>15.2356610155353</c:v>
                </c:pt>
                <c:pt idx="686">
                  <c:v>15.2267435877376</c:v>
                </c:pt>
                <c:pt idx="687">
                  <c:v>15.217713141026493</c:v>
                </c:pt>
                <c:pt idx="688">
                  <c:v>15.208570948311491</c:v>
                </c:pt>
                <c:pt idx="689">
                  <c:v>15.199318284854398</c:v>
                </c:pt>
                <c:pt idx="690">
                  <c:v>15.1899564282201</c:v>
                </c:pt>
                <c:pt idx="691">
                  <c:v>15.180486658228318</c:v>
                </c:pt>
                <c:pt idx="692">
                  <c:v>15.170910256905104</c:v>
                </c:pt>
                <c:pt idx="693">
                  <c:v>15.161228508434299</c:v>
                </c:pt>
                <c:pt idx="694">
                  <c:v>15.151442699108712</c:v>
                </c:pt>
                <c:pt idx="695">
                  <c:v>15.1415541172821</c:v>
                </c:pt>
                <c:pt idx="696">
                  <c:v>15.13156405332</c:v>
                </c:pt>
                <c:pt idx="697">
                  <c:v>15.121473799551698</c:v>
                </c:pt>
                <c:pt idx="698">
                  <c:v>15.1112846502214</c:v>
                </c:pt>
                <c:pt idx="699">
                  <c:v>15.1009979014399</c:v>
                </c:pt>
                <c:pt idx="700">
                  <c:v>15.090614851135907</c:v>
                </c:pt>
                <c:pt idx="701">
                  <c:v>15.080136799007507</c:v>
                </c:pt>
                <c:pt idx="702">
                  <c:v>15.0695650464735</c:v>
                </c:pt>
                <c:pt idx="703">
                  <c:v>15.058900896625207</c:v>
                </c:pt>
                <c:pt idx="704">
                  <c:v>15.048145654177498</c:v>
                </c:pt>
                <c:pt idx="705">
                  <c:v>15.037300625420798</c:v>
                </c:pt>
                <c:pt idx="706">
                  <c:v>15.026367118171898</c:v>
                </c:pt>
                <c:pt idx="707">
                  <c:v>15.015346441726004</c:v>
                </c:pt>
                <c:pt idx="708">
                  <c:v>15.004239906807706</c:v>
                </c:pt>
                <c:pt idx="709">
                  <c:v>14.993048825522704</c:v>
                </c:pt>
                <c:pt idx="710">
                  <c:v>14.981774511309407</c:v>
                </c:pt>
                <c:pt idx="711">
                  <c:v>14.970418278889811</c:v>
                </c:pt>
                <c:pt idx="712">
                  <c:v>14.9589814442219</c:v>
                </c:pt>
                <c:pt idx="713">
                  <c:v>14.947465324450198</c:v>
                </c:pt>
                <c:pt idx="714">
                  <c:v>14.9358712378575</c:v>
                </c:pt>
                <c:pt idx="715">
                  <c:v>14.9242005038169</c:v>
                </c:pt>
                <c:pt idx="716">
                  <c:v>14.912454442742106</c:v>
                </c:pt>
                <c:pt idx="717">
                  <c:v>14.900634376040216</c:v>
                </c:pt>
                <c:pt idx="718">
                  <c:v>14.888741626061902</c:v>
                </c:pt>
                <c:pt idx="719">
                  <c:v>14.876777516054212</c:v>
                </c:pt>
                <c:pt idx="720">
                  <c:v>14.864743370110499</c:v>
                </c:pt>
                <c:pt idx="721">
                  <c:v>14.85264051312342</c:v>
                </c:pt>
                <c:pt idx="722">
                  <c:v>14.8404702707351</c:v>
                </c:pt>
                <c:pt idx="723">
                  <c:v>14.828233969289499</c:v>
                </c:pt>
                <c:pt idx="724">
                  <c:v>14.815932935783511</c:v>
                </c:pt>
                <c:pt idx="725">
                  <c:v>14.803568497818302</c:v>
                </c:pt>
                <c:pt idx="726">
                  <c:v>14.791141983550785</c:v>
                </c:pt>
                <c:pt idx="727">
                  <c:v>14.778654721645498</c:v>
                </c:pt>
                <c:pt idx="728">
                  <c:v>14.766108041225699</c:v>
                </c:pt>
                <c:pt idx="729">
                  <c:v>14.753503271824707</c:v>
                </c:pt>
                <c:pt idx="730">
                  <c:v>14.740841743337789</c:v>
                </c:pt>
                <c:pt idx="731">
                  <c:v>14.728124785973188</c:v>
                </c:pt>
                <c:pt idx="732">
                  <c:v>14.715353730203898</c:v>
                </c:pt>
                <c:pt idx="733">
                  <c:v>14.7025299067187</c:v>
                </c:pt>
                <c:pt idx="734">
                  <c:v>14.689654646374304</c:v>
                </c:pt>
                <c:pt idx="735">
                  <c:v>14.676729280146304</c:v>
                </c:pt>
                <c:pt idx="736">
                  <c:v>14.663755139080607</c:v>
                </c:pt>
                <c:pt idx="737">
                  <c:v>14.650733554245107</c:v>
                </c:pt>
                <c:pt idx="738">
                  <c:v>14.6376658566811</c:v>
                </c:pt>
                <c:pt idx="739">
                  <c:v>14.624553377354799</c:v>
                </c:pt>
                <c:pt idx="740">
                  <c:v>14.611397447108498</c:v>
                </c:pt>
                <c:pt idx="741">
                  <c:v>14.598199396612499</c:v>
                </c:pt>
                <c:pt idx="742">
                  <c:v>14.5849605563161</c:v>
                </c:pt>
                <c:pt idx="743">
                  <c:v>14.571682256399312</c:v>
                </c:pt>
                <c:pt idx="744">
                  <c:v>14.5583658267243</c:v>
                </c:pt>
                <c:pt idx="745">
                  <c:v>14.545012596786911</c:v>
                </c:pt>
                <c:pt idx="746">
                  <c:v>14.531623895667799</c:v>
                </c:pt>
                <c:pt idx="747">
                  <c:v>14.518201051984498</c:v>
                </c:pt>
                <c:pt idx="748">
                  <c:v>14.5047453938421</c:v>
                </c:pt>
                <c:pt idx="749">
                  <c:v>14.4912582487854</c:v>
                </c:pt>
                <c:pt idx="750">
                  <c:v>14.477740943749907</c:v>
                </c:pt>
                <c:pt idx="751">
                  <c:v>14.464194805013607</c:v>
                </c:pt>
                <c:pt idx="752">
                  <c:v>14.450621158148104</c:v>
                </c:pt>
                <c:pt idx="753">
                  <c:v>14.437021327970491</c:v>
                </c:pt>
                <c:pt idx="754">
                  <c:v>14.423396638494404</c:v>
                </c:pt>
                <c:pt idx="755">
                  <c:v>14.409748412881704</c:v>
                </c:pt>
                <c:pt idx="756">
                  <c:v>14.396077973393902</c:v>
                </c:pt>
                <c:pt idx="757">
                  <c:v>14.382386641343611</c:v>
                </c:pt>
                <c:pt idx="758">
                  <c:v>14.368675737045907</c:v>
                </c:pt>
                <c:pt idx="759">
                  <c:v>14.354946579770107</c:v>
                </c:pt>
                <c:pt idx="760">
                  <c:v>14.341200487690694</c:v>
                </c:pt>
                <c:pt idx="761">
                  <c:v>14.327438777839307</c:v>
                </c:pt>
                <c:pt idx="762">
                  <c:v>14.313662766055799</c:v>
                </c:pt>
                <c:pt idx="763">
                  <c:v>14.299873766940093</c:v>
                </c:pt>
                <c:pt idx="764">
                  <c:v>14.286073093803299</c:v>
                </c:pt>
                <c:pt idx="765">
                  <c:v>14.272262058619207</c:v>
                </c:pt>
                <c:pt idx="766">
                  <c:v>14.258441971975801</c:v>
                </c:pt>
                <c:pt idx="767">
                  <c:v>14.244614143026999</c:v>
                </c:pt>
                <c:pt idx="768">
                  <c:v>14.2307798794438</c:v>
                </c:pt>
                <c:pt idx="769">
                  <c:v>14.216940487365401</c:v>
                </c:pt>
                <c:pt idx="770">
                  <c:v>14.203097271351799</c:v>
                </c:pt>
                <c:pt idx="771">
                  <c:v>14.189251534333801</c:v>
                </c:pt>
                <c:pt idx="772">
                  <c:v>14.175404577565514</c:v>
                </c:pt>
                <c:pt idx="773">
                  <c:v>14.161557700575598</c:v>
                </c:pt>
                <c:pt idx="774">
                  <c:v>14.1477122011182</c:v>
                </c:pt>
                <c:pt idx="775">
                  <c:v>14.1338693751254</c:v>
                </c:pt>
                <c:pt idx="776">
                  <c:v>14.120030516657502</c:v>
                </c:pt>
                <c:pt idx="777">
                  <c:v>14.106196917855407</c:v>
                </c:pt>
                <c:pt idx="778">
                  <c:v>14.092369868891801</c:v>
                </c:pt>
                <c:pt idx="779">
                  <c:v>14.078550657922404</c:v>
                </c:pt>
                <c:pt idx="780">
                  <c:v>14.0647405710375</c:v>
                </c:pt>
                <c:pt idx="781">
                  <c:v>14.050940892213704</c:v>
                </c:pt>
                <c:pt idx="782">
                  <c:v>14.037152903265101</c:v>
                </c:pt>
                <c:pt idx="783">
                  <c:v>14.023377883794998</c:v>
                </c:pt>
                <c:pt idx="784">
                  <c:v>14.009617111146607</c:v>
                </c:pt>
                <c:pt idx="785">
                  <c:v>13.995871860355701</c:v>
                </c:pt>
                <c:pt idx="786">
                  <c:v>13.982143404101199</c:v>
                </c:pt>
                <c:pt idx="787">
                  <c:v>13.968433012656911</c:v>
                </c:pt>
                <c:pt idx="788">
                  <c:v>13.954741953842907</c:v>
                </c:pt>
                <c:pt idx="789">
                  <c:v>13.941071492977089</c:v>
                </c:pt>
                <c:pt idx="790">
                  <c:v>13.927422892826707</c:v>
                </c:pt>
                <c:pt idx="791">
                  <c:v>13.9137974135595</c:v>
                </c:pt>
                <c:pt idx="792">
                  <c:v>13.900196312695504</c:v>
                </c:pt>
                <c:pt idx="793">
                  <c:v>13.886620845058102</c:v>
                </c:pt>
                <c:pt idx="794">
                  <c:v>13.873072262726406</c:v>
                </c:pt>
                <c:pt idx="795">
                  <c:v>13.859551814985414</c:v>
                </c:pt>
                <c:pt idx="796">
                  <c:v>13.8460607482782</c:v>
                </c:pt>
                <c:pt idx="797">
                  <c:v>13.832600306157607</c:v>
                </c:pt>
                <c:pt idx="798">
                  <c:v>13.819171729237098</c:v>
                </c:pt>
                <c:pt idx="799">
                  <c:v>13.805776255142616</c:v>
                </c:pt>
                <c:pt idx="800">
                  <c:v>13.792415118463907</c:v>
                </c:pt>
                <c:pt idx="801">
                  <c:v>13.779089550706107</c:v>
                </c:pt>
                <c:pt idx="802">
                  <c:v>13.765800780240999</c:v>
                </c:pt>
                <c:pt idx="803">
                  <c:v>13.752550032258407</c:v>
                </c:pt>
                <c:pt idx="804">
                  <c:v>13.739338528718099</c:v>
                </c:pt>
                <c:pt idx="805">
                  <c:v>13.726167488300893</c:v>
                </c:pt>
                <c:pt idx="806">
                  <c:v>13.713038126360098</c:v>
                </c:pt>
                <c:pt idx="807">
                  <c:v>13.699951654873098</c:v>
                </c:pt>
                <c:pt idx="808">
                  <c:v>13.6869092823929</c:v>
                </c:pt>
                <c:pt idx="809">
                  <c:v>13.673912213999207</c:v>
                </c:pt>
                <c:pt idx="810">
                  <c:v>13.660961651250298</c:v>
                </c:pt>
                <c:pt idx="811">
                  <c:v>13.648058792134485</c:v>
                </c:pt>
                <c:pt idx="812">
                  <c:v>13.635204831021007</c:v>
                </c:pt>
                <c:pt idx="813">
                  <c:v>13.622400958612307</c:v>
                </c:pt>
                <c:pt idx="814">
                  <c:v>13.609648361894799</c:v>
                </c:pt>
                <c:pt idx="815">
                  <c:v>13.5969482240909</c:v>
                </c:pt>
                <c:pt idx="816">
                  <c:v>13.584301724609798</c:v>
                </c:pt>
                <c:pt idx="817">
                  <c:v>13.571710038999599</c:v>
                </c:pt>
                <c:pt idx="818">
                  <c:v>13.559174338898504</c:v>
                </c:pt>
                <c:pt idx="819">
                  <c:v>13.546695791985902</c:v>
                </c:pt>
                <c:pt idx="820">
                  <c:v>13.534275561934889</c:v>
                </c:pt>
                <c:pt idx="821">
                  <c:v>13.5219148083623</c:v>
                </c:pt>
                <c:pt idx="822">
                  <c:v>13.509614686781207</c:v>
                </c:pt>
                <c:pt idx="823">
                  <c:v>13.4973763485522</c:v>
                </c:pt>
                <c:pt idx="824">
                  <c:v>13.4852009408344</c:v>
                </c:pt>
                <c:pt idx="825">
                  <c:v>13.473089606537506</c:v>
                </c:pt>
                <c:pt idx="826">
                  <c:v>13.461043484272798</c:v>
                </c:pt>
                <c:pt idx="827">
                  <c:v>13.449063708304799</c:v>
                </c:pt>
                <c:pt idx="828">
                  <c:v>13.437151408502698</c:v>
                </c:pt>
                <c:pt idx="829">
                  <c:v>13.425307710292</c:v>
                </c:pt>
                <c:pt idx="830">
                  <c:v>13.413533734605611</c:v>
                </c:pt>
                <c:pt idx="831">
                  <c:v>13.401830597835607</c:v>
                </c:pt>
                <c:pt idx="832">
                  <c:v>13.390199411784208</c:v>
                </c:pt>
                <c:pt idx="833">
                  <c:v>13.3786412836164</c:v>
                </c:pt>
                <c:pt idx="834">
                  <c:v>13.367157315809711</c:v>
                </c:pt>
                <c:pt idx="835">
                  <c:v>13.355748606107314</c:v>
                </c:pt>
                <c:pt idx="836">
                  <c:v>13.344416247467912</c:v>
                </c:pt>
                <c:pt idx="837">
                  <c:v>13.333161328018798</c:v>
                </c:pt>
                <c:pt idx="838">
                  <c:v>13.321984931006307</c:v>
                </c:pt>
                <c:pt idx="839">
                  <c:v>13.310888134746907</c:v>
                </c:pt>
                <c:pt idx="840">
                  <c:v>13.2998720125803</c:v>
                </c:pt>
                <c:pt idx="841">
                  <c:v>13.2889376328189</c:v>
                </c:pt>
                <c:pt idx="842">
                  <c:v>13.278086058700907</c:v>
                </c:pt>
                <c:pt idx="843">
                  <c:v>13.267318348340494</c:v>
                </c:pt>
                <c:pt idx="844">
                  <c:v>13.256635554680312</c:v>
                </c:pt>
                <c:pt idx="845">
                  <c:v>13.246038725441998</c:v>
                </c:pt>
                <c:pt idx="846">
                  <c:v>13.235528903078892</c:v>
                </c:pt>
                <c:pt idx="847">
                  <c:v>13.2251071247259</c:v>
                </c:pt>
                <c:pt idx="848">
                  <c:v>13.214774422152392</c:v>
                </c:pt>
                <c:pt idx="849">
                  <c:v>13.2045318217126</c:v>
                </c:pt>
                <c:pt idx="850">
                  <c:v>13.194380344297898</c:v>
                </c:pt>
                <c:pt idx="851">
                  <c:v>13.184321005287792</c:v>
                </c:pt>
                <c:pt idx="852">
                  <c:v>13.174354814501207</c:v>
                </c:pt>
                <c:pt idx="853">
                  <c:v>13.164482776148612</c:v>
                </c:pt>
                <c:pt idx="854">
                  <c:v>13.1547058887828</c:v>
                </c:pt>
                <c:pt idx="855">
                  <c:v>13.145025145250694</c:v>
                </c:pt>
                <c:pt idx="856">
                  <c:v>13.135441532645007</c:v>
                </c:pt>
                <c:pt idx="857">
                  <c:v>13.1259560322551</c:v>
                </c:pt>
                <c:pt idx="858">
                  <c:v>13.116569619518804</c:v>
                </c:pt>
                <c:pt idx="859">
                  <c:v>13.107283263973898</c:v>
                </c:pt>
                <c:pt idx="860">
                  <c:v>13.0980979292097</c:v>
                </c:pt>
                <c:pt idx="861">
                  <c:v>13.089014572818307</c:v>
                </c:pt>
                <c:pt idx="862">
                  <c:v>13.080034146345907</c:v>
                </c:pt>
                <c:pt idx="863">
                  <c:v>13.071157595244404</c:v>
                </c:pt>
                <c:pt idx="864">
                  <c:v>13.062385858823012</c:v>
                </c:pt>
                <c:pt idx="865">
                  <c:v>13.053719870199911</c:v>
                </c:pt>
                <c:pt idx="866">
                  <c:v>13.045160556252799</c:v>
                </c:pt>
                <c:pt idx="867">
                  <c:v>13.0367088375711</c:v>
                </c:pt>
                <c:pt idx="868">
                  <c:v>13.028365628407998</c:v>
                </c:pt>
                <c:pt idx="869">
                  <c:v>13.0201318366301</c:v>
                </c:pt>
                <c:pt idx="870">
                  <c:v>13.012008363670498</c:v>
                </c:pt>
                <c:pt idx="871">
                  <c:v>13.003996104479604</c:v>
                </c:pt>
                <c:pt idx="872">
                  <c:v>12.996095947477</c:v>
                </c:pt>
                <c:pt idx="873">
                  <c:v>12.988308774502192</c:v>
                </c:pt>
                <c:pt idx="874">
                  <c:v>12.980635460766402</c:v>
                </c:pt>
                <c:pt idx="875">
                  <c:v>12.973076874804612</c:v>
                </c:pt>
                <c:pt idx="876">
                  <c:v>12.965633878426116</c:v>
                </c:pt>
                <c:pt idx="877">
                  <c:v>12.9583073266664</c:v>
                </c:pt>
                <c:pt idx="878">
                  <c:v>12.951098067738602</c:v>
                </c:pt>
                <c:pt idx="879">
                  <c:v>12.9440069429851</c:v>
                </c:pt>
                <c:pt idx="880">
                  <c:v>12.937034786828599</c:v>
                </c:pt>
                <c:pt idx="881">
                  <c:v>12.930182426723899</c:v>
                </c:pt>
                <c:pt idx="882">
                  <c:v>12.923450683109207</c:v>
                </c:pt>
                <c:pt idx="883">
                  <c:v>12.916840369357702</c:v>
                </c:pt>
                <c:pt idx="884">
                  <c:v>12.910352291728907</c:v>
                </c:pt>
                <c:pt idx="885">
                  <c:v>12.903987249320307</c:v>
                </c:pt>
                <c:pt idx="886">
                  <c:v>12.897746034018407</c:v>
                </c:pt>
                <c:pt idx="887">
                  <c:v>12.891629430450701</c:v>
                </c:pt>
                <c:pt idx="888">
                  <c:v>12.885638215936918</c:v>
                </c:pt>
                <c:pt idx="889">
                  <c:v>12.8797731604399</c:v>
                </c:pt>
                <c:pt idx="890">
                  <c:v>12.874035026518802</c:v>
                </c:pt>
                <c:pt idx="891">
                  <c:v>12.868424569278007</c:v>
                </c:pt>
                <c:pt idx="892">
                  <c:v>12.862942536320919</c:v>
                </c:pt>
                <c:pt idx="893">
                  <c:v>12.857589667699914</c:v>
                </c:pt>
                <c:pt idx="894">
                  <c:v>12.852366695868811</c:v>
                </c:pt>
                <c:pt idx="895">
                  <c:v>12.847274345633201</c:v>
                </c:pt>
                <c:pt idx="896">
                  <c:v>12.8423133341031</c:v>
                </c:pt>
                <c:pt idx="897">
                  <c:v>12.837484370643711</c:v>
                </c:pt>
                <c:pt idx="898">
                  <c:v>12.832788156826911</c:v>
                </c:pt>
                <c:pt idx="899">
                  <c:v>12.828225386382998</c:v>
                </c:pt>
                <c:pt idx="900">
                  <c:v>12.823796745152</c:v>
                </c:pt>
                <c:pt idx="901">
                  <c:v>12.819502911034807</c:v>
                </c:pt>
                <c:pt idx="902">
                  <c:v>12.815344553945616</c:v>
                </c:pt>
                <c:pt idx="903">
                  <c:v>12.8113223357617</c:v>
                </c:pt>
                <c:pt idx="904">
                  <c:v>12.807436910277112</c:v>
                </c:pt>
                <c:pt idx="905">
                  <c:v>12.803688923151904</c:v>
                </c:pt>
                <c:pt idx="906">
                  <c:v>12.800079011864707</c:v>
                </c:pt>
                <c:pt idx="907">
                  <c:v>12.796607805665007</c:v>
                </c:pt>
                <c:pt idx="908">
                  <c:v>12.793275925522792</c:v>
                </c:pt>
                <c:pt idx="909">
                  <c:v>12.790083984080798</c:v>
                </c:pt>
                <c:pt idx="910">
                  <c:v>12.7870325856068</c:v>
                </c:pt>
                <c:pt idx="911">
                  <c:v>12.784122325943699</c:v>
                </c:pt>
                <c:pt idx="912">
                  <c:v>12.781353792461998</c:v>
                </c:pt>
                <c:pt idx="913">
                  <c:v>12.778727564010591</c:v>
                </c:pt>
                <c:pt idx="914">
                  <c:v>12.776244210869011</c:v>
                </c:pt>
                <c:pt idx="915">
                  <c:v>12.773904294697607</c:v>
                </c:pt>
                <c:pt idx="916">
                  <c:v>12.771708368490398</c:v>
                </c:pt>
                <c:pt idx="917">
                  <c:v>12.769656976526214</c:v>
                </c:pt>
                <c:pt idx="918">
                  <c:v>12.767750654318602</c:v>
                </c:pt>
                <c:pt idx="919">
                  <c:v>12.765989928569912</c:v>
                </c:pt>
                <c:pt idx="920">
                  <c:v>12.764375317120701</c:v>
                </c:pt>
                <c:pt idx="921">
                  <c:v>12.762907328901704</c:v>
                </c:pt>
                <c:pt idx="922">
                  <c:v>12.761586463886402</c:v>
                </c:pt>
                <c:pt idx="923">
                  <c:v>12.760413213040502</c:v>
                </c:pt>
                <c:pt idx="924">
                  <c:v>12.759388058275</c:v>
                </c:pt>
                <c:pt idx="925">
                  <c:v>12.758511472396698</c:v>
                </c:pt>
                <c:pt idx="926">
                  <c:v>12.757783919060607</c:v>
                </c:pt>
                <c:pt idx="927">
                  <c:v>12.7572058527203</c:v>
                </c:pt>
                <c:pt idx="928">
                  <c:v>12.7567777185807</c:v>
                </c:pt>
                <c:pt idx="929">
                  <c:v>12.756499952547507</c:v>
                </c:pt>
                <c:pt idx="930">
                  <c:v>12.756372981180798</c:v>
                </c:pt>
                <c:pt idx="931">
                  <c:v>12.756397221645702</c:v>
                </c:pt>
                <c:pt idx="932">
                  <c:v>12.756573081663101</c:v>
                </c:pt>
                <c:pt idx="933">
                  <c:v>12.756900959462406</c:v>
                </c:pt>
                <c:pt idx="934">
                  <c:v>12.757381243731999</c:v>
                </c:pt>
                <c:pt idx="935">
                  <c:v>12.758014313570699</c:v>
                </c:pt>
                <c:pt idx="936">
                  <c:v>12.758800538440402</c:v>
                </c:pt>
                <c:pt idx="937">
                  <c:v>12.759740278116007</c:v>
                </c:pt>
                <c:pt idx="938">
                  <c:v>12.7608338826377</c:v>
                </c:pt>
                <c:pt idx="939">
                  <c:v>12.762081692262704</c:v>
                </c:pt>
                <c:pt idx="940">
                  <c:v>12.763484037416012</c:v>
                </c:pt>
                <c:pt idx="941">
                  <c:v>12.765041238641707</c:v>
                </c:pt>
                <c:pt idx="942">
                  <c:v>12.7667536065556</c:v>
                </c:pt>
                <c:pt idx="943">
                  <c:v>12.768621441795689</c:v>
                </c:pt>
                <c:pt idx="944">
                  <c:v>12.770645034973899</c:v>
                </c:pt>
                <c:pt idx="945">
                  <c:v>12.772824666627207</c:v>
                </c:pt>
                <c:pt idx="946">
                  <c:v>12.775160607170001</c:v>
                </c:pt>
                <c:pt idx="947">
                  <c:v>12.7776531168444</c:v>
                </c:pt>
                <c:pt idx="948">
                  <c:v>12.780302445672392</c:v>
                </c:pt>
                <c:pt idx="949">
                  <c:v>12.783108833407702</c:v>
                </c:pt>
                <c:pt idx="950">
                  <c:v>12.7860725094858</c:v>
                </c:pt>
                <c:pt idx="951">
                  <c:v>12.7891936929773</c:v>
                </c:pt>
                <c:pt idx="952">
                  <c:v>12.792472592537599</c:v>
                </c:pt>
                <c:pt idx="953">
                  <c:v>12.7959094063593</c:v>
                </c:pt>
                <c:pt idx="954">
                  <c:v>12.7995043221238</c:v>
                </c:pt>
                <c:pt idx="955">
                  <c:v>12.803257516952307</c:v>
                </c:pt>
                <c:pt idx="956">
                  <c:v>12.807169157356904</c:v>
                </c:pt>
                <c:pt idx="957">
                  <c:v>12.811239399194006</c:v>
                </c:pt>
                <c:pt idx="958">
                  <c:v>12.8154683876125</c:v>
                </c:pt>
                <c:pt idx="959">
                  <c:v>12.819856257008416</c:v>
                </c:pt>
                <c:pt idx="960">
                  <c:v>12.8244031309746</c:v>
                </c:pt>
                <c:pt idx="961">
                  <c:v>12.829109122252699</c:v>
                </c:pt>
                <c:pt idx="962">
                  <c:v>12.833974332683907</c:v>
                </c:pt>
                <c:pt idx="963">
                  <c:v>12.8389988531623</c:v>
                </c:pt>
                <c:pt idx="964">
                  <c:v>12.8441827635839</c:v>
                </c:pt>
                <c:pt idx="965">
                  <c:v>12.849526132799607</c:v>
                </c:pt>
                <c:pt idx="966">
                  <c:v>12.855029018566919</c:v>
                </c:pt>
                <c:pt idx="967">
                  <c:v>12.860691467499599</c:v>
                </c:pt>
                <c:pt idx="968">
                  <c:v>12.866513515021412</c:v>
                </c:pt>
                <c:pt idx="969">
                  <c:v>12.872495185316502</c:v>
                </c:pt>
                <c:pt idx="970">
                  <c:v>12.878636491279911</c:v>
                </c:pt>
                <c:pt idx="971">
                  <c:v>12.8849374344707</c:v>
                </c:pt>
                <c:pt idx="972">
                  <c:v>12.891398005062801</c:v>
                </c:pt>
                <c:pt idx="973">
                  <c:v>12.898018181795694</c:v>
                </c:pt>
                <c:pt idx="974">
                  <c:v>12.904797931927211</c:v>
                </c:pt>
                <c:pt idx="975">
                  <c:v>12.911737211183912</c:v>
                </c:pt>
                <c:pt idx="976">
                  <c:v>12.918835963713301</c:v>
                </c:pt>
                <c:pt idx="977">
                  <c:v>12.926094122034399</c:v>
                </c:pt>
                <c:pt idx="978">
                  <c:v>12.933511606990598</c:v>
                </c:pt>
                <c:pt idx="979">
                  <c:v>12.941088327699099</c:v>
                </c:pt>
                <c:pt idx="980">
                  <c:v>12.948824181504794</c:v>
                </c:pt>
                <c:pt idx="981">
                  <c:v>12.956719053929511</c:v>
                </c:pt>
                <c:pt idx="982">
                  <c:v>12.964772818624612</c:v>
                </c:pt>
                <c:pt idx="983">
                  <c:v>12.972985337323012</c:v>
                </c:pt>
                <c:pt idx="984">
                  <c:v>12.981356459788502</c:v>
                </c:pt>
                <c:pt idx="985">
                  <c:v>12.989886023769712</c:v>
                </c:pt>
                <c:pt idx="986">
                  <c:v>12.998573854950401</c:v>
                </c:pt>
                <c:pt idx="987">
                  <c:v>13.0074197669006</c:v>
                </c:pt>
                <c:pt idx="988">
                  <c:v>13.016423561028304</c:v>
                </c:pt>
                <c:pt idx="989">
                  <c:v>13.025585026531402</c:v>
                </c:pt>
                <c:pt idx="990">
                  <c:v>13.034903940349198</c:v>
                </c:pt>
                <c:pt idx="991">
                  <c:v>13.044380067112098</c:v>
                </c:pt>
                <c:pt idx="992">
                  <c:v>13.0540131590959</c:v>
                </c:pt>
                <c:pt idx="993">
                  <c:v>13.063802956171402</c:v>
                </c:pt>
                <c:pt idx="994">
                  <c:v>13.073749185755499</c:v>
                </c:pt>
                <c:pt idx="995">
                  <c:v>13.083851562764799</c:v>
                </c:pt>
                <c:pt idx="996">
                  <c:v>13.094109789564</c:v>
                </c:pt>
                <c:pt idx="997">
                  <c:v>13.104523555920199</c:v>
                </c:pt>
                <c:pt idx="998">
                  <c:v>13.115092538953707</c:v>
                </c:pt>
                <c:pt idx="999">
                  <c:v>13.1258164030871</c:v>
                </c:pt>
                <c:pt idx="1000">
                  <c:v>13.136694799999907</c:v>
                </c:pt>
                <c:pt idx="1001">
                  <c:v>13.147727368578998</c:v>
                </c:pt>
                <c:pt idx="1002">
                  <c:v>13.1589137348682</c:v>
                </c:pt>
                <c:pt idx="1003">
                  <c:v>13.1702535120234</c:v>
                </c:pt>
                <c:pt idx="1004">
                  <c:v>13.181746300260604</c:v>
                </c:pt>
                <c:pt idx="1005">
                  <c:v>13.193391686808598</c:v>
                </c:pt>
                <c:pt idx="1006">
                  <c:v>13.205189245861211</c:v>
                </c:pt>
                <c:pt idx="1007">
                  <c:v>13.217138538527907</c:v>
                </c:pt>
                <c:pt idx="1008">
                  <c:v>13.229239112785002</c:v>
                </c:pt>
                <c:pt idx="1009">
                  <c:v>13.241490503428302</c:v>
                </c:pt>
                <c:pt idx="1010">
                  <c:v>13.253892232023507</c:v>
                </c:pt>
                <c:pt idx="1011">
                  <c:v>13.266443806857007</c:v>
                </c:pt>
                <c:pt idx="1012">
                  <c:v>13.279144722890099</c:v>
                </c:pt>
                <c:pt idx="1013">
                  <c:v>13.291994461707398</c:v>
                </c:pt>
                <c:pt idx="1014">
                  <c:v>13.304992491469704</c:v>
                </c:pt>
                <c:pt idx="1015">
                  <c:v>13.3181382668658</c:v>
                </c:pt>
                <c:pt idx="1016">
                  <c:v>13.331431229062806</c:v>
                </c:pt>
                <c:pt idx="1017">
                  <c:v>13.3448708056586</c:v>
                </c:pt>
                <c:pt idx="1018">
                  <c:v>13.358456410633211</c:v>
                </c:pt>
                <c:pt idx="1019">
                  <c:v>13.372187444299207</c:v>
                </c:pt>
                <c:pt idx="1020">
                  <c:v>13.386063293254599</c:v>
                </c:pt>
                <c:pt idx="1021">
                  <c:v>13.4000833303337</c:v>
                </c:pt>
                <c:pt idx="1022">
                  <c:v>13.414246914558102</c:v>
                </c:pt>
                <c:pt idx="1023">
                  <c:v>13.4285533910884</c:v>
                </c:pt>
                <c:pt idx="1024">
                  <c:v>13.4430020911764</c:v>
                </c:pt>
                <c:pt idx="1025">
                  <c:v>13.457592332116008</c:v>
                </c:pt>
                <c:pt idx="1026">
                  <c:v>13.4723234171939</c:v>
                </c:pt>
                <c:pt idx="1027">
                  <c:v>13.487194635642707</c:v>
                </c:pt>
                <c:pt idx="1028">
                  <c:v>13.5022052625909</c:v>
                </c:pt>
                <c:pt idx="1029">
                  <c:v>13.517354559015002</c:v>
                </c:pt>
                <c:pt idx="1030">
                  <c:v>13.5326417716909</c:v>
                </c:pt>
                <c:pt idx="1031">
                  <c:v>13.548066133145401</c:v>
                </c:pt>
                <c:pt idx="1032">
                  <c:v>13.563626861607212</c:v>
                </c:pt>
                <c:pt idx="1033">
                  <c:v>13.579323160960193</c:v>
                </c:pt>
                <c:pt idx="1034">
                  <c:v>13.595154220691002</c:v>
                </c:pt>
                <c:pt idx="1035">
                  <c:v>13.611119215845402</c:v>
                </c:pt>
                <c:pt idx="1036">
                  <c:v>13.627217306975998</c:v>
                </c:pt>
                <c:pt idx="1037">
                  <c:v>13.6434476400946</c:v>
                </c:pt>
                <c:pt idx="1038">
                  <c:v>13.659809346625307</c:v>
                </c:pt>
                <c:pt idx="1039">
                  <c:v>13.676301543353798</c:v>
                </c:pt>
                <c:pt idx="1040">
                  <c:v>13.692923332379999</c:v>
                </c:pt>
                <c:pt idx="1041">
                  <c:v>13.7096738010696</c:v>
                </c:pt>
                <c:pt idx="1042">
                  <c:v>13.726552022004499</c:v>
                </c:pt>
                <c:pt idx="1043">
                  <c:v>13.7435570529352</c:v>
                </c:pt>
                <c:pt idx="1044">
                  <c:v>13.760687936732706</c:v>
                </c:pt>
                <c:pt idx="1045">
                  <c:v>13.777943701337794</c:v>
                </c:pt>
                <c:pt idx="1046">
                  <c:v>13.795323359715399</c:v>
                </c:pt>
                <c:pt idx="1047">
                  <c:v>13.812825909804006</c:v>
                </c:pt>
                <c:pt idx="1048">
                  <c:v>13.830450334467612</c:v>
                </c:pt>
                <c:pt idx="1049">
                  <c:v>13.8481956014476</c:v>
                </c:pt>
                <c:pt idx="1050">
                  <c:v>13.866060663313904</c:v>
                </c:pt>
                <c:pt idx="1051">
                  <c:v>13.884044457416307</c:v>
                </c:pt>
                <c:pt idx="1052">
                  <c:v>13.9021459058358</c:v>
                </c:pt>
                <c:pt idx="1053">
                  <c:v>13.9203639153372</c:v>
                </c:pt>
                <c:pt idx="1054">
                  <c:v>13.9386973773188</c:v>
                </c:pt>
                <c:pt idx="1055">
                  <c:v>13.957145167764899</c:v>
                </c:pt>
                <c:pt idx="1056">
                  <c:v>13.975706147197911</c:v>
                </c:pt>
                <c:pt idx="1057">
                  <c:v>13.994379160627998</c:v>
                </c:pt>
                <c:pt idx="1058">
                  <c:v>14.013163037505604</c:v>
                </c:pt>
                <c:pt idx="1059">
                  <c:v>14.032056591674007</c:v>
                </c:pt>
                <c:pt idx="1060">
                  <c:v>14.051058621318001</c:v>
                </c:pt>
                <c:pt idx="1061">
                  <c:v>14.070167908918204</c:v>
                </c:pt>
                <c:pt idx="1062">
                  <c:v>14.0893832212017</c:v>
                </c:pt>
                <c:pt idx="1063">
                  <c:v>14.108703309090698</c:v>
                </c:pt>
                <c:pt idx="1064">
                  <c:v>14.128126907658698</c:v>
                </c:pt>
                <c:pt idx="1065">
                  <c:v>14.1476527360796</c:v>
                </c:pt>
                <c:pt idx="1066">
                  <c:v>14.167279497577301</c:v>
                </c:pt>
                <c:pt idx="1067">
                  <c:v>14.187005879380907</c:v>
                </c:pt>
                <c:pt idx="1068">
                  <c:v>14.206830552674207</c:v>
                </c:pt>
                <c:pt idx="1069">
                  <c:v>14.226752172545902</c:v>
                </c:pt>
                <c:pt idx="1070">
                  <c:v>14.246769377943499</c:v>
                </c:pt>
                <c:pt idx="1071">
                  <c:v>14.2668807916238</c:v>
                </c:pt>
                <c:pt idx="1072">
                  <c:v>14.2870850201036</c:v>
                </c:pt>
                <c:pt idx="1073">
                  <c:v>14.307380653612499</c:v>
                </c:pt>
                <c:pt idx="1074">
                  <c:v>14.327766266043207</c:v>
                </c:pt>
                <c:pt idx="1075">
                  <c:v>14.348240414903101</c:v>
                </c:pt>
                <c:pt idx="1076">
                  <c:v>14.368801641267</c:v>
                </c:pt>
                <c:pt idx="1077">
                  <c:v>14.389448469727308</c:v>
                </c:pt>
                <c:pt idx="1078">
                  <c:v>14.410179408345202</c:v>
                </c:pt>
                <c:pt idx="1079">
                  <c:v>14.4309929486037</c:v>
                </c:pt>
                <c:pt idx="1080">
                  <c:v>14.451887565357307</c:v>
                </c:pt>
                <c:pt idx="1081">
                  <c:v>14.472861716784907</c:v>
                </c:pt>
                <c:pt idx="1082">
                  <c:v>14.4939138443402</c:v>
                </c:pt>
                <c:pt idx="1083">
                  <c:v>14.515042372704007</c:v>
                </c:pt>
                <c:pt idx="1084">
                  <c:v>14.536245709734798</c:v>
                </c:pt>
                <c:pt idx="1085">
                  <c:v>14.557522246421104</c:v>
                </c:pt>
                <c:pt idx="1086">
                  <c:v>14.578870356832498</c:v>
                </c:pt>
                <c:pt idx="1087">
                  <c:v>14.6002883980706</c:v>
                </c:pt>
                <c:pt idx="1088">
                  <c:v>14.621774710221398</c:v>
                </c:pt>
                <c:pt idx="1089">
                  <c:v>14.643327616306799</c:v>
                </c:pt>
                <c:pt idx="1090">
                  <c:v>14.664945422234299</c:v>
                </c:pt>
                <c:pt idx="1091">
                  <c:v>14.686626416751499</c:v>
                </c:pt>
                <c:pt idx="1092">
                  <c:v>14.708368871394391</c:v>
                </c:pt>
                <c:pt idx="1093">
                  <c:v>14.730171040440689</c:v>
                </c:pt>
                <c:pt idx="1094">
                  <c:v>14.7520311608616</c:v>
                </c:pt>
                <c:pt idx="1095">
                  <c:v>14.773947452271099</c:v>
                </c:pt>
                <c:pt idx="1096">
                  <c:v>14.795918116879999</c:v>
                </c:pt>
                <c:pt idx="1097">
                  <c:v>14.817941339446007</c:v>
                </c:pt>
                <c:pt idx="1098">
                  <c:v>14.840015287225</c:v>
                </c:pt>
                <c:pt idx="1099">
                  <c:v>14.862138109922707</c:v>
                </c:pt>
                <c:pt idx="1100">
                  <c:v>14.884307939648007</c:v>
                </c:pt>
                <c:pt idx="1101">
                  <c:v>14.906522890860407</c:v>
                </c:pt>
                <c:pt idx="1102">
                  <c:v>14.928781060325701</c:v>
                </c:pt>
                <c:pt idx="1103">
                  <c:v>14.951080527064612</c:v>
                </c:pt>
                <c:pt idx="1104">
                  <c:v>14.973419352304914</c:v>
                </c:pt>
                <c:pt idx="1105">
                  <c:v>14.995795579434311</c:v>
                </c:pt>
                <c:pt idx="1106">
                  <c:v>15.018207233950001</c:v>
                </c:pt>
                <c:pt idx="1107">
                  <c:v>15.040652323410701</c:v>
                </c:pt>
                <c:pt idx="1108">
                  <c:v>15.063128837388907</c:v>
                </c:pt>
                <c:pt idx="1109">
                  <c:v>15.085634747421311</c:v>
                </c:pt>
                <c:pt idx="1110">
                  <c:v>15.108168006960494</c:v>
                </c:pt>
                <c:pt idx="1111">
                  <c:v>15.130726551327907</c:v>
                </c:pt>
                <c:pt idx="1112">
                  <c:v>15.1533082976621</c:v>
                </c:pt>
                <c:pt idx="1113">
                  <c:v>15.175911144873201</c:v>
                </c:pt>
                <c:pt idx="1114">
                  <c:v>15.1985329735938</c:v>
                </c:pt>
                <c:pt idx="1115">
                  <c:v>15.221171646128298</c:v>
                </c:pt>
                <c:pt idx="1116">
                  <c:v>15.243825006406601</c:v>
                </c:pt>
                <c:pt idx="1117">
                  <c:v>15.266490879936107</c:v>
                </c:pt>
                <c:pt idx="1118">
                  <c:v>15.289167073750098</c:v>
                </c:pt>
                <c:pt idx="1119">
                  <c:v>15.311851376361902</c:v>
                </c:pt>
                <c:pt idx="1120">
                  <c:v>15.3345415577165</c:v>
                </c:pt>
                <c:pt idx="1121">
                  <c:v>15.3572353691395</c:v>
                </c:pt>
                <c:pt idx="1122">
                  <c:v>15.379930543290207</c:v>
                </c:pt>
                <c:pt idx="1123">
                  <c:v>15.4026247941145</c:v>
                </c:pt>
                <c:pt idx="1124">
                  <c:v>15.425315816793002</c:v>
                </c:pt>
                <c:pt idx="1125">
                  <c:v>15.448001287694998</c:v>
                </c:pt>
                <c:pt idx="1126">
                  <c:v>15.470678864330001</c:v>
                </c:pt>
                <c:pt idx="1127">
                  <c:v>15.4933461852969</c:v>
                </c:pt>
                <c:pt idx="1128">
                  <c:v>15.5160008702378</c:v>
                </c:pt>
                <c:pt idx="1129">
                  <c:v>15.538640519789107</c:v>
                </c:pt>
                <c:pt idx="1130">
                  <c:v>15.561262715530701</c:v>
                </c:pt>
                <c:pt idx="1131">
                  <c:v>15.583865019941404</c:v>
                </c:pt>
                <c:pt idx="1132">
                  <c:v>15.606444976347507</c:v>
                </c:pt>
                <c:pt idx="1133">
                  <c:v>15.629000108873299</c:v>
                </c:pt>
                <c:pt idx="1134">
                  <c:v>15.651527922396498</c:v>
                </c:pt>
                <c:pt idx="1135">
                  <c:v>15.674025902496492</c:v>
                </c:pt>
                <c:pt idx="1136">
                  <c:v>15.696491515406107</c:v>
                </c:pt>
                <c:pt idx="1137">
                  <c:v>15.718922207964299</c:v>
                </c:pt>
                <c:pt idx="1138">
                  <c:v>15.741315407567392</c:v>
                </c:pt>
                <c:pt idx="1139">
                  <c:v>15.7636685221182</c:v>
                </c:pt>
                <c:pt idx="1140">
                  <c:v>15.7859789399817</c:v>
                </c:pt>
                <c:pt idx="1141">
                  <c:v>15.8082440299333</c:v>
                </c:pt>
                <c:pt idx="1142">
                  <c:v>15.830461141110298</c:v>
                </c:pt>
                <c:pt idx="1143">
                  <c:v>15.852627602966011</c:v>
                </c:pt>
                <c:pt idx="1144">
                  <c:v>15.8747407252178</c:v>
                </c:pt>
                <c:pt idx="1145">
                  <c:v>15.896797797800804</c:v>
                </c:pt>
                <c:pt idx="1146">
                  <c:v>15.918796090819002</c:v>
                </c:pt>
                <c:pt idx="1147">
                  <c:v>15.940732854496307</c:v>
                </c:pt>
                <c:pt idx="1148">
                  <c:v>15.962605319127716</c:v>
                </c:pt>
                <c:pt idx="1149">
                  <c:v>15.9844106950321</c:v>
                </c:pt>
                <c:pt idx="1150">
                  <c:v>16.006146172501879</c:v>
                </c:pt>
                <c:pt idx="1151">
                  <c:v>16.02780892175603</c:v>
                </c:pt>
                <c:pt idx="1152">
                  <c:v>16.049396092890188</c:v>
                </c:pt>
                <c:pt idx="1153">
                  <c:v>16.070904815829888</c:v>
                </c:pt>
                <c:pt idx="1154">
                  <c:v>16.092332200279369</c:v>
                </c:pt>
                <c:pt idx="1155">
                  <c:v>16.113675335676714</c:v>
                </c:pt>
                <c:pt idx="1156">
                  <c:v>16.134931291141299</c:v>
                </c:pt>
                <c:pt idx="1157">
                  <c:v>16.156097115427698</c:v>
                </c:pt>
                <c:pt idx="1158">
                  <c:v>16.177169836877599</c:v>
                </c:pt>
                <c:pt idx="1159">
                  <c:v>16.198146463368499</c:v>
                </c:pt>
                <c:pt idx="1160">
                  <c:v>16.219023982268599</c:v>
                </c:pt>
                <c:pt idx="1161">
                  <c:v>16.239799360386186</c:v>
                </c:pt>
                <c:pt idx="1162">
                  <c:v>16.260469543920166</c:v>
                </c:pt>
                <c:pt idx="1163">
                  <c:v>16.281031458414301</c:v>
                </c:pt>
                <c:pt idx="1164">
                  <c:v>16.301482008707787</c:v>
                </c:pt>
                <c:pt idx="1165">
                  <c:v>16.321818078883705</c:v>
                </c:pt>
                <c:pt idx="1166">
                  <c:v>16.342036532224771</c:v>
                </c:pt>
                <c:pt idx="1167">
                  <c:v>16.36213421116377</c:v>
                </c:pt>
                <c:pt idx="1168">
                  <c:v>16.382107937231279</c:v>
                </c:pt>
                <c:pt idx="1169">
                  <c:v>16.401954511013098</c:v>
                </c:pt>
                <c:pt idx="1170">
                  <c:v>16.421670712096613</c:v>
                </c:pt>
                <c:pt idx="1171">
                  <c:v>16.441253299024702</c:v>
                </c:pt>
                <c:pt idx="1172">
                  <c:v>16.460699009248181</c:v>
                </c:pt>
                <c:pt idx="1173">
                  <c:v>16.480004559073979</c:v>
                </c:pt>
                <c:pt idx="1174">
                  <c:v>16.499166643619287</c:v>
                </c:pt>
                <c:pt idx="1175">
                  <c:v>16.518181936762588</c:v>
                </c:pt>
                <c:pt idx="1176">
                  <c:v>16.5370470910939</c:v>
                </c:pt>
                <c:pt idx="1177">
                  <c:v>16.5557587378675</c:v>
                </c:pt>
                <c:pt idx="1178">
                  <c:v>16.574313486953699</c:v>
                </c:pt>
                <c:pt idx="1179">
                  <c:v>16.592707926788087</c:v>
                </c:pt>
                <c:pt idx="1180">
                  <c:v>16.610938624325399</c:v>
                </c:pt>
                <c:pt idx="1181">
                  <c:v>16.629002124990414</c:v>
                </c:pt>
                <c:pt idx="1182">
                  <c:v>16.6468949526279</c:v>
                </c:pt>
                <c:pt idx="1183">
                  <c:v>16.6646136094555</c:v>
                </c:pt>
                <c:pt idx="1184">
                  <c:v>16.682154576016288</c:v>
                </c:pt>
                <c:pt idx="1185">
                  <c:v>16.699514311127189</c:v>
                </c:pt>
                <c:pt idx="1186">
                  <c:v>16.716689251832086</c:v>
                </c:pt>
                <c:pt idx="1187">
                  <c:v>16.7336758133555</c:v>
                </c:pt>
                <c:pt idx="1188">
                  <c:v>16.750470389048601</c:v>
                </c:pt>
                <c:pt idx="1189">
                  <c:v>16.7670693503465</c:v>
                </c:pt>
                <c:pt idx="1190">
                  <c:v>16.783469046715489</c:v>
                </c:pt>
                <c:pt idx="1191">
                  <c:v>16.7996658056075</c:v>
                </c:pt>
                <c:pt idx="1192">
                  <c:v>16.815655932408415</c:v>
                </c:pt>
                <c:pt idx="1193">
                  <c:v>16.831435710393613</c:v>
                </c:pt>
                <c:pt idx="1194">
                  <c:v>16.847001400674714</c:v>
                </c:pt>
                <c:pt idx="1195">
                  <c:v>16.862349242155265</c:v>
                </c:pt>
                <c:pt idx="1196">
                  <c:v>16.877475451479814</c:v>
                </c:pt>
                <c:pt idx="1197">
                  <c:v>16.892376222984588</c:v>
                </c:pt>
                <c:pt idx="1198">
                  <c:v>16.907047728652305</c:v>
                </c:pt>
                <c:pt idx="1199">
                  <c:v>16.921486118061502</c:v>
                </c:pt>
                <c:pt idx="1200">
                  <c:v>16.935687518336181</c:v>
                </c:pt>
                <c:pt idx="1201">
                  <c:v>16.949648034100179</c:v>
                </c:pt>
                <c:pt idx="1202">
                  <c:v>16.96336374742938</c:v>
                </c:pt>
                <c:pt idx="1203">
                  <c:v>16.976830717798698</c:v>
                </c:pt>
                <c:pt idx="1204">
                  <c:v>16.99004498203788</c:v>
                </c:pt>
                <c:pt idx="1205">
                  <c:v>17.003002554280702</c:v>
                </c:pt>
                <c:pt idx="1206">
                  <c:v>17.015699425917401</c:v>
                </c:pt>
                <c:pt idx="1207">
                  <c:v>17.028131565546289</c:v>
                </c:pt>
                <c:pt idx="1208">
                  <c:v>17.040294918923781</c:v>
                </c:pt>
                <c:pt idx="1209">
                  <c:v>17.0521854089172</c:v>
                </c:pt>
                <c:pt idx="1210">
                  <c:v>17.063798935455985</c:v>
                </c:pt>
                <c:pt idx="1211">
                  <c:v>17.075131375483089</c:v>
                </c:pt>
                <c:pt idx="1212">
                  <c:v>17.086178582906289</c:v>
                </c:pt>
                <c:pt idx="1213">
                  <c:v>17.096936388548887</c:v>
                </c:pt>
                <c:pt idx="1214">
                  <c:v>17.1074006001041</c:v>
                </c:pt>
                <c:pt idx="1215">
                  <c:v>17.117567002081419</c:v>
                </c:pt>
                <c:pt idx="1216">
                  <c:v>17.127431355763889</c:v>
                </c:pt>
                <c:pt idx="1217">
                  <c:v>17.136989399155514</c:v>
                </c:pt>
                <c:pt idx="1218">
                  <c:v>17.146236846933171</c:v>
                </c:pt>
                <c:pt idx="1219">
                  <c:v>17.155169390400701</c:v>
                </c:pt>
                <c:pt idx="1220">
                  <c:v>17.163782697437089</c:v>
                </c:pt>
                <c:pt idx="1221">
                  <c:v>17.172072412449701</c:v>
                </c:pt>
                <c:pt idx="1222">
                  <c:v>17.180034156325789</c:v>
                </c:pt>
                <c:pt idx="1223">
                  <c:v>17.187663526382799</c:v>
                </c:pt>
                <c:pt idx="1224">
                  <c:v>17.194956096320613</c:v>
                </c:pt>
                <c:pt idx="1225">
                  <c:v>17.201907416174514</c:v>
                </c:pt>
                <c:pt idx="1226">
                  <c:v>17.208513012263079</c:v>
                </c:pt>
                <c:pt idx="1227">
                  <c:v>17.214768387142701</c:v>
                </c:pt>
                <c:pt idx="1228">
                  <c:v>17.2206690195585</c:v>
                </c:pt>
                <c:pt idx="1229">
                  <c:v>17.226210364393381</c:v>
                </c:pt>
                <c:pt idx="1230">
                  <c:v>17.231387852623687</c:v>
                </c:pt>
                <c:pt idx="1231">
                  <c:v>17.236196891267589</c:v>
                </c:pt>
                <c:pt idx="1232">
                  <c:v>17.240632863335964</c:v>
                </c:pt>
                <c:pt idx="1233">
                  <c:v>17.244691127786901</c:v>
                </c:pt>
                <c:pt idx="1234">
                  <c:v>17.248367019475989</c:v>
                </c:pt>
                <c:pt idx="1235">
                  <c:v>17.2516558491042</c:v>
                </c:pt>
                <c:pt idx="1236">
                  <c:v>17.254552903176599</c:v>
                </c:pt>
                <c:pt idx="1237">
                  <c:v>17.257053443946301</c:v>
                </c:pt>
                <c:pt idx="1238">
                  <c:v>17.259152709369989</c:v>
                </c:pt>
                <c:pt idx="1239">
                  <c:v>17.2608459130604</c:v>
                </c:pt>
                <c:pt idx="1240">
                  <c:v>17.262128244233679</c:v>
                </c:pt>
                <c:pt idx="1241">
                  <c:v>17.2629948676644</c:v>
                </c:pt>
                <c:pt idx="1242">
                  <c:v>17.263440923636285</c:v>
                </c:pt>
                <c:pt idx="1243">
                  <c:v>17.2634615278917</c:v>
                </c:pt>
                <c:pt idx="1244">
                  <c:v>17.263051771585381</c:v>
                </c:pt>
                <c:pt idx="1245">
                  <c:v>17.262206721235689</c:v>
                </c:pt>
                <c:pt idx="1246">
                  <c:v>17.2609214186743</c:v>
                </c:pt>
                <c:pt idx="1247">
                  <c:v>17.259190880999689</c:v>
                </c:pt>
                <c:pt idx="1248">
                  <c:v>17.257010100527687</c:v>
                </c:pt>
                <c:pt idx="1249">
                  <c:v>17.254374044743088</c:v>
                </c:pt>
                <c:pt idx="1250">
                  <c:v>17.251277656249801</c:v>
                </c:pt>
                <c:pt idx="1251">
                  <c:v>17.247715852725371</c:v>
                </c:pt>
                <c:pt idx="1252">
                  <c:v>17.24368352686988</c:v>
                </c:pt>
                <c:pt idx="1253">
                  <c:v>17.239175546357</c:v>
                </c:pt>
                <c:pt idx="1254">
                  <c:v>17.2341867537883</c:v>
                </c:pt>
                <c:pt idx="1255">
                  <c:v>17.2287119666425</c:v>
                </c:pt>
                <c:pt idx="1256">
                  <c:v>17.222745977225969</c:v>
                </c:pt>
                <c:pt idx="1257">
                  <c:v>17.216283552627889</c:v>
                </c:pt>
                <c:pt idx="1258">
                  <c:v>17.209319434667982</c:v>
                </c:pt>
                <c:pt idx="1259">
                  <c:v>17.2018483398498</c:v>
                </c:pt>
                <c:pt idx="1260">
                  <c:v>17.193864959312215</c:v>
                </c:pt>
                <c:pt idx="1261">
                  <c:v>17.185363958779277</c:v>
                </c:pt>
                <c:pt idx="1262">
                  <c:v>17.176339978513681</c:v>
                </c:pt>
                <c:pt idx="1263">
                  <c:v>17.166787633269081</c:v>
                </c:pt>
                <c:pt idx="1264">
                  <c:v>17.1567015122362</c:v>
                </c:pt>
                <c:pt idx="1265">
                  <c:v>17.146076179001199</c:v>
                </c:pt>
                <c:pt idx="1266">
                  <c:v>17.134906171492819</c:v>
                </c:pt>
                <c:pt idx="1267">
                  <c:v>17.123186001934286</c:v>
                </c:pt>
                <c:pt idx="1268">
                  <c:v>17.110910156796319</c:v>
                </c:pt>
                <c:pt idx="1269">
                  <c:v>17.098073096747889</c:v>
                </c:pt>
                <c:pt idx="1270">
                  <c:v>17.084669256605586</c:v>
                </c:pt>
                <c:pt idx="1271">
                  <c:v>17.070693045289886</c:v>
                </c:pt>
                <c:pt idx="1272">
                  <c:v>17.05613884577178</c:v>
                </c:pt>
                <c:pt idx="1273">
                  <c:v>17.041001015025699</c:v>
                </c:pt>
                <c:pt idx="1274">
                  <c:v>17.02527388398358</c:v>
                </c:pt>
                <c:pt idx="1275">
                  <c:v>17.008951757481814</c:v>
                </c:pt>
                <c:pt idx="1276">
                  <c:v>16.992028914216501</c:v>
                </c:pt>
                <c:pt idx="1277">
                  <c:v>16.974499606693087</c:v>
                </c:pt>
                <c:pt idx="1278">
                  <c:v>16.9563580611789</c:v>
                </c:pt>
                <c:pt idx="1279">
                  <c:v>16.9375984776518</c:v>
                </c:pt>
                <c:pt idx="1280">
                  <c:v>16.918215029756105</c:v>
                </c:pt>
                <c:pt idx="1281">
                  <c:v>16.898201864751289</c:v>
                </c:pt>
                <c:pt idx="1282">
                  <c:v>16.877553103461501</c:v>
                </c:pt>
                <c:pt idx="1283">
                  <c:v>16.856262840232887</c:v>
                </c:pt>
                <c:pt idx="1284">
                  <c:v>16.834325142879614</c:v>
                </c:pt>
                <c:pt idx="1285">
                  <c:v>16.8117340526363</c:v>
                </c:pt>
                <c:pt idx="1286">
                  <c:v>16.788483584112871</c:v>
                </c:pt>
                <c:pt idx="1287">
                  <c:v>16.764567725241601</c:v>
                </c:pt>
                <c:pt idx="1288">
                  <c:v>16.739980437231505</c:v>
                </c:pt>
                <c:pt idx="1289">
                  <c:v>16.714715654518798</c:v>
                </c:pt>
                <c:pt idx="1290">
                  <c:v>16.688767284717489</c:v>
                </c:pt>
                <c:pt idx="1291">
                  <c:v>16.66212920857258</c:v>
                </c:pt>
                <c:pt idx="1292">
                  <c:v>16.634795279911199</c:v>
                </c:pt>
                <c:pt idx="1293">
                  <c:v>16.606759325591899</c:v>
                </c:pt>
                <c:pt idx="1294">
                  <c:v>16.578015145459101</c:v>
                </c:pt>
                <c:pt idx="1295">
                  <c:v>16.548556512293587</c:v>
                </c:pt>
                <c:pt idx="1296">
                  <c:v>16.51837717176128</c:v>
                </c:pt>
                <c:pt idx="1297">
                  <c:v>16.48747084236868</c:v>
                </c:pt>
                <c:pt idx="1298">
                  <c:v>16.455831215414999</c:v>
                </c:pt>
                <c:pt idx="1299">
                  <c:v>16.423451954935487</c:v>
                </c:pt>
                <c:pt idx="1300">
                  <c:v>16.390326697663689</c:v>
                </c:pt>
                <c:pt idx="1301">
                  <c:v>16.356449052976789</c:v>
                </c:pt>
                <c:pt idx="1302">
                  <c:v>16.3218126028457</c:v>
                </c:pt>
                <c:pt idx="1303">
                  <c:v>16.286410901792689</c:v>
                </c:pt>
                <c:pt idx="1304">
                  <c:v>16.250237476836102</c:v>
                </c:pt>
                <c:pt idx="1305">
                  <c:v>16.213285827446313</c:v>
                </c:pt>
                <c:pt idx="1306">
                  <c:v>16.175549425495888</c:v>
                </c:pt>
                <c:pt idx="1307">
                  <c:v>16.137021715210434</c:v>
                </c:pt>
                <c:pt idx="1308">
                  <c:v>16.097696113119888</c:v>
                </c:pt>
                <c:pt idx="1309">
                  <c:v>16.057566008012113</c:v>
                </c:pt>
                <c:pt idx="1310">
                  <c:v>16.016624760882113</c:v>
                </c:pt>
                <c:pt idx="1311">
                  <c:v>15.9748657048829</c:v>
                </c:pt>
                <c:pt idx="1312">
                  <c:v>15.932282145280899</c:v>
                </c:pt>
                <c:pt idx="1313">
                  <c:v>15.888867359402907</c:v>
                </c:pt>
                <c:pt idx="1314">
                  <c:v>15.844614596588908</c:v>
                </c:pt>
                <c:pt idx="1315">
                  <c:v>15.799517078146707</c:v>
                </c:pt>
                <c:pt idx="1316">
                  <c:v>15.753567997297907</c:v>
                </c:pt>
                <c:pt idx="1317">
                  <c:v>15.706760519133899</c:v>
                </c:pt>
                <c:pt idx="1318">
                  <c:v>15.659087780565002</c:v>
                </c:pt>
                <c:pt idx="1319">
                  <c:v>15.610542890272304</c:v>
                </c:pt>
                <c:pt idx="1320">
                  <c:v>15.5611189286602</c:v>
                </c:pt>
                <c:pt idx="1321">
                  <c:v>15.5108089478059</c:v>
                </c:pt>
                <c:pt idx="1322">
                  <c:v>15.459605971412907</c:v>
                </c:pt>
                <c:pt idx="1323">
                  <c:v>15.407502994761007</c:v>
                </c:pt>
                <c:pt idx="1324">
                  <c:v>15.354492984658707</c:v>
                </c:pt>
                <c:pt idx="1325">
                  <c:v>15.300568879393802</c:v>
                </c:pt>
                <c:pt idx="1326">
                  <c:v>15.245723588685498</c:v>
                </c:pt>
                <c:pt idx="1327">
                  <c:v>15.189949993637002</c:v>
                </c:pt>
                <c:pt idx="1328">
                  <c:v>15.133240946681799</c:v>
                </c:pt>
                <c:pt idx="1329">
                  <c:v>15.075589271543919</c:v>
                </c:pt>
                <c:pt idx="1330">
                  <c:v>15.0169877631813</c:v>
                </c:pt>
                <c:pt idx="1331">
                  <c:v>14.9574291877408</c:v>
                </c:pt>
                <c:pt idx="1332">
                  <c:v>14.896906282509711</c:v>
                </c:pt>
                <c:pt idx="1333">
                  <c:v>14.835411755867211</c:v>
                </c:pt>
                <c:pt idx="1334">
                  <c:v>14.772938287233799</c:v>
                </c:pt>
                <c:pt idx="1335">
                  <c:v>14.709478527026302</c:v>
                </c:pt>
                <c:pt idx="1336">
                  <c:v>14.645025096605799</c:v>
                </c:pt>
                <c:pt idx="1337">
                  <c:v>14.5795705882313</c:v>
                </c:pt>
                <c:pt idx="1338">
                  <c:v>14.513107565010699</c:v>
                </c:pt>
                <c:pt idx="1339">
                  <c:v>14.445628560851699</c:v>
                </c:pt>
                <c:pt idx="1340">
                  <c:v>14.3771260804126</c:v>
                </c:pt>
                <c:pt idx="1341">
                  <c:v>14.307592599057712</c:v>
                </c:pt>
                <c:pt idx="1342">
                  <c:v>14.237020562803201</c:v>
                </c:pt>
                <c:pt idx="1343">
                  <c:v>14.165402388272406</c:v>
                </c:pt>
                <c:pt idx="1344">
                  <c:v>14.092730462645907</c:v>
                </c:pt>
                <c:pt idx="1345">
                  <c:v>14.018997143613298</c:v>
                </c:pt>
                <c:pt idx="1346">
                  <c:v>13.9441947593237</c:v>
                </c:pt>
                <c:pt idx="1347">
                  <c:v>13.868315608340099</c:v>
                </c:pt>
                <c:pt idx="1348">
                  <c:v>13.791351959587399</c:v>
                </c:pt>
                <c:pt idx="1349">
                  <c:v>13.7132960523041</c:v>
                </c:pt>
                <c:pt idx="1350">
                  <c:v>13.634140095997999</c:v>
                </c:pt>
                <c:pt idx="1351">
                  <c:v>13.5538762703918</c:v>
                </c:pt>
                <c:pt idx="1352">
                  <c:v>13.472496725378807</c:v>
                </c:pt>
                <c:pt idx="1353">
                  <c:v>13.389993580972099</c:v>
                </c:pt>
                <c:pt idx="1354">
                  <c:v>13.306358927258</c:v>
                </c:pt>
                <c:pt idx="1355">
                  <c:v>13.2215848243445</c:v>
                </c:pt>
                <c:pt idx="1356">
                  <c:v>13.1356633023172</c:v>
                </c:pt>
                <c:pt idx="1357">
                  <c:v>13.0485863611854</c:v>
                </c:pt>
                <c:pt idx="1358">
                  <c:v>12.960345970837604</c:v>
                </c:pt>
                <c:pt idx="1359">
                  <c:v>12.870934070992307</c:v>
                </c:pt>
                <c:pt idx="1360">
                  <c:v>12.780342571148006</c:v>
                </c:pt>
                <c:pt idx="1361">
                  <c:v>12.688563350533901</c:v>
                </c:pt>
                <c:pt idx="1362">
                  <c:v>12.595588258067716</c:v>
                </c:pt>
                <c:pt idx="1363">
                  <c:v>12.5014091122961</c:v>
                </c:pt>
                <c:pt idx="1364">
                  <c:v>12.406017701356799</c:v>
                </c:pt>
                <c:pt idx="1365">
                  <c:v>12.309405782925607</c:v>
                </c:pt>
                <c:pt idx="1366">
                  <c:v>12.211565084164798</c:v>
                </c:pt>
                <c:pt idx="1367">
                  <c:v>12.112487301679502</c:v>
                </c:pt>
                <c:pt idx="1368">
                  <c:v>12.0121641014695</c:v>
                </c:pt>
                <c:pt idx="1369">
                  <c:v>11.910587118873607</c:v>
                </c:pt>
                <c:pt idx="1370">
                  <c:v>11.807747958530907</c:v>
                </c:pt>
                <c:pt idx="1371">
                  <c:v>11.703638194324904</c:v>
                </c:pt>
                <c:pt idx="1372">
                  <c:v>11.598249369336401</c:v>
                </c:pt>
                <c:pt idx="1373">
                  <c:v>11.4915729957991</c:v>
                </c:pt>
                <c:pt idx="1374">
                  <c:v>11.383600555045616</c:v>
                </c:pt>
                <c:pt idx="1375">
                  <c:v>11.274323497460891</c:v>
                </c:pt>
                <c:pt idx="1376">
                  <c:v>11.1637332424364</c:v>
                </c:pt>
                <c:pt idx="1377">
                  <c:v>11.051821178317592</c:v>
                </c:pt>
                <c:pt idx="1378">
                  <c:v>10.938578662356694</c:v>
                </c:pt>
                <c:pt idx="1379">
                  <c:v>10.823997020665599</c:v>
                </c:pt>
                <c:pt idx="1380">
                  <c:v>10.7080675481653</c:v>
                </c:pt>
                <c:pt idx="1381">
                  <c:v>10.5907815085378</c:v>
                </c:pt>
                <c:pt idx="1382">
                  <c:v>10.472130134180212</c:v>
                </c:pt>
                <c:pt idx="1383">
                  <c:v>10.352104626151911</c:v>
                </c:pt>
                <c:pt idx="1384">
                  <c:v>10.230696154128402</c:v>
                </c:pt>
                <c:pt idx="1385">
                  <c:v>10.107895856354</c:v>
                </c:pt>
                <c:pt idx="1386">
                  <c:v>9.9836948395893579</c:v>
                </c:pt>
                <c:pt idx="1387">
                  <c:v>9.858084179066692</c:v>
                </c:pt>
                <c:pt idx="1388">
                  <c:v>9.7310549184408099</c:v>
                </c:pt>
                <c:pt idx="1389">
                  <c:v>9.6025980697372795</c:v>
                </c:pt>
                <c:pt idx="1390">
                  <c:v>9.4727046133086041</c:v>
                </c:pt>
                <c:pt idx="1391">
                  <c:v>9.3413654977823359</c:v>
                </c:pt>
                <c:pt idx="1392">
                  <c:v>9.2085716400128117</c:v>
                </c:pt>
                <c:pt idx="1393">
                  <c:v>9.0743139250343923</c:v>
                </c:pt>
                <c:pt idx="1394">
                  <c:v>8.9385832060130106</c:v>
                </c:pt>
                <c:pt idx="1395">
                  <c:v>8.8013703041915416</c:v>
                </c:pt>
                <c:pt idx="1396">
                  <c:v>8.6626660088519678</c:v>
                </c:pt>
                <c:pt idx="1397">
                  <c:v>8.5224610772593596</c:v>
                </c:pt>
                <c:pt idx="1398">
                  <c:v>8.3807462346122144</c:v>
                </c:pt>
                <c:pt idx="1399">
                  <c:v>8.2375121740004484</c:v>
                </c:pt>
                <c:pt idx="1400">
                  <c:v>8.0927495563527767</c:v>
                </c:pt>
                <c:pt idx="1401">
                  <c:v>7.9464490103839838</c:v>
                </c:pt>
                <c:pt idx="1402">
                  <c:v>7.7986011325570903</c:v>
                </c:pt>
                <c:pt idx="1403">
                  <c:v>7.64919648702584</c:v>
                </c:pt>
                <c:pt idx="1404">
                  <c:v>7.4982256055876642</c:v>
                </c:pt>
                <c:pt idx="1405">
                  <c:v>7.3456789876386335</c:v>
                </c:pt>
                <c:pt idx="1406">
                  <c:v>7.1915471001231124</c:v>
                </c:pt>
                <c:pt idx="1407">
                  <c:v>7.0358203774815298</c:v>
                </c:pt>
                <c:pt idx="1408">
                  <c:v>6.8784892216095885</c:v>
                </c:pt>
                <c:pt idx="1409">
                  <c:v>6.7195440018016104</c:v>
                </c:pt>
                <c:pt idx="1410">
                  <c:v>6.5589750547071075</c:v>
                </c:pt>
                <c:pt idx="1411">
                  <c:v>6.396772684282074</c:v>
                </c:pt>
                <c:pt idx="1412">
                  <c:v>6.23292716173711</c:v>
                </c:pt>
                <c:pt idx="1413">
                  <c:v>6.0674287254914603</c:v>
                </c:pt>
                <c:pt idx="1414">
                  <c:v>5.9002675811255036</c:v>
                </c:pt>
                <c:pt idx="1415">
                  <c:v>5.7314339013287023</c:v>
                </c:pt>
                <c:pt idx="1416">
                  <c:v>5.5609178258538297</c:v>
                </c:pt>
                <c:pt idx="1417">
                  <c:v>5.3887094614676236</c:v>
                </c:pt>
                <c:pt idx="1418">
                  <c:v>5.2147988819030235</c:v>
                </c:pt>
                <c:pt idx="1419">
                  <c:v>5.0391761278071998</c:v>
                </c:pt>
                <c:pt idx="1420">
                  <c:v>4.8618312067002361</c:v>
                </c:pt>
                <c:pt idx="1421">
                  <c:v>4.6827540929174463</c:v>
                </c:pt>
                <c:pt idx="1422">
                  <c:v>4.5019347275673764</c:v>
                </c:pt>
                <c:pt idx="1423">
                  <c:v>4.3193630184827336</c:v>
                </c:pt>
                <c:pt idx="1424">
                  <c:v>4.1350288401674664</c:v>
                </c:pt>
                <c:pt idx="1425">
                  <c:v>3.94892203375296</c:v>
                </c:pt>
                <c:pt idx="1426">
                  <c:v>3.7610324069478001</c:v>
                </c:pt>
                <c:pt idx="1427">
                  <c:v>3.5713497339887068</c:v>
                </c:pt>
                <c:pt idx="1428">
                  <c:v>3.379863755591288</c:v>
                </c:pt>
                <c:pt idx="1429">
                  <c:v>3.1865641789061319</c:v>
                </c:pt>
                <c:pt idx="1430">
                  <c:v>2.9914406774620081</c:v>
                </c:pt>
                <c:pt idx="1431">
                  <c:v>2.7944828911253601</c:v>
                </c:pt>
                <c:pt idx="1432">
                  <c:v>2.595680426049138</c:v>
                </c:pt>
                <c:pt idx="1433">
                  <c:v>2.3950228546190382</c:v>
                </c:pt>
                <c:pt idx="1434">
                  <c:v>2.1924997154152397</c:v>
                </c:pt>
                <c:pt idx="1435">
                  <c:v>1.98810051315477</c:v>
                </c:pt>
                <c:pt idx="1436">
                  <c:v>1.7818147186463</c:v>
                </c:pt>
                <c:pt idx="1437">
                  <c:v>1.5736317687432599</c:v>
                </c:pt>
                <c:pt idx="1438">
                  <c:v>1.3635410662932201</c:v>
                </c:pt>
                <c:pt idx="1439">
                  <c:v>1.1515319800875499</c:v>
                </c:pt>
              </c:numCache>
            </c:numRef>
          </c:yVal>
        </c:ser>
        <c:ser>
          <c:idx val="1"/>
          <c:order val="1"/>
          <c:tx>
            <c:strRef>
              <c:f>'All days Info'!$C$1</c:f>
              <c:strCache>
                <c:ptCount val="1"/>
                <c:pt idx="0">
                  <c:v>31-03-2016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'All days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'All days Info'!$C$2:$C$1441</c:f>
              <c:numCache>
                <c:formatCode>General</c:formatCode>
                <c:ptCount val="1440"/>
                <c:pt idx="0">
                  <c:v>7.99831</c:v>
                </c:pt>
                <c:pt idx="1">
                  <c:v>7.83360276912651</c:v>
                </c:pt>
                <c:pt idx="2">
                  <c:v>7.6705506411610864</c:v>
                </c:pt>
                <c:pt idx="3">
                  <c:v>7.5091451814069901</c:v>
                </c:pt>
                <c:pt idx="4">
                  <c:v>7.3493779795693204</c:v>
                </c:pt>
                <c:pt idx="5">
                  <c:v>7.1912406497229497</c:v>
                </c:pt>
                <c:pt idx="6">
                  <c:v>7.0347248302802763</c:v>
                </c:pt>
                <c:pt idx="7">
                  <c:v>6.8798221839591696</c:v>
                </c:pt>
                <c:pt idx="8">
                  <c:v>6.7265243977506604</c:v>
                </c:pt>
                <c:pt idx="9">
                  <c:v>6.5748231828869814</c:v>
                </c:pt>
                <c:pt idx="10">
                  <c:v>6.4247102748092537</c:v>
                </c:pt>
                <c:pt idx="11">
                  <c:v>6.2761774331354099</c:v>
                </c:pt>
                <c:pt idx="12">
                  <c:v>6.1292164416280164</c:v>
                </c:pt>
                <c:pt idx="13">
                  <c:v>5.9838191081621241</c:v>
                </c:pt>
                <c:pt idx="14">
                  <c:v>5.8399772646930899</c:v>
                </c:pt>
                <c:pt idx="15">
                  <c:v>5.6976827672244559</c:v>
                </c:pt>
                <c:pt idx="16">
                  <c:v>5.5569274957758124</c:v>
                </c:pt>
                <c:pt idx="17">
                  <c:v>5.4177033543505404</c:v>
                </c:pt>
                <c:pt idx="18">
                  <c:v>5.2800022709037799</c:v>
                </c:pt>
                <c:pt idx="19">
                  <c:v>5.1438161973102066</c:v>
                </c:pt>
                <c:pt idx="20">
                  <c:v>5.0091371093318902</c:v>
                </c:pt>
                <c:pt idx="21">
                  <c:v>4.8759570065861375</c:v>
                </c:pt>
                <c:pt idx="22">
                  <c:v>4.7442679125133438</c:v>
                </c:pt>
                <c:pt idx="23">
                  <c:v>4.6140618743448085</c:v>
                </c:pt>
                <c:pt idx="24">
                  <c:v>4.4853309630706599</c:v>
                </c:pt>
                <c:pt idx="25">
                  <c:v>4.3580672734075865</c:v>
                </c:pt>
                <c:pt idx="26">
                  <c:v>4.2322629237667835</c:v>
                </c:pt>
                <c:pt idx="27">
                  <c:v>4.1079100562217112</c:v>
                </c:pt>
                <c:pt idx="28">
                  <c:v>3.9850008364760501</c:v>
                </c:pt>
                <c:pt idx="29">
                  <c:v>3.8635274538314017</c:v>
                </c:pt>
                <c:pt idx="30">
                  <c:v>3.7434821211552398</c:v>
                </c:pt>
                <c:pt idx="31">
                  <c:v>3.6248570748487481</c:v>
                </c:pt>
                <c:pt idx="32">
                  <c:v>3.5076445748146301</c:v>
                </c:pt>
                <c:pt idx="33">
                  <c:v>3.3918369044249381</c:v>
                </c:pt>
                <c:pt idx="34">
                  <c:v>3.2774263704889801</c:v>
                </c:pt>
                <c:pt idx="35">
                  <c:v>3.1644053032211197</c:v>
                </c:pt>
                <c:pt idx="36">
                  <c:v>3.0527660562086281</c:v>
                </c:pt>
                <c:pt idx="37">
                  <c:v>2.9425010063795298</c:v>
                </c:pt>
                <c:pt idx="38">
                  <c:v>2.8336025539704597</c:v>
                </c:pt>
                <c:pt idx="39">
                  <c:v>2.72606312249449</c:v>
                </c:pt>
                <c:pt idx="40">
                  <c:v>2.6198751587089997</c:v>
                </c:pt>
                <c:pt idx="41">
                  <c:v>2.51503113258347</c:v>
                </c:pt>
                <c:pt idx="42">
                  <c:v>2.4115235372673918</c:v>
                </c:pt>
                <c:pt idx="43">
                  <c:v>2.3093448890580679</c:v>
                </c:pt>
                <c:pt idx="44">
                  <c:v>2.2084877273684729</c:v>
                </c:pt>
                <c:pt idx="45">
                  <c:v>2.1089446146950901</c:v>
                </c:pt>
                <c:pt idx="46">
                  <c:v>2.010708136585778</c:v>
                </c:pt>
                <c:pt idx="47">
                  <c:v>1.9137709016075799</c:v>
                </c:pt>
                <c:pt idx="48">
                  <c:v>1.8181255413146</c:v>
                </c:pt>
                <c:pt idx="49">
                  <c:v>1.7237647102158298</c:v>
                </c:pt>
                <c:pt idx="50">
                  <c:v>1.6306810857430001</c:v>
                </c:pt>
                <c:pt idx="51">
                  <c:v>1.53886736821842</c:v>
                </c:pt>
                <c:pt idx="52">
                  <c:v>1.4483162808228298</c:v>
                </c:pt>
                <c:pt idx="53">
                  <c:v>1.3590205695632509</c:v>
                </c:pt>
                <c:pt idx="54">
                  <c:v>1.27097300324081</c:v>
                </c:pt>
                <c:pt idx="55">
                  <c:v>1.1841663734186001</c:v>
                </c:pt>
                <c:pt idx="56">
                  <c:v>1.0985934943895199</c:v>
                </c:pt>
                <c:pt idx="57">
                  <c:v>1.0142472031441299</c:v>
                </c:pt>
                <c:pt idx="58">
                  <c:v>0.93112035933846105</c:v>
                </c:pt>
                <c:pt idx="59">
                  <c:v>0.84920584526190801</c:v>
                </c:pt>
                <c:pt idx="60">
                  <c:v>0.76849656580504455</c:v>
                </c:pt>
                <c:pt idx="61">
                  <c:v>0.68898544842747789</c:v>
                </c:pt>
                <c:pt idx="62">
                  <c:v>0.61066544312568372</c:v>
                </c:pt>
                <c:pt idx="63">
                  <c:v>0.53352952240086404</c:v>
                </c:pt>
                <c:pt idx="64">
                  <c:v>0.45757068122678335</c:v>
                </c:pt>
                <c:pt idx="65">
                  <c:v>0.38278193701761737</c:v>
                </c:pt>
                <c:pt idx="66">
                  <c:v>0.30915632959579298</c:v>
                </c:pt>
                <c:pt idx="67">
                  <c:v>0.236686921159841</c:v>
                </c:pt>
                <c:pt idx="68">
                  <c:v>0.16536679625223022</c:v>
                </c:pt>
                <c:pt idx="69">
                  <c:v>9.5189061727227228E-2</c:v>
                </c:pt>
                <c:pt idx="70">
                  <c:v>2.6146846718720626E-2</c:v>
                </c:pt>
                <c:pt idx="71">
                  <c:v>-4.1766697391913979E-2</c:v>
                </c:pt>
                <c:pt idx="72">
                  <c:v>-0.10855839700797792</c:v>
                </c:pt>
                <c:pt idx="73">
                  <c:v>-0.17423505634961201</c:v>
                </c:pt>
                <c:pt idx="74">
                  <c:v>-0.23880345748593718</c:v>
                </c:pt>
                <c:pt idx="75">
                  <c:v>-0.30227036036721844</c:v>
                </c:pt>
                <c:pt idx="76">
                  <c:v>-0.36464250285701921</c:v>
                </c:pt>
                <c:pt idx="77">
                  <c:v>-0.42592660076435751</c:v>
                </c:pt>
                <c:pt idx="78">
                  <c:v>-0.48612934787585638</c:v>
                </c:pt>
                <c:pt idx="79">
                  <c:v>-0.54525741598790356</c:v>
                </c:pt>
                <c:pt idx="80">
                  <c:v>-0.60331745493880795</c:v>
                </c:pt>
                <c:pt idx="81">
                  <c:v>-0.66031609264094904</c:v>
                </c:pt>
                <c:pt idx="82">
                  <c:v>-0.71625993511293296</c:v>
                </c:pt>
                <c:pt idx="83">
                  <c:v>-0.77115556651176198</c:v>
                </c:pt>
                <c:pt idx="84">
                  <c:v>-0.82500954916496161</c:v>
                </c:pt>
                <c:pt idx="85">
                  <c:v>-0.87782842360276458</c:v>
                </c:pt>
                <c:pt idx="86">
                  <c:v>-0.92961870859024498</c:v>
                </c:pt>
                <c:pt idx="87">
                  <c:v>-0.98038690115948857</c:v>
                </c:pt>
                <c:pt idx="88">
                  <c:v>-1.0301394766417409</c:v>
                </c:pt>
                <c:pt idx="89">
                  <c:v>-1.0788828886995601</c:v>
                </c:pt>
                <c:pt idx="90">
                  <c:v>-1.1266235693589701</c:v>
                </c:pt>
                <c:pt idx="91">
                  <c:v>-1.1733679290416414</c:v>
                </c:pt>
                <c:pt idx="92">
                  <c:v>-1.2191223565969898</c:v>
                </c:pt>
                <c:pt idx="93">
                  <c:v>-1.2638932193344181</c:v>
                </c:pt>
                <c:pt idx="94">
                  <c:v>-1.30768686305537</c:v>
                </c:pt>
                <c:pt idx="95">
                  <c:v>-1.3505096120855691</c:v>
                </c:pt>
                <c:pt idx="96">
                  <c:v>-1.3923677693071201</c:v>
                </c:pt>
                <c:pt idx="97">
                  <c:v>-1.4332676161907099</c:v>
                </c:pt>
                <c:pt idx="98">
                  <c:v>-1.47321541282771</c:v>
                </c:pt>
                <c:pt idx="99">
                  <c:v>-1.5122173979623799</c:v>
                </c:pt>
                <c:pt idx="100">
                  <c:v>-1.5502797890239899</c:v>
                </c:pt>
                <c:pt idx="101">
                  <c:v>-1.587408782159009</c:v>
                </c:pt>
                <c:pt idx="102">
                  <c:v>-1.62361055226321</c:v>
                </c:pt>
                <c:pt idx="103">
                  <c:v>-1.6588912530138791</c:v>
                </c:pt>
                <c:pt idx="104">
                  <c:v>-1.6932570169019212</c:v>
                </c:pt>
                <c:pt idx="105">
                  <c:v>-1.72671395526408</c:v>
                </c:pt>
                <c:pt idx="106">
                  <c:v>-1.75926815831501</c:v>
                </c:pt>
                <c:pt idx="107">
                  <c:v>-1.7909256951794992</c:v>
                </c:pt>
                <c:pt idx="108">
                  <c:v>-1.821692613924599</c:v>
                </c:pt>
                <c:pt idx="109">
                  <c:v>-1.8515749415917808</c:v>
                </c:pt>
                <c:pt idx="110">
                  <c:v>-1.8805786842290799</c:v>
                </c:pt>
                <c:pt idx="111">
                  <c:v>-1.9087098269232901</c:v>
                </c:pt>
                <c:pt idx="112">
                  <c:v>-1.935974333832039</c:v>
                </c:pt>
                <c:pt idx="113">
                  <c:v>-1.96237814821606</c:v>
                </c:pt>
                <c:pt idx="114">
                  <c:v>-1.9879271924712298</c:v>
                </c:pt>
                <c:pt idx="115">
                  <c:v>-2.01262736816081</c:v>
                </c:pt>
                <c:pt idx="116">
                  <c:v>-2.0364845560475402</c:v>
                </c:pt>
                <c:pt idx="117">
                  <c:v>-2.0595046161258481</c:v>
                </c:pt>
                <c:pt idx="118">
                  <c:v>-2.08169338765398</c:v>
                </c:pt>
                <c:pt idx="119">
                  <c:v>-2.1030566891861198</c:v>
                </c:pt>
                <c:pt idx="120">
                  <c:v>-2.1236003186046117</c:v>
                </c:pt>
                <c:pt idx="121">
                  <c:v>-2.143330053152074</c:v>
                </c:pt>
                <c:pt idx="122">
                  <c:v>-2.1622516494635597</c:v>
                </c:pt>
                <c:pt idx="123">
                  <c:v>-2.1803708435987099</c:v>
                </c:pt>
                <c:pt idx="124">
                  <c:v>-2.1976933510739411</c:v>
                </c:pt>
                <c:pt idx="125">
                  <c:v>-2.2142248668945319</c:v>
                </c:pt>
                <c:pt idx="126">
                  <c:v>-2.2299710655868412</c:v>
                </c:pt>
                <c:pt idx="127">
                  <c:v>-2.2449376012304629</c:v>
                </c:pt>
                <c:pt idx="128">
                  <c:v>-2.2591301074903218</c:v>
                </c:pt>
                <c:pt idx="129">
                  <c:v>-2.2725541976488781</c:v>
                </c:pt>
                <c:pt idx="130">
                  <c:v>-2.2852154646382981</c:v>
                </c:pt>
                <c:pt idx="131">
                  <c:v>-2.2971194810725519</c:v>
                </c:pt>
                <c:pt idx="132">
                  <c:v>-2.30827179927961</c:v>
                </c:pt>
                <c:pt idx="133">
                  <c:v>-2.3186779513335987</c:v>
                </c:pt>
                <c:pt idx="134">
                  <c:v>-2.3283434490869301</c:v>
                </c:pt>
                <c:pt idx="135">
                  <c:v>-2.3372737842024698</c:v>
                </c:pt>
                <c:pt idx="136">
                  <c:v>-2.3454744281857081</c:v>
                </c:pt>
                <c:pt idx="137">
                  <c:v>-2.3529508324168984</c:v>
                </c:pt>
                <c:pt idx="138">
                  <c:v>-2.3597084281832066</c:v>
                </c:pt>
                <c:pt idx="139">
                  <c:v>-2.3657526267108868</c:v>
                </c:pt>
                <c:pt idx="140">
                  <c:v>-2.3710888191974284</c:v>
                </c:pt>
                <c:pt idx="141">
                  <c:v>-2.3757223768436782</c:v>
                </c:pt>
                <c:pt idx="142">
                  <c:v>-2.379658650886058</c:v>
                </c:pt>
                <c:pt idx="143">
                  <c:v>-2.3829029726286781</c:v>
                </c:pt>
                <c:pt idx="144">
                  <c:v>-2.3854606534755081</c:v>
                </c:pt>
                <c:pt idx="145">
                  <c:v>-2.3873369849625012</c:v>
                </c:pt>
                <c:pt idx="146">
                  <c:v>-2.3885372387897812</c:v>
                </c:pt>
                <c:pt idx="147">
                  <c:v>-2.3890666668538181</c:v>
                </c:pt>
                <c:pt idx="148">
                  <c:v>-2.3889305012795412</c:v>
                </c:pt>
                <c:pt idx="149">
                  <c:v>-2.3881339544524929</c:v>
                </c:pt>
                <c:pt idx="150">
                  <c:v>-2.3866822190509884</c:v>
                </c:pt>
                <c:pt idx="151">
                  <c:v>-2.3845804680783518</c:v>
                </c:pt>
                <c:pt idx="152">
                  <c:v>-2.3818338548949201</c:v>
                </c:pt>
                <c:pt idx="153">
                  <c:v>-2.3784475132503187</c:v>
                </c:pt>
                <c:pt idx="154">
                  <c:v>-2.3744265573155898</c:v>
                </c:pt>
                <c:pt idx="155">
                  <c:v>-2.3697760817153117</c:v>
                </c:pt>
                <c:pt idx="156">
                  <c:v>-2.36450116155978</c:v>
                </c:pt>
                <c:pt idx="157">
                  <c:v>-2.3586068524771702</c:v>
                </c:pt>
                <c:pt idx="158">
                  <c:v>-2.3520981906456768</c:v>
                </c:pt>
                <c:pt idx="159">
                  <c:v>-2.3449801928256999</c:v>
                </c:pt>
                <c:pt idx="160">
                  <c:v>-2.3372578563919402</c:v>
                </c:pt>
                <c:pt idx="161">
                  <c:v>-2.3289361593656102</c:v>
                </c:pt>
                <c:pt idx="162">
                  <c:v>-2.3200200604465602</c:v>
                </c:pt>
                <c:pt idx="163">
                  <c:v>-2.310514499045448</c:v>
                </c:pt>
                <c:pt idx="164">
                  <c:v>-2.300424395315888</c:v>
                </c:pt>
                <c:pt idx="165">
                  <c:v>-2.289754650186612</c:v>
                </c:pt>
                <c:pt idx="166">
                  <c:v>-2.2785101453936099</c:v>
                </c:pt>
                <c:pt idx="167">
                  <c:v>-2.2666957435123019</c:v>
                </c:pt>
                <c:pt idx="168">
                  <c:v>-2.2543162879896812</c:v>
                </c:pt>
                <c:pt idx="169">
                  <c:v>-2.2413766031764801</c:v>
                </c:pt>
                <c:pt idx="170">
                  <c:v>-2.2278814943593099</c:v>
                </c:pt>
                <c:pt idx="171">
                  <c:v>-2.2138357477928325</c:v>
                </c:pt>
                <c:pt idx="172">
                  <c:v>-2.1992441307319082</c:v>
                </c:pt>
                <c:pt idx="173">
                  <c:v>-2.1841113914637602</c:v>
                </c:pt>
                <c:pt idx="174">
                  <c:v>-2.16844225934011</c:v>
                </c:pt>
                <c:pt idx="175">
                  <c:v>-2.1522414448093397</c:v>
                </c:pt>
                <c:pt idx="176">
                  <c:v>-2.135513639448658</c:v>
                </c:pt>
                <c:pt idx="177">
                  <c:v>-2.1182635159962597</c:v>
                </c:pt>
                <c:pt idx="178">
                  <c:v>-2.1004957283834518</c:v>
                </c:pt>
                <c:pt idx="179">
                  <c:v>-2.08221491176683</c:v>
                </c:pt>
                <c:pt idx="180">
                  <c:v>-2.0634256825604402</c:v>
                </c:pt>
                <c:pt idx="181">
                  <c:v>-2.0441326384679219</c:v>
                </c:pt>
                <c:pt idx="182">
                  <c:v>-2.0243403585146518</c:v>
                </c:pt>
                <c:pt idx="183">
                  <c:v>-2.0040534030799284</c:v>
                </c:pt>
                <c:pt idx="184">
                  <c:v>-1.983276313929119</c:v>
                </c:pt>
                <c:pt idx="185">
                  <c:v>-1.9620136142458</c:v>
                </c:pt>
                <c:pt idx="186">
                  <c:v>-1.9402698086638899</c:v>
                </c:pt>
                <c:pt idx="187">
                  <c:v>-1.9180493832998891</c:v>
                </c:pt>
                <c:pt idx="188">
                  <c:v>-1.8953568057849399</c:v>
                </c:pt>
                <c:pt idx="189">
                  <c:v>-1.8721965252970301</c:v>
                </c:pt>
                <c:pt idx="190">
                  <c:v>-1.8485729725931601</c:v>
                </c:pt>
                <c:pt idx="191">
                  <c:v>-1.82449056004146</c:v>
                </c:pt>
                <c:pt idx="192">
                  <c:v>-1.7999536816533601</c:v>
                </c:pt>
                <c:pt idx="193">
                  <c:v>-1.77496671311576</c:v>
                </c:pt>
                <c:pt idx="194">
                  <c:v>-1.7495340118231699</c:v>
                </c:pt>
                <c:pt idx="195">
                  <c:v>-1.7236599169098901</c:v>
                </c:pt>
                <c:pt idx="196">
                  <c:v>-1.69734874928209</c:v>
                </c:pt>
                <c:pt idx="197">
                  <c:v>-1.67060481165007</c:v>
                </c:pt>
                <c:pt idx="198">
                  <c:v>-1.6434323885603499</c:v>
                </c:pt>
                <c:pt idx="199">
                  <c:v>-1.6158357464278499</c:v>
                </c:pt>
                <c:pt idx="200">
                  <c:v>-1.5878191335679899</c:v>
                </c:pt>
                <c:pt idx="201">
                  <c:v>-1.5593867802289598</c:v>
                </c:pt>
                <c:pt idx="202">
                  <c:v>-1.5305428986237601</c:v>
                </c:pt>
                <c:pt idx="203">
                  <c:v>-1.5012916829623881</c:v>
                </c:pt>
                <c:pt idx="204">
                  <c:v>-1.4716373094840598</c:v>
                </c:pt>
                <c:pt idx="205">
                  <c:v>-1.44158393648928</c:v>
                </c:pt>
                <c:pt idx="206">
                  <c:v>-1.4111357043720199</c:v>
                </c:pt>
                <c:pt idx="207">
                  <c:v>-1.3802967356519</c:v>
                </c:pt>
                <c:pt idx="208">
                  <c:v>-1.34907113500633</c:v>
                </c:pt>
                <c:pt idx="209">
                  <c:v>-1.3174629893026599</c:v>
                </c:pt>
                <c:pt idx="210">
                  <c:v>-1.2854763676303198</c:v>
                </c:pt>
                <c:pt idx="211">
                  <c:v>-1.2531153213330108</c:v>
                </c:pt>
                <c:pt idx="212">
                  <c:v>-1.2203838840408501</c:v>
                </c:pt>
                <c:pt idx="213">
                  <c:v>-1.18728607170249</c:v>
                </c:pt>
                <c:pt idx="214">
                  <c:v>-1.1538258826173198</c:v>
                </c:pt>
                <c:pt idx="215">
                  <c:v>-1.1200072974675999</c:v>
                </c:pt>
                <c:pt idx="216">
                  <c:v>-1.085834279350619</c:v>
                </c:pt>
                <c:pt idx="217">
                  <c:v>-1.05131077381086</c:v>
                </c:pt>
                <c:pt idx="218">
                  <c:v>-1.0164407088721199</c:v>
                </c:pt>
                <c:pt idx="219">
                  <c:v>-0.9812279950696976</c:v>
                </c:pt>
                <c:pt idx="220">
                  <c:v>-0.94567652548257142</c:v>
                </c:pt>
                <c:pt idx="221">
                  <c:v>-0.90979017576548304</c:v>
                </c:pt>
                <c:pt idx="222">
                  <c:v>-0.87357280418116301</c:v>
                </c:pt>
                <c:pt idx="223">
                  <c:v>-0.83702825163244143</c:v>
                </c:pt>
                <c:pt idx="224">
                  <c:v>-0.80016034169443151</c:v>
                </c:pt>
                <c:pt idx="225">
                  <c:v>-0.76297288064665703</c:v>
                </c:pt>
                <c:pt idx="226">
                  <c:v>-0.72546965750524495</c:v>
                </c:pt>
                <c:pt idx="227">
                  <c:v>-0.68765444405502774</c:v>
                </c:pt>
                <c:pt idx="228">
                  <c:v>-0.64953099488176558</c:v>
                </c:pt>
                <c:pt idx="229">
                  <c:v>-0.61110304740422905</c:v>
                </c:pt>
                <c:pt idx="230">
                  <c:v>-0.57237432190641657</c:v>
                </c:pt>
                <c:pt idx="231">
                  <c:v>-0.53334852156967805</c:v>
                </c:pt>
                <c:pt idx="232">
                  <c:v>-0.49402933250486236</c:v>
                </c:pt>
                <c:pt idx="233">
                  <c:v>-0.45442042378451336</c:v>
                </c:pt>
                <c:pt idx="234">
                  <c:v>-0.41452544747496622</c:v>
                </c:pt>
                <c:pt idx="235">
                  <c:v>-0.37434803866854621</c:v>
                </c:pt>
                <c:pt idx="236">
                  <c:v>-0.33389181551573022</c:v>
                </c:pt>
                <c:pt idx="237">
                  <c:v>-0.29316037925725352</c:v>
                </c:pt>
                <c:pt idx="238">
                  <c:v>-0.25215731425631971</c:v>
                </c:pt>
                <c:pt idx="239">
                  <c:v>-0.21088618803071399</c:v>
                </c:pt>
                <c:pt idx="240">
                  <c:v>-0.169350551284978</c:v>
                </c:pt>
                <c:pt idx="241">
                  <c:v>-0.12755393794258188</c:v>
                </c:pt>
                <c:pt idx="242">
                  <c:v>-8.5499865178041756E-2</c:v>
                </c:pt>
                <c:pt idx="243">
                  <c:v>-4.3191833449082312E-2</c:v>
                </c:pt>
                <c:pt idx="244">
                  <c:v>-6.3332652883474404E-4</c:v>
                </c:pt>
                <c:pt idx="245">
                  <c:v>4.2172188462054686E-2</c:v>
                </c:pt>
                <c:pt idx="246">
                  <c:v>8.5221261023274708E-2</c:v>
                </c:pt>
                <c:pt idx="247">
                  <c:v>0.12851045724263299</c:v>
                </c:pt>
                <c:pt idx="248">
                  <c:v>0.17203635976397211</c:v>
                </c:pt>
                <c:pt idx="249">
                  <c:v>0.21579556775496112</c:v>
                </c:pt>
                <c:pt idx="250">
                  <c:v>0.25978469687499922</c:v>
                </c:pt>
                <c:pt idx="251">
                  <c:v>0.30400037924297557</c:v>
                </c:pt>
                <c:pt idx="252">
                  <c:v>0.34843926340520237</c:v>
                </c:pt>
                <c:pt idx="253">
                  <c:v>0.39309801430320035</c:v>
                </c:pt>
                <c:pt idx="254">
                  <c:v>0.43797331324156935</c:v>
                </c:pt>
                <c:pt idx="255">
                  <c:v>0.48306185785580635</c:v>
                </c:pt>
                <c:pt idx="256">
                  <c:v>0.52836036208021442</c:v>
                </c:pt>
                <c:pt idx="257">
                  <c:v>0.57386555611566603</c:v>
                </c:pt>
                <c:pt idx="258">
                  <c:v>0.61957418639749295</c:v>
                </c:pt>
                <c:pt idx="259">
                  <c:v>0.66548301556334644</c:v>
                </c:pt>
                <c:pt idx="260">
                  <c:v>0.71158882242098043</c:v>
                </c:pt>
                <c:pt idx="261">
                  <c:v>0.75788840191616302</c:v>
                </c:pt>
                <c:pt idx="262">
                  <c:v>0.804378565100481</c:v>
                </c:pt>
                <c:pt idx="263">
                  <c:v>0.85105613909921796</c:v>
                </c:pt>
                <c:pt idx="264">
                  <c:v>0.89791796707914395</c:v>
                </c:pt>
                <c:pt idx="265">
                  <c:v>0.94496090821641598</c:v>
                </c:pt>
                <c:pt idx="266">
                  <c:v>0.9921818376644137</c:v>
                </c:pt>
                <c:pt idx="267">
                  <c:v>1.0395776465215301</c:v>
                </c:pt>
                <c:pt idx="268">
                  <c:v>1.0871452417990899</c:v>
                </c:pt>
                <c:pt idx="269">
                  <c:v>1.1348815463891699</c:v>
                </c:pt>
                <c:pt idx="270">
                  <c:v>1.18278349903241</c:v>
                </c:pt>
                <c:pt idx="271">
                  <c:v>1.2308480542858999</c:v>
                </c:pt>
                <c:pt idx="272">
                  <c:v>1.2790721824909899</c:v>
                </c:pt>
                <c:pt idx="273">
                  <c:v>1.327452869741202</c:v>
                </c:pt>
                <c:pt idx="274">
                  <c:v>1.3759871178499499</c:v>
                </c:pt>
                <c:pt idx="275">
                  <c:v>1.4246719443185301</c:v>
                </c:pt>
                <c:pt idx="276">
                  <c:v>1.4735043823038589</c:v>
                </c:pt>
                <c:pt idx="277">
                  <c:v>1.52248148058637</c:v>
                </c:pt>
                <c:pt idx="278">
                  <c:v>1.5716003035378299</c:v>
                </c:pt>
                <c:pt idx="279">
                  <c:v>1.6208579310892317</c:v>
                </c:pt>
                <c:pt idx="280">
                  <c:v>1.6702514586985608</c:v>
                </c:pt>
                <c:pt idx="281">
                  <c:v>1.7197779973187208</c:v>
                </c:pt>
                <c:pt idx="282">
                  <c:v>1.7694346733652999</c:v>
                </c:pt>
                <c:pt idx="283">
                  <c:v>1.81921862868451</c:v>
                </c:pt>
                <c:pt idx="284">
                  <c:v>1.86912702052095</c:v>
                </c:pt>
                <c:pt idx="285">
                  <c:v>1.9191570214854701</c:v>
                </c:pt>
                <c:pt idx="286">
                  <c:v>1.9693058195230599</c:v>
                </c:pt>
                <c:pt idx="287">
                  <c:v>2.0195706178806101</c:v>
                </c:pt>
                <c:pt idx="288">
                  <c:v>2.0699486350748568</c:v>
                </c:pt>
                <c:pt idx="289">
                  <c:v>2.1204371048601498</c:v>
                </c:pt>
                <c:pt idx="290">
                  <c:v>2.171033276196312</c:v>
                </c:pt>
                <c:pt idx="291">
                  <c:v>2.2217344132165318</c:v>
                </c:pt>
                <c:pt idx="292">
                  <c:v>2.2725377951951602</c:v>
                </c:pt>
                <c:pt idx="293">
                  <c:v>2.3234407165155302</c:v>
                </c:pt>
                <c:pt idx="294">
                  <c:v>2.3744404866378774</c:v>
                </c:pt>
                <c:pt idx="295">
                  <c:v>2.4255344300671502</c:v>
                </c:pt>
                <c:pt idx="296">
                  <c:v>2.4767198863208182</c:v>
                </c:pt>
                <c:pt idx="297">
                  <c:v>2.5279942098967818</c:v>
                </c:pt>
                <c:pt idx="298">
                  <c:v>2.5793547702411601</c:v>
                </c:pt>
                <c:pt idx="299">
                  <c:v>2.6307989517161801</c:v>
                </c:pt>
                <c:pt idx="300">
                  <c:v>2.682324153567992</c:v>
                </c:pt>
                <c:pt idx="301">
                  <c:v>2.733927789894512</c:v>
                </c:pt>
                <c:pt idx="302">
                  <c:v>2.7856072896132797</c:v>
                </c:pt>
                <c:pt idx="303">
                  <c:v>2.83736009642934</c:v>
                </c:pt>
                <c:pt idx="304">
                  <c:v>2.8891836688030099</c:v>
                </c:pt>
                <c:pt idx="305">
                  <c:v>2.9410754799177581</c:v>
                </c:pt>
                <c:pt idx="306">
                  <c:v>2.9930330176480799</c:v>
                </c:pt>
                <c:pt idx="307">
                  <c:v>3.0450537845272998</c:v>
                </c:pt>
                <c:pt idx="308">
                  <c:v>3.0971352977154618</c:v>
                </c:pt>
                <c:pt idx="309">
                  <c:v>3.1492750889670917</c:v>
                </c:pt>
                <c:pt idx="310">
                  <c:v>3.2014707045991502</c:v>
                </c:pt>
                <c:pt idx="311">
                  <c:v>3.2537197054588001</c:v>
                </c:pt>
                <c:pt idx="312">
                  <c:v>3.3060196668912587</c:v>
                </c:pt>
                <c:pt idx="313">
                  <c:v>3.35836817870769</c:v>
                </c:pt>
                <c:pt idx="314">
                  <c:v>3.4107628451529899</c:v>
                </c:pt>
                <c:pt idx="315">
                  <c:v>3.4632012848736702</c:v>
                </c:pt>
                <c:pt idx="316">
                  <c:v>3.5156811308856879</c:v>
                </c:pt>
                <c:pt idx="317">
                  <c:v>3.5682000305423118</c:v>
                </c:pt>
                <c:pt idx="318">
                  <c:v>3.6207556455019212</c:v>
                </c:pt>
                <c:pt idx="319">
                  <c:v>3.67334565169589</c:v>
                </c:pt>
                <c:pt idx="320">
                  <c:v>3.7259677392964212</c:v>
                </c:pt>
                <c:pt idx="321">
                  <c:v>3.77861961268442</c:v>
                </c:pt>
                <c:pt idx="322">
                  <c:v>3.8312989904172374</c:v>
                </c:pt>
                <c:pt idx="323">
                  <c:v>3.88400360519667</c:v>
                </c:pt>
                <c:pt idx="324">
                  <c:v>3.9367312038366502</c:v>
                </c:pt>
                <c:pt idx="325">
                  <c:v>3.9894795472312099</c:v>
                </c:pt>
                <c:pt idx="326">
                  <c:v>4.0422464103222735</c:v>
                </c:pt>
                <c:pt idx="327">
                  <c:v>4.0950295820674496</c:v>
                </c:pt>
                <c:pt idx="328">
                  <c:v>4.1478268654080264</c:v>
                </c:pt>
                <c:pt idx="329">
                  <c:v>4.2006360772366698</c:v>
                </c:pt>
                <c:pt idx="330">
                  <c:v>4.2534550483653062</c:v>
                </c:pt>
                <c:pt idx="331">
                  <c:v>4.3062816234930104</c:v>
                </c:pt>
                <c:pt idx="332">
                  <c:v>4.3591136611738301</c:v>
                </c:pt>
                <c:pt idx="333">
                  <c:v>4.4119490337845937</c:v>
                </c:pt>
                <c:pt idx="334">
                  <c:v>4.4647856274928168</c:v>
                </c:pt>
                <c:pt idx="335">
                  <c:v>4.51762134222448</c:v>
                </c:pt>
                <c:pt idx="336">
                  <c:v>4.5704540916319498</c:v>
                </c:pt>
                <c:pt idx="337">
                  <c:v>4.6232818030617295</c:v>
                </c:pt>
                <c:pt idx="338">
                  <c:v>4.6761024175223902</c:v>
                </c:pt>
                <c:pt idx="339">
                  <c:v>4.7289138896524161</c:v>
                </c:pt>
                <c:pt idx="340">
                  <c:v>4.7817141876879399</c:v>
                </c:pt>
                <c:pt idx="341">
                  <c:v>4.8345012934306997</c:v>
                </c:pt>
                <c:pt idx="342">
                  <c:v>4.8872732022158596</c:v>
                </c:pt>
                <c:pt idx="343">
                  <c:v>4.9400279228798336</c:v>
                </c:pt>
                <c:pt idx="344">
                  <c:v>4.9927634777281238</c:v>
                </c:pt>
                <c:pt idx="345">
                  <c:v>5.0454779025031735</c:v>
                </c:pt>
                <c:pt idx="346">
                  <c:v>5.0981692463522563</c:v>
                </c:pt>
                <c:pt idx="347">
                  <c:v>5.1508355717952625</c:v>
                </c:pt>
                <c:pt idx="348">
                  <c:v>5.2034749546925703</c:v>
                </c:pt>
                <c:pt idx="349">
                  <c:v>5.2560854842128641</c:v>
                </c:pt>
                <c:pt idx="350">
                  <c:v>5.3086652628009885</c:v>
                </c:pt>
                <c:pt idx="351">
                  <c:v>5.3612124061458699</c:v>
                </c:pt>
                <c:pt idx="352">
                  <c:v>5.4137250431482302</c:v>
                </c:pt>
                <c:pt idx="353">
                  <c:v>5.4662013158885339</c:v>
                </c:pt>
                <c:pt idx="354">
                  <c:v>5.5186393795947701</c:v>
                </c:pt>
                <c:pt idx="355">
                  <c:v>5.5710374026103739</c:v>
                </c:pt>
                <c:pt idx="356">
                  <c:v>5.6233935663619157</c:v>
                </c:pt>
                <c:pt idx="357">
                  <c:v>5.67570606532718</c:v>
                </c:pt>
                <c:pt idx="358">
                  <c:v>5.7279731070027964</c:v>
                </c:pt>
                <c:pt idx="359">
                  <c:v>5.7801929118722004</c:v>
                </c:pt>
                <c:pt idx="360">
                  <c:v>5.8323637133734136</c:v>
                </c:pt>
                <c:pt idx="361">
                  <c:v>5.8844837578669749</c:v>
                </c:pt>
                <c:pt idx="362">
                  <c:v>5.936551304603694</c:v>
                </c:pt>
                <c:pt idx="363">
                  <c:v>5.9885646256925336</c:v>
                </c:pt>
                <c:pt idx="364">
                  <c:v>6.0405220060684863</c:v>
                </c:pt>
                <c:pt idx="365">
                  <c:v>6.0924217434603314</c:v>
                </c:pt>
                <c:pt idx="366">
                  <c:v>6.1442621483586004</c:v>
                </c:pt>
                <c:pt idx="367">
                  <c:v>6.1960415439833199</c:v>
                </c:pt>
                <c:pt idx="368">
                  <c:v>6.247758266251906</c:v>
                </c:pt>
                <c:pt idx="369">
                  <c:v>6.2994106637470075</c:v>
                </c:pt>
                <c:pt idx="370">
                  <c:v>6.3509970976842895</c:v>
                </c:pt>
                <c:pt idx="371">
                  <c:v>6.4025159418803765</c:v>
                </c:pt>
                <c:pt idx="372">
                  <c:v>6.4539655827206737</c:v>
                </c:pt>
                <c:pt idx="373">
                  <c:v>6.5053444191271197</c:v>
                </c:pt>
                <c:pt idx="374">
                  <c:v>6.5566508625261095</c:v>
                </c:pt>
                <c:pt idx="375">
                  <c:v>6.6078833368163847</c:v>
                </c:pt>
                <c:pt idx="376">
                  <c:v>6.6590402783368061</c:v>
                </c:pt>
                <c:pt idx="377">
                  <c:v>6.7101201358341642</c:v>
                </c:pt>
                <c:pt idx="378">
                  <c:v>6.7611213704311099</c:v>
                </c:pt>
                <c:pt idx="379">
                  <c:v>6.8120424555939803</c:v>
                </c:pt>
                <c:pt idx="380">
                  <c:v>6.8628818771006026</c:v>
                </c:pt>
                <c:pt idx="381">
                  <c:v>6.9136381330081838</c:v>
                </c:pt>
                <c:pt idx="382">
                  <c:v>6.9643097336210804</c:v>
                </c:pt>
                <c:pt idx="383">
                  <c:v>7.0148952014587849</c:v>
                </c:pt>
                <c:pt idx="384">
                  <c:v>7.0653930712236237</c:v>
                </c:pt>
                <c:pt idx="385">
                  <c:v>7.1158018897686697</c:v>
                </c:pt>
                <c:pt idx="386">
                  <c:v>7.1661202160656048</c:v>
                </c:pt>
                <c:pt idx="387">
                  <c:v>7.21634662117249</c:v>
                </c:pt>
                <c:pt idx="388">
                  <c:v>7.2664796882017324</c:v>
                </c:pt>
                <c:pt idx="389">
                  <c:v>7.3165180122877675</c:v>
                </c:pt>
                <c:pt idx="390">
                  <c:v>7.3664602005550863</c:v>
                </c:pt>
                <c:pt idx="391">
                  <c:v>7.4163048720858864</c:v>
                </c:pt>
                <c:pt idx="392">
                  <c:v>7.4660506578881396</c:v>
                </c:pt>
                <c:pt idx="393">
                  <c:v>7.5156962008632</c:v>
                </c:pt>
                <c:pt idx="394">
                  <c:v>7.565240155773834</c:v>
                </c:pt>
                <c:pt idx="395">
                  <c:v>7.6146811892119475</c:v>
                </c:pt>
                <c:pt idx="396">
                  <c:v>7.6640179795665091</c:v>
                </c:pt>
                <c:pt idx="397">
                  <c:v>7.7132492169913904</c:v>
                </c:pt>
                <c:pt idx="398">
                  <c:v>7.7623736033731134</c:v>
                </c:pt>
                <c:pt idx="399">
                  <c:v>7.8113898522987775</c:v>
                </c:pt>
                <c:pt idx="400">
                  <c:v>7.8602966890239898</c:v>
                </c:pt>
                <c:pt idx="401">
                  <c:v>7.90909285044048</c:v>
                </c:pt>
                <c:pt idx="402">
                  <c:v>7.9577770850441683</c:v>
                </c:pt>
                <c:pt idx="403">
                  <c:v>8.0063481529028486</c:v>
                </c:pt>
                <c:pt idx="404">
                  <c:v>8.0548048256242222</c:v>
                </c:pt>
                <c:pt idx="405">
                  <c:v>8.1031458863234391</c:v>
                </c:pt>
                <c:pt idx="406">
                  <c:v>8.1513701295913013</c:v>
                </c:pt>
                <c:pt idx="407">
                  <c:v>8.199476361461878</c:v>
                </c:pt>
                <c:pt idx="408">
                  <c:v>8.2474633993803579</c:v>
                </c:pt>
                <c:pt idx="409">
                  <c:v>8.2953300721710299</c:v>
                </c:pt>
                <c:pt idx="410">
                  <c:v>8.3430752200049607</c:v>
                </c:pt>
                <c:pt idx="411">
                  <c:v>8.3906976943679723</c:v>
                </c:pt>
                <c:pt idx="412">
                  <c:v>8.438196358028387</c:v>
                </c:pt>
                <c:pt idx="413">
                  <c:v>8.4855700850049676</c:v>
                </c:pt>
                <c:pt idx="414">
                  <c:v>8.5328177605346713</c:v>
                </c:pt>
                <c:pt idx="415">
                  <c:v>8.5799382810406293</c:v>
                </c:pt>
                <c:pt idx="416">
                  <c:v>8.6269305540997596</c:v>
                </c:pt>
                <c:pt idx="417">
                  <c:v>8.6737934984108325</c:v>
                </c:pt>
                <c:pt idx="418">
                  <c:v>8.7205260437622805</c:v>
                </c:pt>
                <c:pt idx="419">
                  <c:v>8.7671271309998673</c:v>
                </c:pt>
                <c:pt idx="420">
                  <c:v>8.8135957119948003</c:v>
                </c:pt>
                <c:pt idx="421">
                  <c:v>8.8599307496113227</c:v>
                </c:pt>
                <c:pt idx="422">
                  <c:v>8.9061312176747727</c:v>
                </c:pt>
                <c:pt idx="423">
                  <c:v>8.9521961009392523</c:v>
                </c:pt>
                <c:pt idx="424">
                  <c:v>8.9981243950555481</c:v>
                </c:pt>
                <c:pt idx="425">
                  <c:v>9.0439151065390639</c:v>
                </c:pt>
                <c:pt idx="426">
                  <c:v>9.0895672527375204</c:v>
                </c:pt>
                <c:pt idx="427">
                  <c:v>9.1350798617987987</c:v>
                </c:pt>
                <c:pt idx="428">
                  <c:v>9.1804519726389806</c:v>
                </c:pt>
                <c:pt idx="429">
                  <c:v>9.225682634909889</c:v>
                </c:pt>
                <c:pt idx="430">
                  <c:v>9.2707709089672505</c:v>
                </c:pt>
                <c:pt idx="431">
                  <c:v>9.315715865838337</c:v>
                </c:pt>
                <c:pt idx="432">
                  <c:v>9.3605165871898279</c:v>
                </c:pt>
                <c:pt idx="433">
                  <c:v>9.4051721652957188</c:v>
                </c:pt>
                <c:pt idx="434">
                  <c:v>9.4496817030051687</c:v>
                </c:pt>
                <c:pt idx="435">
                  <c:v>9.4940443137102495</c:v>
                </c:pt>
                <c:pt idx="436">
                  <c:v>9.5382591213138763</c:v>
                </c:pt>
                <c:pt idx="437">
                  <c:v>9.5823252601977185</c:v>
                </c:pt>
                <c:pt idx="438">
                  <c:v>9.6262418751898302</c:v>
                </c:pt>
                <c:pt idx="439">
                  <c:v>9.6700081215326712</c:v>
                </c:pt>
                <c:pt idx="440">
                  <c:v>9.7136231648509117</c:v>
                </c:pt>
                <c:pt idx="441">
                  <c:v>9.7570861811193197</c:v>
                </c:pt>
                <c:pt idx="442">
                  <c:v>9.8003963566304098</c:v>
                </c:pt>
                <c:pt idx="443">
                  <c:v>9.8435528879626215</c:v>
                </c:pt>
                <c:pt idx="444">
                  <c:v>9.8865549819477572</c:v>
                </c:pt>
                <c:pt idx="445">
                  <c:v>9.9294018556392576</c:v>
                </c:pt>
                <c:pt idx="446">
                  <c:v>9.9720927362796878</c:v>
                </c:pt>
                <c:pt idx="447">
                  <c:v>10.0146268612688</c:v>
                </c:pt>
                <c:pt idx="448">
                  <c:v>10.0570034781312</c:v>
                </c:pt>
                <c:pt idx="449">
                  <c:v>10.0992218444846</c:v>
                </c:pt>
                <c:pt idx="450">
                  <c:v>10.1412812280069</c:v>
                </c:pt>
                <c:pt idx="451">
                  <c:v>10.183180906404907</c:v>
                </c:pt>
                <c:pt idx="452">
                  <c:v>10.224920167381489</c:v>
                </c:pt>
                <c:pt idx="453">
                  <c:v>10.266498308603907</c:v>
                </c:pt>
                <c:pt idx="454">
                  <c:v>10.307914637671304</c:v>
                </c:pt>
                <c:pt idx="455">
                  <c:v>10.349168472082701</c:v>
                </c:pt>
                <c:pt idx="456">
                  <c:v>10.390259139204908</c:v>
                </c:pt>
                <c:pt idx="457">
                  <c:v>10.4311859762403</c:v>
                </c:pt>
                <c:pt idx="458">
                  <c:v>10.4719483301946</c:v>
                </c:pt>
                <c:pt idx="459">
                  <c:v>10.512545557844811</c:v>
                </c:pt>
                <c:pt idx="460">
                  <c:v>10.552977025707007</c:v>
                </c:pt>
                <c:pt idx="461">
                  <c:v>10.593242110004207</c:v>
                </c:pt>
                <c:pt idx="462">
                  <c:v>10.633340196634299</c:v>
                </c:pt>
                <c:pt idx="463">
                  <c:v>10.673270681137698</c:v>
                </c:pt>
                <c:pt idx="464">
                  <c:v>10.7130329686654</c:v>
                </c:pt>
                <c:pt idx="465">
                  <c:v>10.752626473946707</c:v>
                </c:pt>
                <c:pt idx="466">
                  <c:v>10.7920506212569</c:v>
                </c:pt>
                <c:pt idx="467">
                  <c:v>10.8313048443854</c:v>
                </c:pt>
                <c:pt idx="468">
                  <c:v>10.870388586603704</c:v>
                </c:pt>
                <c:pt idx="469">
                  <c:v>10.909301300632601</c:v>
                </c:pt>
                <c:pt idx="470">
                  <c:v>10.948042448610698</c:v>
                </c:pt>
                <c:pt idx="471">
                  <c:v>10.986611502061907</c:v>
                </c:pt>
                <c:pt idx="472">
                  <c:v>11.0250079418634</c:v>
                </c:pt>
                <c:pt idx="473">
                  <c:v>11.063231258213307</c:v>
                </c:pt>
                <c:pt idx="474">
                  <c:v>11.101280950599</c:v>
                </c:pt>
                <c:pt idx="475">
                  <c:v>11.139156527764207</c:v>
                </c:pt>
                <c:pt idx="476">
                  <c:v>11.176857507677607</c:v>
                </c:pt>
                <c:pt idx="477">
                  <c:v>11.214383417500098</c:v>
                </c:pt>
                <c:pt idx="478">
                  <c:v>11.251733793553001</c:v>
                </c:pt>
                <c:pt idx="479">
                  <c:v>11.288908181285885</c:v>
                </c:pt>
                <c:pt idx="480">
                  <c:v>11.325906135244011</c:v>
                </c:pt>
                <c:pt idx="481">
                  <c:v>11.362727219036811</c:v>
                </c:pt>
                <c:pt idx="482">
                  <c:v>11.3993710053052</c:v>
                </c:pt>
                <c:pt idx="483">
                  <c:v>11.435837075689614</c:v>
                </c:pt>
                <c:pt idx="484">
                  <c:v>11.472125020798</c:v>
                </c:pt>
                <c:pt idx="485">
                  <c:v>11.508234440173398</c:v>
                </c:pt>
                <c:pt idx="486">
                  <c:v>11.544164942261901</c:v>
                </c:pt>
                <c:pt idx="487">
                  <c:v>11.579916144380602</c:v>
                </c:pt>
                <c:pt idx="488">
                  <c:v>11.615487672685312</c:v>
                </c:pt>
                <c:pt idx="489">
                  <c:v>11.650879162138398</c:v>
                </c:pt>
                <c:pt idx="490">
                  <c:v>11.686090256476707</c:v>
                </c:pt>
                <c:pt idx="491">
                  <c:v>11.721120608179298</c:v>
                </c:pt>
                <c:pt idx="492">
                  <c:v>11.755969878435502</c:v>
                </c:pt>
                <c:pt idx="493">
                  <c:v>11.790637737112499</c:v>
                </c:pt>
                <c:pt idx="494">
                  <c:v>11.8251238627234</c:v>
                </c:pt>
                <c:pt idx="495">
                  <c:v>11.859427942394907</c:v>
                </c:pt>
                <c:pt idx="496">
                  <c:v>11.893549671835007</c:v>
                </c:pt>
                <c:pt idx="497">
                  <c:v>11.927488755301599</c:v>
                </c:pt>
                <c:pt idx="498">
                  <c:v>11.961244905569211</c:v>
                </c:pt>
                <c:pt idx="499">
                  <c:v>11.9948178438977</c:v>
                </c:pt>
                <c:pt idx="500">
                  <c:v>12.028207299999902</c:v>
                </c:pt>
                <c:pt idx="501">
                  <c:v>12.061413012009211</c:v>
                </c:pt>
                <c:pt idx="502">
                  <c:v>12.094434726447407</c:v>
                </c:pt>
                <c:pt idx="503">
                  <c:v>12.127272198193193</c:v>
                </c:pt>
                <c:pt idx="504">
                  <c:v>12.159925190449099</c:v>
                </c:pt>
                <c:pt idx="505">
                  <c:v>12.192393474710098</c:v>
                </c:pt>
                <c:pt idx="506">
                  <c:v>12.224676830730798</c:v>
                </c:pt>
                <c:pt idx="507">
                  <c:v>12.2567750464939</c:v>
                </c:pt>
                <c:pt idx="508">
                  <c:v>12.2886879181775</c:v>
                </c:pt>
                <c:pt idx="509">
                  <c:v>12.320415250123407</c:v>
                </c:pt>
                <c:pt idx="510">
                  <c:v>12.351956854804616</c:v>
                </c:pt>
                <c:pt idx="511">
                  <c:v>12.383312552793306</c:v>
                </c:pt>
                <c:pt idx="512">
                  <c:v>12.414482172728912</c:v>
                </c:pt>
                <c:pt idx="513">
                  <c:v>12.445465551285311</c:v>
                </c:pt>
                <c:pt idx="514">
                  <c:v>12.476262533139504</c:v>
                </c:pt>
                <c:pt idx="515">
                  <c:v>12.506872970938799</c:v>
                </c:pt>
                <c:pt idx="516">
                  <c:v>12.537296725269099</c:v>
                </c:pt>
                <c:pt idx="517">
                  <c:v>12.567533664622307</c:v>
                </c:pt>
                <c:pt idx="518">
                  <c:v>12.597583665364599</c:v>
                </c:pt>
                <c:pt idx="519">
                  <c:v>12.627446611704212</c:v>
                </c:pt>
                <c:pt idx="520">
                  <c:v>12.657122395658902</c:v>
                </c:pt>
                <c:pt idx="521">
                  <c:v>12.686610917024106</c:v>
                </c:pt>
                <c:pt idx="522">
                  <c:v>12.715912083340799</c:v>
                </c:pt>
                <c:pt idx="523">
                  <c:v>12.7450258098634</c:v>
                </c:pt>
                <c:pt idx="524">
                  <c:v>12.773952019527307</c:v>
                </c:pt>
                <c:pt idx="525">
                  <c:v>12.802690642916907</c:v>
                </c:pt>
                <c:pt idx="526">
                  <c:v>12.831241618233499</c:v>
                </c:pt>
                <c:pt idx="527">
                  <c:v>12.859604891263219</c:v>
                </c:pt>
                <c:pt idx="528">
                  <c:v>12.887780415344507</c:v>
                </c:pt>
                <c:pt idx="529">
                  <c:v>12.9157681513363</c:v>
                </c:pt>
                <c:pt idx="530">
                  <c:v>12.943568067585799</c:v>
                </c:pt>
                <c:pt idx="531">
                  <c:v>12.971180139896306</c:v>
                </c:pt>
                <c:pt idx="532">
                  <c:v>12.9986043514948</c:v>
                </c:pt>
                <c:pt idx="533">
                  <c:v>13.025840693000402</c:v>
                </c:pt>
                <c:pt idx="534">
                  <c:v>13.052889162391599</c:v>
                </c:pt>
                <c:pt idx="535">
                  <c:v>13.0797497649743</c:v>
                </c:pt>
                <c:pt idx="536">
                  <c:v>13.106422513349914</c:v>
                </c:pt>
                <c:pt idx="537">
                  <c:v>13.132907427382801</c:v>
                </c:pt>
                <c:pt idx="538">
                  <c:v>13.159204534168412</c:v>
                </c:pt>
                <c:pt idx="539">
                  <c:v>13.185313868001</c:v>
                </c:pt>
                <c:pt idx="540">
                  <c:v>13.211235470341601</c:v>
                </c:pt>
                <c:pt idx="541">
                  <c:v>13.236969389785498</c:v>
                </c:pt>
                <c:pt idx="542">
                  <c:v>13.262515682030799</c:v>
                </c:pt>
                <c:pt idx="543">
                  <c:v>13.287874409845299</c:v>
                </c:pt>
                <c:pt idx="544">
                  <c:v>13.3130456430353</c:v>
                </c:pt>
                <c:pt idx="545">
                  <c:v>13.338029458412699</c:v>
                </c:pt>
                <c:pt idx="546">
                  <c:v>13.362825939763214</c:v>
                </c:pt>
                <c:pt idx="547">
                  <c:v>13.387435177814307</c:v>
                </c:pt>
                <c:pt idx="548">
                  <c:v>13.411857270202702</c:v>
                </c:pt>
                <c:pt idx="549">
                  <c:v>13.4360923214425</c:v>
                </c:pt>
                <c:pt idx="550">
                  <c:v>13.4601404428929</c:v>
                </c:pt>
                <c:pt idx="551">
                  <c:v>13.484001752726099</c:v>
                </c:pt>
                <c:pt idx="552">
                  <c:v>13.5076763758951</c:v>
                </c:pt>
                <c:pt idx="553">
                  <c:v>13.531164444101398</c:v>
                </c:pt>
                <c:pt idx="554">
                  <c:v>13.554466095763312</c:v>
                </c:pt>
                <c:pt idx="555">
                  <c:v>13.577581475983402</c:v>
                </c:pt>
                <c:pt idx="556">
                  <c:v>13.6005107365161</c:v>
                </c:pt>
                <c:pt idx="557">
                  <c:v>13.6232540357364</c:v>
                </c:pt>
                <c:pt idx="558">
                  <c:v>13.645811538606907</c:v>
                </c:pt>
                <c:pt idx="559">
                  <c:v>13.6681834166458</c:v>
                </c:pt>
                <c:pt idx="560">
                  <c:v>13.6903698478952</c:v>
                </c:pt>
                <c:pt idx="561">
                  <c:v>13.712371016888399</c:v>
                </c:pt>
                <c:pt idx="562">
                  <c:v>13.734187114618001</c:v>
                </c:pt>
                <c:pt idx="563">
                  <c:v>13.755818338503706</c:v>
                </c:pt>
                <c:pt idx="564">
                  <c:v>13.7772648923603</c:v>
                </c:pt>
                <c:pt idx="565">
                  <c:v>13.7985269863652</c:v>
                </c:pt>
                <c:pt idx="566">
                  <c:v>13.819604837026416</c:v>
                </c:pt>
                <c:pt idx="567">
                  <c:v>13.840498667150801</c:v>
                </c:pt>
                <c:pt idx="568">
                  <c:v>13.861208705810999</c:v>
                </c:pt>
                <c:pt idx="569">
                  <c:v>13.8817351883144</c:v>
                </c:pt>
                <c:pt idx="570">
                  <c:v>13.902078356170099</c:v>
                </c:pt>
                <c:pt idx="571">
                  <c:v>13.922238457057</c:v>
                </c:pt>
                <c:pt idx="572">
                  <c:v>13.942215744791893</c:v>
                </c:pt>
                <c:pt idx="573">
                  <c:v>13.962010479297007</c:v>
                </c:pt>
                <c:pt idx="574">
                  <c:v>13.9816229265681</c:v>
                </c:pt>
                <c:pt idx="575">
                  <c:v>14.0010533586421</c:v>
                </c:pt>
                <c:pt idx="576">
                  <c:v>14.020302053564899</c:v>
                </c:pt>
                <c:pt idx="577">
                  <c:v>14.0393692953597</c:v>
                </c:pt>
                <c:pt idx="578">
                  <c:v>14.058255373993999</c:v>
                </c:pt>
                <c:pt idx="579">
                  <c:v>14.076960585348306</c:v>
                </c:pt>
                <c:pt idx="580">
                  <c:v>14.095485231183414</c:v>
                </c:pt>
                <c:pt idx="581">
                  <c:v>14.113829619108307</c:v>
                </c:pt>
                <c:pt idx="582">
                  <c:v>14.1319940625486</c:v>
                </c:pt>
                <c:pt idx="583">
                  <c:v>14.149978880713485</c:v>
                </c:pt>
                <c:pt idx="584">
                  <c:v>14.167784398564011</c:v>
                </c:pt>
                <c:pt idx="585">
                  <c:v>14.185410946781207</c:v>
                </c:pt>
                <c:pt idx="586">
                  <c:v>14.202858861733301</c:v>
                </c:pt>
                <c:pt idx="587">
                  <c:v>14.220128485444185</c:v>
                </c:pt>
                <c:pt idx="588">
                  <c:v>14.237220165560888</c:v>
                </c:pt>
                <c:pt idx="589">
                  <c:v>14.254134255321407</c:v>
                </c:pt>
                <c:pt idx="590">
                  <c:v>14.270871113522798</c:v>
                </c:pt>
                <c:pt idx="591">
                  <c:v>14.2874311044888</c:v>
                </c:pt>
                <c:pt idx="592">
                  <c:v>14.303814598037807</c:v>
                </c:pt>
                <c:pt idx="593">
                  <c:v>14.320021969450698</c:v>
                </c:pt>
                <c:pt idx="594">
                  <c:v>14.336053599438404</c:v>
                </c:pt>
                <c:pt idx="595">
                  <c:v>14.351909874110406</c:v>
                </c:pt>
                <c:pt idx="596">
                  <c:v>14.3675911849418</c:v>
                </c:pt>
                <c:pt idx="597">
                  <c:v>14.383097928741806</c:v>
                </c:pt>
                <c:pt idx="598">
                  <c:v>14.398430507621011</c:v>
                </c:pt>
                <c:pt idx="599">
                  <c:v>14.413589328959912</c:v>
                </c:pt>
                <c:pt idx="600">
                  <c:v>14.4285748053759</c:v>
                </c:pt>
                <c:pt idx="601">
                  <c:v>14.443387354692</c:v>
                </c:pt>
                <c:pt idx="602">
                  <c:v>14.458027399904207</c:v>
                </c:pt>
                <c:pt idx="603">
                  <c:v>14.472495369149112</c:v>
                </c:pt>
                <c:pt idx="604">
                  <c:v>14.4867916956724</c:v>
                </c:pt>
                <c:pt idx="605">
                  <c:v>14.500916817796307</c:v>
                </c:pt>
                <c:pt idx="606">
                  <c:v>14.5148711788872</c:v>
                </c:pt>
                <c:pt idx="607">
                  <c:v>14.528655227324</c:v>
                </c:pt>
                <c:pt idx="608">
                  <c:v>14.5422694164658</c:v>
                </c:pt>
                <c:pt idx="609">
                  <c:v>14.555714204619507</c:v>
                </c:pt>
                <c:pt idx="610">
                  <c:v>14.568990055007907</c:v>
                </c:pt>
                <c:pt idx="611">
                  <c:v>14.582097435737307</c:v>
                </c:pt>
                <c:pt idx="612">
                  <c:v>14.595036819765818</c:v>
                </c:pt>
                <c:pt idx="613">
                  <c:v>14.607808684870491</c:v>
                </c:pt>
                <c:pt idx="614">
                  <c:v>14.6204135136161</c:v>
                </c:pt>
                <c:pt idx="615">
                  <c:v>14.632851793321898</c:v>
                </c:pt>
                <c:pt idx="616">
                  <c:v>14.645124016030399</c:v>
                </c:pt>
                <c:pt idx="617">
                  <c:v>14.657230678474702</c:v>
                </c:pt>
                <c:pt idx="618">
                  <c:v>14.6691722820464</c:v>
                </c:pt>
                <c:pt idx="619">
                  <c:v>14.680949332763802</c:v>
                </c:pt>
                <c:pt idx="620">
                  <c:v>14.6925623412391</c:v>
                </c:pt>
                <c:pt idx="621">
                  <c:v>14.704011822646898</c:v>
                </c:pt>
                <c:pt idx="622">
                  <c:v>14.715298296691499</c:v>
                </c:pt>
                <c:pt idx="623">
                  <c:v>14.7264222875752</c:v>
                </c:pt>
                <c:pt idx="624">
                  <c:v>14.737384323965799</c:v>
                </c:pt>
                <c:pt idx="625">
                  <c:v>14.748184938964799</c:v>
                </c:pt>
                <c:pt idx="626">
                  <c:v>14.758824670074601</c:v>
                </c:pt>
                <c:pt idx="627">
                  <c:v>14.769304059167407</c:v>
                </c:pt>
                <c:pt idx="628">
                  <c:v>14.779623652451798</c:v>
                </c:pt>
                <c:pt idx="629">
                  <c:v>14.789784000441704</c:v>
                </c:pt>
                <c:pt idx="630">
                  <c:v>14.799785657923502</c:v>
                </c:pt>
                <c:pt idx="631">
                  <c:v>14.8096291839241</c:v>
                </c:pt>
                <c:pt idx="632">
                  <c:v>14.819315141679001</c:v>
                </c:pt>
                <c:pt idx="633">
                  <c:v>14.828844098599907</c:v>
                </c:pt>
                <c:pt idx="634">
                  <c:v>14.838216626242399</c:v>
                </c:pt>
                <c:pt idx="635">
                  <c:v>14.847433300274202</c:v>
                </c:pt>
                <c:pt idx="636">
                  <c:v>14.856494700442914</c:v>
                </c:pt>
                <c:pt idx="637">
                  <c:v>14.865401410543312</c:v>
                </c:pt>
                <c:pt idx="638">
                  <c:v>14.874154018386216</c:v>
                </c:pt>
                <c:pt idx="639">
                  <c:v>14.882753115765311</c:v>
                </c:pt>
                <c:pt idx="640">
                  <c:v>14.891199298425507</c:v>
                </c:pt>
                <c:pt idx="641">
                  <c:v>14.8994931660311</c:v>
                </c:pt>
                <c:pt idx="642">
                  <c:v>14.9076353221327</c:v>
                </c:pt>
                <c:pt idx="643">
                  <c:v>14.915626374135806</c:v>
                </c:pt>
                <c:pt idx="644">
                  <c:v>14.923466933268807</c:v>
                </c:pt>
                <c:pt idx="645">
                  <c:v>14.9311576145498</c:v>
                </c:pt>
                <c:pt idx="646">
                  <c:v>14.9386990367558</c:v>
                </c:pt>
                <c:pt idx="647">
                  <c:v>14.946091822389302</c:v>
                </c:pt>
                <c:pt idx="648">
                  <c:v>14.953336597647116</c:v>
                </c:pt>
                <c:pt idx="649">
                  <c:v>14.960433992387614</c:v>
                </c:pt>
                <c:pt idx="650">
                  <c:v>14.967384640098899</c:v>
                </c:pt>
                <c:pt idx="651">
                  <c:v>14.974189177866407</c:v>
                </c:pt>
                <c:pt idx="652">
                  <c:v>14.980848246340907</c:v>
                </c:pt>
                <c:pt idx="653">
                  <c:v>14.987362489706401</c:v>
                </c:pt>
                <c:pt idx="654">
                  <c:v>14.993732555647716</c:v>
                </c:pt>
                <c:pt idx="655">
                  <c:v>14.999959095318607</c:v>
                </c:pt>
                <c:pt idx="656">
                  <c:v>15.0060427633095</c:v>
                </c:pt>
                <c:pt idx="657">
                  <c:v>15.011984217615307</c:v>
                </c:pt>
                <c:pt idx="658">
                  <c:v>15.017784119603308</c:v>
                </c:pt>
                <c:pt idx="659">
                  <c:v>15.023443133980907</c:v>
                </c:pt>
                <c:pt idx="660">
                  <c:v>15.028961928763794</c:v>
                </c:pt>
                <c:pt idx="661">
                  <c:v>15.034341175243398</c:v>
                </c:pt>
                <c:pt idx="662">
                  <c:v>15.039581547954899</c:v>
                </c:pt>
                <c:pt idx="663">
                  <c:v>15.044683724644999</c:v>
                </c:pt>
                <c:pt idx="664">
                  <c:v>15.049648386239999</c:v>
                </c:pt>
                <c:pt idx="665">
                  <c:v>15.054476216813311</c:v>
                </c:pt>
                <c:pt idx="666">
                  <c:v>15.059167903553501</c:v>
                </c:pt>
                <c:pt idx="667">
                  <c:v>15.063724136732302</c:v>
                </c:pt>
                <c:pt idx="668">
                  <c:v>15.068145609672101</c:v>
                </c:pt>
                <c:pt idx="669">
                  <c:v>15.072433018713712</c:v>
                </c:pt>
                <c:pt idx="670">
                  <c:v>15.076587063184911</c:v>
                </c:pt>
                <c:pt idx="671">
                  <c:v>15.0806084453673</c:v>
                </c:pt>
                <c:pt idx="672">
                  <c:v>15.084497870465311</c:v>
                </c:pt>
                <c:pt idx="673">
                  <c:v>15.088256046572701</c:v>
                </c:pt>
                <c:pt idx="674">
                  <c:v>15.091883684641701</c:v>
                </c:pt>
                <c:pt idx="675">
                  <c:v>15.095381498450001</c:v>
                </c:pt>
                <c:pt idx="676">
                  <c:v>15.098750204568702</c:v>
                </c:pt>
                <c:pt idx="677">
                  <c:v>15.101990522330698</c:v>
                </c:pt>
                <c:pt idx="678">
                  <c:v>15.1051031737979</c:v>
                </c:pt>
                <c:pt idx="679">
                  <c:v>15.1080888837293</c:v>
                </c:pt>
                <c:pt idx="680">
                  <c:v>15.110948379548899</c:v>
                </c:pt>
                <c:pt idx="681">
                  <c:v>15.113682391313599</c:v>
                </c:pt>
                <c:pt idx="682">
                  <c:v>15.116291651680701</c:v>
                </c:pt>
                <c:pt idx="683">
                  <c:v>15.1187768958763</c:v>
                </c:pt>
                <c:pt idx="684">
                  <c:v>15.121138861662399</c:v>
                </c:pt>
                <c:pt idx="685">
                  <c:v>15.123378289305698</c:v>
                </c:pt>
                <c:pt idx="686">
                  <c:v>15.125495921544402</c:v>
                </c:pt>
                <c:pt idx="687">
                  <c:v>15.127492503557002</c:v>
                </c:pt>
                <c:pt idx="688">
                  <c:v>15.129368782929394</c:v>
                </c:pt>
                <c:pt idx="689">
                  <c:v>15.131125509623001</c:v>
                </c:pt>
                <c:pt idx="690">
                  <c:v>15.1327634359429</c:v>
                </c:pt>
                <c:pt idx="691">
                  <c:v>15.1342833165054</c:v>
                </c:pt>
                <c:pt idx="692">
                  <c:v>15.135685908205707</c:v>
                </c:pt>
                <c:pt idx="693">
                  <c:v>15.136971970185893</c:v>
                </c:pt>
                <c:pt idx="694">
                  <c:v>15.138142263803099</c:v>
                </c:pt>
                <c:pt idx="695">
                  <c:v>15.1391975525968</c:v>
                </c:pt>
                <c:pt idx="696">
                  <c:v>15.140138602257201</c:v>
                </c:pt>
                <c:pt idx="697">
                  <c:v>15.140966180592585</c:v>
                </c:pt>
                <c:pt idx="698">
                  <c:v>15.141681057497498</c:v>
                </c:pt>
                <c:pt idx="699">
                  <c:v>15.1422840049205</c:v>
                </c:pt>
                <c:pt idx="700">
                  <c:v>15.142775796831893</c:v>
                </c:pt>
                <c:pt idx="701">
                  <c:v>15.143157209191799</c:v>
                </c:pt>
                <c:pt idx="702">
                  <c:v>15.1434290199178</c:v>
                </c:pt>
                <c:pt idx="703">
                  <c:v>15.143592008852902</c:v>
                </c:pt>
                <c:pt idx="704">
                  <c:v>15.143646957733402</c:v>
                </c:pt>
                <c:pt idx="705">
                  <c:v>15.143594650156302</c:v>
                </c:pt>
                <c:pt idx="706">
                  <c:v>15.143435871547911</c:v>
                </c:pt>
                <c:pt idx="707">
                  <c:v>15.143171409131085</c:v>
                </c:pt>
                <c:pt idx="708">
                  <c:v>15.1428020518936</c:v>
                </c:pt>
                <c:pt idx="709">
                  <c:v>15.142328590555193</c:v>
                </c:pt>
                <c:pt idx="710">
                  <c:v>15.1417518175362</c:v>
                </c:pt>
                <c:pt idx="711">
                  <c:v>15.141072526925099</c:v>
                </c:pt>
                <c:pt idx="712">
                  <c:v>15.1402915144463</c:v>
                </c:pt>
                <c:pt idx="713">
                  <c:v>15.139409577427914</c:v>
                </c:pt>
                <c:pt idx="714">
                  <c:v>15.1384275147698</c:v>
                </c:pt>
                <c:pt idx="715">
                  <c:v>15.137346126911494</c:v>
                </c:pt>
                <c:pt idx="716">
                  <c:v>15.1361662157998</c:v>
                </c:pt>
                <c:pt idx="717">
                  <c:v>15.134888584856398</c:v>
                </c:pt>
                <c:pt idx="718">
                  <c:v>15.133514038946611</c:v>
                </c:pt>
                <c:pt idx="719">
                  <c:v>15.1320433843463</c:v>
                </c:pt>
                <c:pt idx="720">
                  <c:v>15.13047742871</c:v>
                </c:pt>
                <c:pt idx="721">
                  <c:v>15.128816981038998</c:v>
                </c:pt>
                <c:pt idx="722">
                  <c:v>15.127062851649002</c:v>
                </c:pt>
                <c:pt idx="723">
                  <c:v>15.125215852137799</c:v>
                </c:pt>
                <c:pt idx="724">
                  <c:v>15.123276795353698</c:v>
                </c:pt>
                <c:pt idx="725">
                  <c:v>15.121246495362501</c:v>
                </c:pt>
                <c:pt idx="726">
                  <c:v>15.119125767416298</c:v>
                </c:pt>
                <c:pt idx="727">
                  <c:v>15.116915427920301</c:v>
                </c:pt>
                <c:pt idx="728">
                  <c:v>15.114616294401607</c:v>
                </c:pt>
                <c:pt idx="729">
                  <c:v>15.112229185476492</c:v>
                </c:pt>
                <c:pt idx="730">
                  <c:v>15.109754920818602</c:v>
                </c:pt>
                <c:pt idx="731">
                  <c:v>15.107194321126199</c:v>
                </c:pt>
                <c:pt idx="732">
                  <c:v>15.104548208091</c:v>
                </c:pt>
                <c:pt idx="733">
                  <c:v>15.101817404364898</c:v>
                </c:pt>
                <c:pt idx="734">
                  <c:v>15.099002733528907</c:v>
                </c:pt>
                <c:pt idx="735">
                  <c:v>15.096105020059699</c:v>
                </c:pt>
                <c:pt idx="736">
                  <c:v>15.093125089299098</c:v>
                </c:pt>
                <c:pt idx="737">
                  <c:v>15.090063767420299</c:v>
                </c:pt>
                <c:pt idx="738">
                  <c:v>15.086921881396901</c:v>
                </c:pt>
                <c:pt idx="739">
                  <c:v>15.083700258970007</c:v>
                </c:pt>
                <c:pt idx="740">
                  <c:v>15.080399728616401</c:v>
                </c:pt>
                <c:pt idx="741">
                  <c:v>15.077021119516401</c:v>
                </c:pt>
                <c:pt idx="742">
                  <c:v>15.0735652615218</c:v>
                </c:pt>
                <c:pt idx="743">
                  <c:v>15.070032985123406</c:v>
                </c:pt>
                <c:pt idx="744">
                  <c:v>15.0664251214189</c:v>
                </c:pt>
                <c:pt idx="745">
                  <c:v>15.062742502081107</c:v>
                </c:pt>
                <c:pt idx="746">
                  <c:v>15.058985959325502</c:v>
                </c:pt>
                <c:pt idx="747">
                  <c:v>15.055156325877707</c:v>
                </c:pt>
                <c:pt idx="748">
                  <c:v>15.051254434942207</c:v>
                </c:pt>
                <c:pt idx="749">
                  <c:v>15.047281120169798</c:v>
                </c:pt>
                <c:pt idx="750">
                  <c:v>15.043237215624911</c:v>
                </c:pt>
                <c:pt idx="751">
                  <c:v>15.039123555754101</c:v>
                </c:pt>
                <c:pt idx="752">
                  <c:v>15.0349409753539</c:v>
                </c:pt>
                <c:pt idx="753">
                  <c:v>15.030690309538</c:v>
                </c:pt>
                <c:pt idx="754">
                  <c:v>15.0263723937062</c:v>
                </c:pt>
                <c:pt idx="755">
                  <c:v>15.021988063510891</c:v>
                </c:pt>
                <c:pt idx="756">
                  <c:v>15.017538154826207</c:v>
                </c:pt>
                <c:pt idx="757">
                  <c:v>15.013023503715001</c:v>
                </c:pt>
                <c:pt idx="758">
                  <c:v>15.008444946396899</c:v>
                </c:pt>
                <c:pt idx="759">
                  <c:v>15.003803319216306</c:v>
                </c:pt>
                <c:pt idx="760">
                  <c:v>14.999099458610306</c:v>
                </c:pt>
                <c:pt idx="761">
                  <c:v>14.9943342010761</c:v>
                </c:pt>
                <c:pt idx="762">
                  <c:v>14.9895083831394</c:v>
                </c:pt>
                <c:pt idx="763">
                  <c:v>14.984622841321499</c:v>
                </c:pt>
                <c:pt idx="764">
                  <c:v>14.979678412108207</c:v>
                </c:pt>
                <c:pt idx="765">
                  <c:v>14.9746759319167</c:v>
                </c:pt>
                <c:pt idx="766">
                  <c:v>14.969616237063816</c:v>
                </c:pt>
                <c:pt idx="767">
                  <c:v>14.9645001637339</c:v>
                </c:pt>
                <c:pt idx="768">
                  <c:v>14.9593285479465</c:v>
                </c:pt>
                <c:pt idx="769">
                  <c:v>14.954102225524407</c:v>
                </c:pt>
                <c:pt idx="770">
                  <c:v>14.948822032061299</c:v>
                </c:pt>
                <c:pt idx="771">
                  <c:v>14.943488802889807</c:v>
                </c:pt>
                <c:pt idx="772">
                  <c:v>14.938103373049</c:v>
                </c:pt>
                <c:pt idx="773">
                  <c:v>14.932666577252611</c:v>
                </c:pt>
                <c:pt idx="774">
                  <c:v>14.927179249856801</c:v>
                </c:pt>
                <c:pt idx="775">
                  <c:v>14.921642224827806</c:v>
                </c:pt>
                <c:pt idx="776">
                  <c:v>14.916056335709916</c:v>
                </c:pt>
                <c:pt idx="777">
                  <c:v>14.9104224155934</c:v>
                </c:pt>
                <c:pt idx="778">
                  <c:v>14.904741297082102</c:v>
                </c:pt>
                <c:pt idx="779">
                  <c:v>14.899013812261806</c:v>
                </c:pt>
                <c:pt idx="780">
                  <c:v>14.8932407926671</c:v>
                </c:pt>
                <c:pt idx="781">
                  <c:v>14.887423069250399</c:v>
                </c:pt>
                <c:pt idx="782">
                  <c:v>14.881561472349199</c:v>
                </c:pt>
                <c:pt idx="783">
                  <c:v>14.875656831653618</c:v>
                </c:pt>
                <c:pt idx="784">
                  <c:v>14.869709976174807</c:v>
                </c:pt>
                <c:pt idx="785">
                  <c:v>14.863721734212501</c:v>
                </c:pt>
                <c:pt idx="786">
                  <c:v>14.857692933323111</c:v>
                </c:pt>
                <c:pt idx="787">
                  <c:v>14.851624400287006</c:v>
                </c:pt>
                <c:pt idx="788">
                  <c:v>14.845516961077102</c:v>
                </c:pt>
                <c:pt idx="789">
                  <c:v>14.839371440826193</c:v>
                </c:pt>
                <c:pt idx="790">
                  <c:v>14.8331886637949</c:v>
                </c:pt>
                <c:pt idx="791">
                  <c:v>14.8269694533397</c:v>
                </c:pt>
                <c:pt idx="792">
                  <c:v>14.820714631880406</c:v>
                </c:pt>
                <c:pt idx="793">
                  <c:v>14.8144250208685</c:v>
                </c:pt>
                <c:pt idx="794">
                  <c:v>14.808101440754692</c:v>
                </c:pt>
                <c:pt idx="795">
                  <c:v>14.801744710956607</c:v>
                </c:pt>
                <c:pt idx="796">
                  <c:v>14.795355649827</c:v>
                </c:pt>
                <c:pt idx="797">
                  <c:v>14.7889350746212</c:v>
                </c:pt>
                <c:pt idx="798">
                  <c:v>14.782483801465307</c:v>
                </c:pt>
                <c:pt idx="799">
                  <c:v>14.776002645323899</c:v>
                </c:pt>
                <c:pt idx="800">
                  <c:v>14.769492419967916</c:v>
                </c:pt>
                <c:pt idx="801">
                  <c:v>14.762953937942207</c:v>
                </c:pt>
                <c:pt idx="802">
                  <c:v>14.7563880105342</c:v>
                </c:pt>
                <c:pt idx="803">
                  <c:v>14.749795447740498</c:v>
                </c:pt>
                <c:pt idx="804">
                  <c:v>14.743177058235901</c:v>
                </c:pt>
                <c:pt idx="805">
                  <c:v>14.7365336493404</c:v>
                </c:pt>
                <c:pt idx="806">
                  <c:v>14.7298660269878</c:v>
                </c:pt>
                <c:pt idx="807">
                  <c:v>14.723174995692498</c:v>
                </c:pt>
                <c:pt idx="808">
                  <c:v>14.716461358518799</c:v>
                </c:pt>
                <c:pt idx="809">
                  <c:v>14.709725917047207</c:v>
                </c:pt>
                <c:pt idx="810">
                  <c:v>14.7029694713433</c:v>
                </c:pt>
                <c:pt idx="811">
                  <c:v>14.696192819925312</c:v>
                </c:pt>
                <c:pt idx="812">
                  <c:v>14.689396759732</c:v>
                </c:pt>
                <c:pt idx="813">
                  <c:v>14.6825820860901</c:v>
                </c:pt>
                <c:pt idx="814">
                  <c:v>14.675749592682807</c:v>
                </c:pt>
                <c:pt idx="815">
                  <c:v>14.6689000715172</c:v>
                </c:pt>
                <c:pt idx="816">
                  <c:v>14.662034312892107</c:v>
                </c:pt>
                <c:pt idx="817">
                  <c:v>14.655153105366304</c:v>
                </c:pt>
                <c:pt idx="818">
                  <c:v>14.648257235725699</c:v>
                </c:pt>
                <c:pt idx="819">
                  <c:v>14.641347488951991</c:v>
                </c:pt>
                <c:pt idx="820">
                  <c:v>14.6344246481897</c:v>
                </c:pt>
                <c:pt idx="821">
                  <c:v>14.6274894947148</c:v>
                </c:pt>
                <c:pt idx="822">
                  <c:v>14.620542807901908</c:v>
                </c:pt>
                <c:pt idx="823">
                  <c:v>14.613585365192501</c:v>
                </c:pt>
                <c:pt idx="824">
                  <c:v>14.606617942062501</c:v>
                </c:pt>
                <c:pt idx="825">
                  <c:v>14.599641311990499</c:v>
                </c:pt>
                <c:pt idx="826">
                  <c:v>14.592656246425111</c:v>
                </c:pt>
                <c:pt idx="827">
                  <c:v>14.585663514753406</c:v>
                </c:pt>
                <c:pt idx="828">
                  <c:v>14.578663884268202</c:v>
                </c:pt>
                <c:pt idx="829">
                  <c:v>14.571658120135998</c:v>
                </c:pt>
                <c:pt idx="830">
                  <c:v>14.564646985365506</c:v>
                </c:pt>
                <c:pt idx="831">
                  <c:v>14.557631240774199</c:v>
                </c:pt>
                <c:pt idx="832">
                  <c:v>14.550611644957501</c:v>
                </c:pt>
                <c:pt idx="833">
                  <c:v>14.543588954255902</c:v>
                </c:pt>
                <c:pt idx="834">
                  <c:v>14.536563922722699</c:v>
                </c:pt>
                <c:pt idx="835">
                  <c:v>14.5295373020924</c:v>
                </c:pt>
                <c:pt idx="836">
                  <c:v>14.522509841747912</c:v>
                </c:pt>
                <c:pt idx="837">
                  <c:v>14.515482288689016</c:v>
                </c:pt>
                <c:pt idx="838">
                  <c:v>14.5084553874997</c:v>
                </c:pt>
                <c:pt idx="839">
                  <c:v>14.501429880316399</c:v>
                </c:pt>
                <c:pt idx="840">
                  <c:v>14.494406506795611</c:v>
                </c:pt>
                <c:pt idx="841">
                  <c:v>14.487386004081706</c:v>
                </c:pt>
                <c:pt idx="842">
                  <c:v>14.480369106774798</c:v>
                </c:pt>
                <c:pt idx="843">
                  <c:v>14.473356546899007</c:v>
                </c:pt>
                <c:pt idx="844">
                  <c:v>14.466349053869614</c:v>
                </c:pt>
                <c:pt idx="845">
                  <c:v>14.459347354461007</c:v>
                </c:pt>
                <c:pt idx="846">
                  <c:v>14.452352172775599</c:v>
                </c:pt>
                <c:pt idx="847">
                  <c:v>14.445364230209806</c:v>
                </c:pt>
                <c:pt idx="848">
                  <c:v>14.4383842454237</c:v>
                </c:pt>
                <c:pt idx="849">
                  <c:v>14.431412934307707</c:v>
                </c:pt>
                <c:pt idx="850">
                  <c:v>14.4244510099509</c:v>
                </c:pt>
                <c:pt idx="851">
                  <c:v>14.417499182608704</c:v>
                </c:pt>
                <c:pt idx="852">
                  <c:v>14.4105581596707</c:v>
                </c:pt>
                <c:pt idx="853">
                  <c:v>14.403628645629</c:v>
                </c:pt>
                <c:pt idx="854">
                  <c:v>14.396711342045204</c:v>
                </c:pt>
                <c:pt idx="855">
                  <c:v>14.389806947518611</c:v>
                </c:pt>
                <c:pt idx="856">
                  <c:v>14.382916157654806</c:v>
                </c:pt>
                <c:pt idx="857">
                  <c:v>14.376039665032106</c:v>
                </c:pt>
                <c:pt idx="858">
                  <c:v>14.369178159170501</c:v>
                </c:pt>
                <c:pt idx="859">
                  <c:v>14.362332326499214</c:v>
                </c:pt>
                <c:pt idx="860">
                  <c:v>14.355502850324321</c:v>
                </c:pt>
                <c:pt idx="861">
                  <c:v>14.348690410796801</c:v>
                </c:pt>
                <c:pt idx="862">
                  <c:v>14.341895684880299</c:v>
                </c:pt>
                <c:pt idx="863">
                  <c:v>14.3351193463191</c:v>
                </c:pt>
                <c:pt idx="864">
                  <c:v>14.328362065605701</c:v>
                </c:pt>
                <c:pt idx="865">
                  <c:v>14.321624509949007</c:v>
                </c:pt>
                <c:pt idx="866">
                  <c:v>14.314907343241902</c:v>
                </c:pt>
                <c:pt idx="867">
                  <c:v>14.3082112260294</c:v>
                </c:pt>
                <c:pt idx="868">
                  <c:v>14.301536815475716</c:v>
                </c:pt>
                <c:pt idx="869">
                  <c:v>14.294884765333398</c:v>
                </c:pt>
                <c:pt idx="870">
                  <c:v>14.288255725910085</c:v>
                </c:pt>
                <c:pt idx="871">
                  <c:v>14.281650344036498</c:v>
                </c:pt>
                <c:pt idx="872">
                  <c:v>14.275069263035</c:v>
                </c:pt>
                <c:pt idx="873">
                  <c:v>14.268513122686601</c:v>
                </c:pt>
                <c:pt idx="874">
                  <c:v>14.261982559199307</c:v>
                </c:pt>
                <c:pt idx="875">
                  <c:v>14.255478205175599</c:v>
                </c:pt>
                <c:pt idx="876">
                  <c:v>14.249000689580798</c:v>
                </c:pt>
                <c:pt idx="877">
                  <c:v>14.2425506377103</c:v>
                </c:pt>
                <c:pt idx="878">
                  <c:v>14.236128671157791</c:v>
                </c:pt>
                <c:pt idx="879">
                  <c:v>14.2297354077833</c:v>
                </c:pt>
                <c:pt idx="880">
                  <c:v>14.223371461680184</c:v>
                </c:pt>
                <c:pt idx="881">
                  <c:v>14.217037443144299</c:v>
                </c:pt>
                <c:pt idx="882">
                  <c:v>14.210733958640304</c:v>
                </c:pt>
                <c:pt idx="883">
                  <c:v>14.204461610770798</c:v>
                </c:pt>
                <c:pt idx="884">
                  <c:v>14.198220998243498</c:v>
                </c:pt>
                <c:pt idx="885">
                  <c:v>14.1920127158394</c:v>
                </c:pt>
                <c:pt idx="886">
                  <c:v>14.185837354380212</c:v>
                </c:pt>
                <c:pt idx="887">
                  <c:v>14.1796955006968</c:v>
                </c:pt>
                <c:pt idx="888">
                  <c:v>14.173587737596307</c:v>
                </c:pt>
                <c:pt idx="889">
                  <c:v>14.1675146438307</c:v>
                </c:pt>
                <c:pt idx="890">
                  <c:v>14.161476794063899</c:v>
                </c:pt>
                <c:pt idx="891">
                  <c:v>14.155474758840807</c:v>
                </c:pt>
                <c:pt idx="892">
                  <c:v>14.149509104553401</c:v>
                </c:pt>
                <c:pt idx="893">
                  <c:v>14.1435803934103</c:v>
                </c:pt>
                <c:pt idx="894">
                  <c:v>14.1376891834033</c:v>
                </c:pt>
                <c:pt idx="895">
                  <c:v>14.131836028276204</c:v>
                </c:pt>
                <c:pt idx="896">
                  <c:v>14.126021477491998</c:v>
                </c:pt>
                <c:pt idx="897">
                  <c:v>14.1202460762011</c:v>
                </c:pt>
                <c:pt idx="898">
                  <c:v>14.114510365208501</c:v>
                </c:pt>
                <c:pt idx="899">
                  <c:v>14.108814880943099</c:v>
                </c:pt>
                <c:pt idx="900">
                  <c:v>14.103160155423801</c:v>
                </c:pt>
                <c:pt idx="901">
                  <c:v>14.097546716228612</c:v>
                </c:pt>
                <c:pt idx="902">
                  <c:v>14.091975086461494</c:v>
                </c:pt>
                <c:pt idx="903">
                  <c:v>14.0864457847214</c:v>
                </c:pt>
                <c:pt idx="904">
                  <c:v>14.080959325069102</c:v>
                </c:pt>
                <c:pt idx="905">
                  <c:v>14.075516216995316</c:v>
                </c:pt>
                <c:pt idx="906">
                  <c:v>14.070116965388907</c:v>
                </c:pt>
                <c:pt idx="907">
                  <c:v>14.0647620705041</c:v>
                </c:pt>
                <c:pt idx="908">
                  <c:v>14.059452027929112</c:v>
                </c:pt>
                <c:pt idx="909">
                  <c:v>14.054187328553002</c:v>
                </c:pt>
                <c:pt idx="910">
                  <c:v>14.048968458534588</c:v>
                </c:pt>
                <c:pt idx="911">
                  <c:v>14.043795899269806</c:v>
                </c:pt>
                <c:pt idx="912">
                  <c:v>14.038670127358893</c:v>
                </c:pt>
                <c:pt idx="913">
                  <c:v>14.0335916145757</c:v>
                </c:pt>
                <c:pt idx="914">
                  <c:v>14.028560827834101</c:v>
                </c:pt>
                <c:pt idx="915">
                  <c:v>14.0235782291566</c:v>
                </c:pt>
                <c:pt idx="916">
                  <c:v>14.018644275642007</c:v>
                </c:pt>
                <c:pt idx="917">
                  <c:v>14.013759419433304</c:v>
                </c:pt>
                <c:pt idx="918">
                  <c:v>14.008924107685701</c:v>
                </c:pt>
                <c:pt idx="919">
                  <c:v>14.004138782534094</c:v>
                </c:pt>
                <c:pt idx="920">
                  <c:v>13.9994038810608</c:v>
                </c:pt>
                <c:pt idx="921">
                  <c:v>13.994719835264211</c:v>
                </c:pt>
                <c:pt idx="922">
                  <c:v>13.990087072025611</c:v>
                </c:pt>
                <c:pt idx="923">
                  <c:v>13.985506013077714</c:v>
                </c:pt>
                <c:pt idx="924">
                  <c:v>13.980977074972399</c:v>
                </c:pt>
                <c:pt idx="925">
                  <c:v>13.976500669048407</c:v>
                </c:pt>
                <c:pt idx="926">
                  <c:v>13.972077201399006</c:v>
                </c:pt>
                <c:pt idx="927">
                  <c:v>13.967707072840502</c:v>
                </c:pt>
                <c:pt idx="928">
                  <c:v>13.963390678879307</c:v>
                </c:pt>
                <c:pt idx="929">
                  <c:v>13.9591284096803</c:v>
                </c:pt>
                <c:pt idx="930">
                  <c:v>13.9549206500346</c:v>
                </c:pt>
                <c:pt idx="931">
                  <c:v>13.950767779326911</c:v>
                </c:pt>
                <c:pt idx="932">
                  <c:v>13.946670171504101</c:v>
                </c:pt>
                <c:pt idx="933">
                  <c:v>13.942628195042801</c:v>
                </c:pt>
                <c:pt idx="934">
                  <c:v>13.938642212916907</c:v>
                </c:pt>
                <c:pt idx="935">
                  <c:v>13.9347125825657</c:v>
                </c:pt>
                <c:pt idx="936">
                  <c:v>13.930839655861707</c:v>
                </c:pt>
                <c:pt idx="937">
                  <c:v>13.927023779079001</c:v>
                </c:pt>
                <c:pt idx="938">
                  <c:v>13.923265292859501</c:v>
                </c:pt>
                <c:pt idx="939">
                  <c:v>13.919564532183012</c:v>
                </c:pt>
                <c:pt idx="940">
                  <c:v>13.915921826332999</c:v>
                </c:pt>
                <c:pt idx="941">
                  <c:v>13.912337498865911</c:v>
                </c:pt>
                <c:pt idx="942">
                  <c:v>13.908811867578498</c:v>
                </c:pt>
                <c:pt idx="943">
                  <c:v>13.905345244475207</c:v>
                </c:pt>
                <c:pt idx="944">
                  <c:v>13.901937935736907</c:v>
                </c:pt>
                <c:pt idx="945">
                  <c:v>13.898590241688007</c:v>
                </c:pt>
                <c:pt idx="946">
                  <c:v>13.895302456764504</c:v>
                </c:pt>
                <c:pt idx="947">
                  <c:v>13.892074869482407</c:v>
                </c:pt>
                <c:pt idx="948">
                  <c:v>13.888907762404401</c:v>
                </c:pt>
                <c:pt idx="949">
                  <c:v>13.885801412108707</c:v>
                </c:pt>
                <c:pt idx="950">
                  <c:v>13.882756089156807</c:v>
                </c:pt>
                <c:pt idx="951">
                  <c:v>13.879772058060707</c:v>
                </c:pt>
                <c:pt idx="952">
                  <c:v>13.876849577251107</c:v>
                </c:pt>
                <c:pt idx="953">
                  <c:v>13.873988899045711</c:v>
                </c:pt>
                <c:pt idx="954">
                  <c:v>13.871190269616006</c:v>
                </c:pt>
                <c:pt idx="955">
                  <c:v>13.868453928956304</c:v>
                </c:pt>
                <c:pt idx="956">
                  <c:v>13.865780110850611</c:v>
                </c:pt>
                <c:pt idx="957">
                  <c:v>13.863169042841404</c:v>
                </c:pt>
                <c:pt idx="958">
                  <c:v>13.8606209461965</c:v>
                </c:pt>
                <c:pt idx="959">
                  <c:v>13.858136035877507</c:v>
                </c:pt>
                <c:pt idx="960">
                  <c:v>13.855714520507414</c:v>
                </c:pt>
                <c:pt idx="961">
                  <c:v>13.853356602338707</c:v>
                </c:pt>
                <c:pt idx="962">
                  <c:v>13.851062477221102</c:v>
                </c:pt>
                <c:pt idx="963">
                  <c:v>13.848832334568804</c:v>
                </c:pt>
                <c:pt idx="964">
                  <c:v>13.846666357329712</c:v>
                </c:pt>
                <c:pt idx="965">
                  <c:v>13.844564721951798</c:v>
                </c:pt>
                <c:pt idx="966">
                  <c:v>13.842527598351907</c:v>
                </c:pt>
                <c:pt idx="967">
                  <c:v>13.8405551498831</c:v>
                </c:pt>
                <c:pt idx="968">
                  <c:v>13.838647533302504</c:v>
                </c:pt>
                <c:pt idx="969">
                  <c:v>13.836804898740212</c:v>
                </c:pt>
                <c:pt idx="970">
                  <c:v>13.8350273896651</c:v>
                </c:pt>
                <c:pt idx="971">
                  <c:v>13.833315142854698</c:v>
                </c:pt>
                <c:pt idx="972">
                  <c:v>13.831668288361501</c:v>
                </c:pt>
                <c:pt idx="973">
                  <c:v>13.830086949482107</c:v>
                </c:pt>
                <c:pt idx="974">
                  <c:v>13.8285712427239</c:v>
                </c:pt>
                <c:pt idx="975">
                  <c:v>13.827121277773401</c:v>
                </c:pt>
                <c:pt idx="976">
                  <c:v>13.825737157464808</c:v>
                </c:pt>
                <c:pt idx="977">
                  <c:v>13.8244189777465</c:v>
                </c:pt>
                <c:pt idx="978">
                  <c:v>13.823166827649807</c:v>
                </c:pt>
                <c:pt idx="979">
                  <c:v>13.8219807892566</c:v>
                </c:pt>
                <c:pt idx="980">
                  <c:v>13.820860937666907</c:v>
                </c:pt>
                <c:pt idx="981">
                  <c:v>13.819807340967404</c:v>
                </c:pt>
                <c:pt idx="982">
                  <c:v>13.818820060198398</c:v>
                </c:pt>
                <c:pt idx="983">
                  <c:v>13.8178991493224</c:v>
                </c:pt>
                <c:pt idx="984">
                  <c:v>13.8170446551915</c:v>
                </c:pt>
                <c:pt idx="985">
                  <c:v>13.816256617515707</c:v>
                </c:pt>
                <c:pt idx="986">
                  <c:v>13.815535068830007</c:v>
                </c:pt>
                <c:pt idx="987">
                  <c:v>13.814880034462911</c:v>
                </c:pt>
                <c:pt idx="988">
                  <c:v>13.8142915325044</c:v>
                </c:pt>
                <c:pt idx="989">
                  <c:v>13.813769573772907</c:v>
                </c:pt>
                <c:pt idx="990">
                  <c:v>13.8133141617839</c:v>
                </c:pt>
                <c:pt idx="991">
                  <c:v>13.812925292717702</c:v>
                </c:pt>
                <c:pt idx="992">
                  <c:v>13.812602955386916</c:v>
                </c:pt>
                <c:pt idx="993">
                  <c:v>13.812347131204502</c:v>
                </c:pt>
                <c:pt idx="994">
                  <c:v>13.8121577941517</c:v>
                </c:pt>
                <c:pt idx="995">
                  <c:v>13.812034910745918</c:v>
                </c:pt>
                <c:pt idx="996">
                  <c:v>13.811978440008298</c:v>
                </c:pt>
                <c:pt idx="997">
                  <c:v>13.8119883334319</c:v>
                </c:pt>
                <c:pt idx="998">
                  <c:v>13.812064534949114</c:v>
                </c:pt>
                <c:pt idx="999">
                  <c:v>13.812206980900006</c:v>
                </c:pt>
                <c:pt idx="1000">
                  <c:v>13.812415599999811</c:v>
                </c:pt>
                <c:pt idx="1001">
                  <c:v>13.812690313306812</c:v>
                </c:pt>
                <c:pt idx="1002">
                  <c:v>13.8130310341904</c:v>
                </c:pt>
                <c:pt idx="1003">
                  <c:v>13.813437668298707</c:v>
                </c:pt>
                <c:pt idx="1004">
                  <c:v>13.813910113526607</c:v>
                </c:pt>
                <c:pt idx="1005">
                  <c:v>13.814448259983312</c:v>
                </c:pt>
                <c:pt idx="1006">
                  <c:v>13.815051989960304</c:v>
                </c:pt>
                <c:pt idx="1007">
                  <c:v>13.8157211778997</c:v>
                </c:pt>
                <c:pt idx="1008">
                  <c:v>13.816455690361407</c:v>
                </c:pt>
                <c:pt idx="1009">
                  <c:v>13.817255385990798</c:v>
                </c:pt>
                <c:pt idx="1010">
                  <c:v>13.818120115488</c:v>
                </c:pt>
                <c:pt idx="1011">
                  <c:v>13.8190497215733</c:v>
                </c:pt>
                <c:pt idx="1012">
                  <c:v>13.820044038957707</c:v>
                </c:pt>
                <c:pt idx="1013">
                  <c:v>13.821102894308806</c:v>
                </c:pt>
                <c:pt idx="1014">
                  <c:v>13.822226106219199</c:v>
                </c:pt>
                <c:pt idx="1015">
                  <c:v>13.823413485174999</c:v>
                </c:pt>
                <c:pt idx="1016">
                  <c:v>13.824664833522611</c:v>
                </c:pt>
                <c:pt idx="1017">
                  <c:v>13.825979945437204</c:v>
                </c:pt>
                <c:pt idx="1018">
                  <c:v>13.827358606890593</c:v>
                </c:pt>
                <c:pt idx="1019">
                  <c:v>13.8288005956187</c:v>
                </c:pt>
                <c:pt idx="1020">
                  <c:v>13.830305681089699</c:v>
                </c:pt>
                <c:pt idx="1021">
                  <c:v>13.831873624471998</c:v>
                </c:pt>
                <c:pt idx="1022">
                  <c:v>13.833504178601407</c:v>
                </c:pt>
                <c:pt idx="1023">
                  <c:v>13.835197087949707</c:v>
                </c:pt>
                <c:pt idx="1024">
                  <c:v>13.836952088592399</c:v>
                </c:pt>
                <c:pt idx="1025">
                  <c:v>13.838768908176201</c:v>
                </c:pt>
                <c:pt idx="1026">
                  <c:v>13.840647265886806</c:v>
                </c:pt>
                <c:pt idx="1027">
                  <c:v>13.842586872417714</c:v>
                </c:pt>
                <c:pt idx="1028">
                  <c:v>13.844587429936604</c:v>
                </c:pt>
                <c:pt idx="1029">
                  <c:v>13.8466486320544</c:v>
                </c:pt>
                <c:pt idx="1030">
                  <c:v>13.848770163792294</c:v>
                </c:pt>
                <c:pt idx="1031">
                  <c:v>13.850951701550301</c:v>
                </c:pt>
                <c:pt idx="1032">
                  <c:v>13.853192913074507</c:v>
                </c:pt>
                <c:pt idx="1033">
                  <c:v>13.855493457425316</c:v>
                </c:pt>
                <c:pt idx="1034">
                  <c:v>13.857852984944707</c:v>
                </c:pt>
                <c:pt idx="1035">
                  <c:v>13.860271137225199</c:v>
                </c:pt>
                <c:pt idx="1036">
                  <c:v>13.862747547076614</c:v>
                </c:pt>
                <c:pt idx="1037">
                  <c:v>13.865281838494214</c:v>
                </c:pt>
                <c:pt idx="1038">
                  <c:v>13.867873626626899</c:v>
                </c:pt>
                <c:pt idx="1039">
                  <c:v>13.870522517744512</c:v>
                </c:pt>
                <c:pt idx="1040">
                  <c:v>13.873228109206</c:v>
                </c:pt>
                <c:pt idx="1041">
                  <c:v>13.875989989427616</c:v>
                </c:pt>
                <c:pt idx="1042">
                  <c:v>13.878807737849908</c:v>
                </c:pt>
                <c:pt idx="1043">
                  <c:v>13.881680924906211</c:v>
                </c:pt>
                <c:pt idx="1044">
                  <c:v>13.884609111990207</c:v>
                </c:pt>
                <c:pt idx="1045">
                  <c:v>13.887591851424308</c:v>
                </c:pt>
                <c:pt idx="1046">
                  <c:v>13.890628686426099</c:v>
                </c:pt>
                <c:pt idx="1047">
                  <c:v>13.893719151078207</c:v>
                </c:pt>
                <c:pt idx="1048">
                  <c:v>13.896862770294801</c:v>
                </c:pt>
                <c:pt idx="1049">
                  <c:v>13.900059059789216</c:v>
                </c:pt>
                <c:pt idx="1050">
                  <c:v>13.903307526042704</c:v>
                </c:pt>
                <c:pt idx="1051">
                  <c:v>13.9066076662721</c:v>
                </c:pt>
                <c:pt idx="1052">
                  <c:v>13.909958968396699</c:v>
                </c:pt>
                <c:pt idx="1053">
                  <c:v>13.9133609110075</c:v>
                </c:pt>
                <c:pt idx="1054">
                  <c:v>13.916812963334499</c:v>
                </c:pt>
                <c:pt idx="1055">
                  <c:v>13.9203145852139</c:v>
                </c:pt>
                <c:pt idx="1056">
                  <c:v>13.9238652270567</c:v>
                </c:pt>
                <c:pt idx="1057">
                  <c:v>13.9274643298165</c:v>
                </c:pt>
                <c:pt idx="1058">
                  <c:v>13.931111324956998</c:v>
                </c:pt>
                <c:pt idx="1059">
                  <c:v>13.93480563442</c:v>
                </c:pt>
                <c:pt idx="1060">
                  <c:v>13.938546670593302</c:v>
                </c:pt>
                <c:pt idx="1061">
                  <c:v>13.9423338362785</c:v>
                </c:pt>
                <c:pt idx="1062">
                  <c:v>13.946166524659199</c:v>
                </c:pt>
                <c:pt idx="1063">
                  <c:v>13.950044119267812</c:v>
                </c:pt>
                <c:pt idx="1064">
                  <c:v>13.953965993954499</c:v>
                </c:pt>
                <c:pt idx="1065">
                  <c:v>13.957931512854502</c:v>
                </c:pt>
                <c:pt idx="1066">
                  <c:v>13.9619400303565</c:v>
                </c:pt>
                <c:pt idx="1067">
                  <c:v>13.965990891069714</c:v>
                </c:pt>
                <c:pt idx="1068">
                  <c:v>13.970083429791799</c:v>
                </c:pt>
                <c:pt idx="1069">
                  <c:v>13.9742169714774</c:v>
                </c:pt>
                <c:pt idx="1070">
                  <c:v>13.978390831205402</c:v>
                </c:pt>
                <c:pt idx="1071">
                  <c:v>13.982604314147016</c:v>
                </c:pt>
                <c:pt idx="1072">
                  <c:v>13.986856715533307</c:v>
                </c:pt>
                <c:pt idx="1073">
                  <c:v>13.991147320623799</c:v>
                </c:pt>
                <c:pt idx="1074">
                  <c:v>13.9954754046737</c:v>
                </c:pt>
                <c:pt idx="1075">
                  <c:v>13.999840232901212</c:v>
                </c:pt>
                <c:pt idx="1076">
                  <c:v>14.004241060456593</c:v>
                </c:pt>
                <c:pt idx="1077">
                  <c:v>14.008677132389399</c:v>
                </c:pt>
                <c:pt idx="1078">
                  <c:v>14.013147683616401</c:v>
                </c:pt>
                <c:pt idx="1079">
                  <c:v>14.017651938888907</c:v>
                </c:pt>
                <c:pt idx="1080">
                  <c:v>14.022189112761406</c:v>
                </c:pt>
                <c:pt idx="1081">
                  <c:v>14.0267584095596</c:v>
                </c:pt>
                <c:pt idx="1082">
                  <c:v>14.031359023346598</c:v>
                </c:pt>
                <c:pt idx="1083">
                  <c:v>14.035990137892902</c:v>
                </c:pt>
                <c:pt idx="1084">
                  <c:v>14.0406509266429</c:v>
                </c:pt>
                <c:pt idx="1085">
                  <c:v>14.045340552682907</c:v>
                </c:pt>
                <c:pt idx="1086">
                  <c:v>14.050058168709599</c:v>
                </c:pt>
                <c:pt idx="1087">
                  <c:v>14.054802916997104</c:v>
                </c:pt>
                <c:pt idx="1088">
                  <c:v>14.059573929365007</c:v>
                </c:pt>
                <c:pt idx="1089">
                  <c:v>14.064370327146499</c:v>
                </c:pt>
                <c:pt idx="1090">
                  <c:v>14.069191221156499</c:v>
                </c:pt>
                <c:pt idx="1091">
                  <c:v>14.0740357116584</c:v>
                </c:pt>
                <c:pt idx="1092">
                  <c:v>14.078902888332999</c:v>
                </c:pt>
                <c:pt idx="1093">
                  <c:v>14.083791830245907</c:v>
                </c:pt>
                <c:pt idx="1094">
                  <c:v>14.088701605815301</c:v>
                </c:pt>
                <c:pt idx="1095">
                  <c:v>14.093631272780208</c:v>
                </c:pt>
                <c:pt idx="1096">
                  <c:v>14.098579878167307</c:v>
                </c:pt>
                <c:pt idx="1097">
                  <c:v>14.103546458260407</c:v>
                </c:pt>
                <c:pt idx="1098">
                  <c:v>14.108530038566506</c:v>
                </c:pt>
                <c:pt idx="1099">
                  <c:v>14.113529633785404</c:v>
                </c:pt>
                <c:pt idx="1100">
                  <c:v>14.1185442477757</c:v>
                </c:pt>
                <c:pt idx="1101">
                  <c:v>14.123572873524704</c:v>
                </c:pt>
                <c:pt idx="1102">
                  <c:v>14.128614493113901</c:v>
                </c:pt>
                <c:pt idx="1103">
                  <c:v>14.133668077689199</c:v>
                </c:pt>
                <c:pt idx="1104">
                  <c:v>14.138732587426604</c:v>
                </c:pt>
                <c:pt idx="1105">
                  <c:v>14.1438069715024</c:v>
                </c:pt>
                <c:pt idx="1106">
                  <c:v>14.148890168058491</c:v>
                </c:pt>
                <c:pt idx="1107">
                  <c:v>14.1539811041722</c:v>
                </c:pt>
                <c:pt idx="1108">
                  <c:v>14.159078695822902</c:v>
                </c:pt>
                <c:pt idx="1109">
                  <c:v>14.1641818478603</c:v>
                </c:pt>
                <c:pt idx="1110">
                  <c:v>14.169289453972899</c:v>
                </c:pt>
                <c:pt idx="1111">
                  <c:v>14.174400396654207</c:v>
                </c:pt>
                <c:pt idx="1112">
                  <c:v>14.179513547173</c:v>
                </c:pt>
                <c:pt idx="1113">
                  <c:v>14.184627765538901</c:v>
                </c:pt>
                <c:pt idx="1114">
                  <c:v>14.189741900471001</c:v>
                </c:pt>
                <c:pt idx="1115">
                  <c:v>14.194854789366499</c:v>
                </c:pt>
                <c:pt idx="1116">
                  <c:v>14.199965258267104</c:v>
                </c:pt>
                <c:pt idx="1117">
                  <c:v>14.2050721218282</c:v>
                </c:pt>
                <c:pt idx="1118">
                  <c:v>14.210174183285593</c:v>
                </c:pt>
                <c:pt idx="1119">
                  <c:v>14.2152702344247</c:v>
                </c:pt>
                <c:pt idx="1120">
                  <c:v>14.2203590555467</c:v>
                </c:pt>
                <c:pt idx="1121">
                  <c:v>14.225439415438107</c:v>
                </c:pt>
                <c:pt idx="1122">
                  <c:v>14.230510071336999</c:v>
                </c:pt>
                <c:pt idx="1123">
                  <c:v>14.2355697689023</c:v>
                </c:pt>
                <c:pt idx="1124">
                  <c:v>14.240617242180399</c:v>
                </c:pt>
                <c:pt idx="1125">
                  <c:v>14.2456512135739</c:v>
                </c:pt>
                <c:pt idx="1126">
                  <c:v>14.250670393809207</c:v>
                </c:pt>
                <c:pt idx="1127">
                  <c:v>14.255673481903701</c:v>
                </c:pt>
                <c:pt idx="1128">
                  <c:v>14.2606591651353</c:v>
                </c:pt>
                <c:pt idx="1129">
                  <c:v>14.265626119007807</c:v>
                </c:pt>
                <c:pt idx="1130">
                  <c:v>14.2705730072213</c:v>
                </c:pt>
                <c:pt idx="1131">
                  <c:v>14.275498481637499</c:v>
                </c:pt>
                <c:pt idx="1132">
                  <c:v>14.280401182250793</c:v>
                </c:pt>
                <c:pt idx="1133">
                  <c:v>14.285279737152099</c:v>
                </c:pt>
                <c:pt idx="1134">
                  <c:v>14.290132762500598</c:v>
                </c:pt>
                <c:pt idx="1135">
                  <c:v>14.294958862488699</c:v>
                </c:pt>
                <c:pt idx="1136">
                  <c:v>14.299756629311499</c:v>
                </c:pt>
                <c:pt idx="1137">
                  <c:v>14.3045246431334</c:v>
                </c:pt>
                <c:pt idx="1138">
                  <c:v>14.3092614720579</c:v>
                </c:pt>
                <c:pt idx="1139">
                  <c:v>14.313965672092699</c:v>
                </c:pt>
                <c:pt idx="1140">
                  <c:v>14.318635787120202</c:v>
                </c:pt>
                <c:pt idx="1141">
                  <c:v>14.323270348864</c:v>
                </c:pt>
                <c:pt idx="1142">
                  <c:v>14.3278678768567</c:v>
                </c:pt>
                <c:pt idx="1143">
                  <c:v>14.332426878407318</c:v>
                </c:pt>
                <c:pt idx="1144">
                  <c:v>14.3369458485714</c:v>
                </c:pt>
                <c:pt idx="1145">
                  <c:v>14.341423270116</c:v>
                </c:pt>
                <c:pt idx="1146">
                  <c:v>14.345857613489214</c:v>
                </c:pt>
                <c:pt idx="1147">
                  <c:v>14.350247336787314</c:v>
                </c:pt>
                <c:pt idx="1148">
                  <c:v>14.354590885723407</c:v>
                </c:pt>
                <c:pt idx="1149">
                  <c:v>14.358886693594211</c:v>
                </c:pt>
                <c:pt idx="1150">
                  <c:v>14.363133181248704</c:v>
                </c:pt>
                <c:pt idx="1151">
                  <c:v>14.367328757055699</c:v>
                </c:pt>
                <c:pt idx="1152">
                  <c:v>14.371471816871702</c:v>
                </c:pt>
                <c:pt idx="1153">
                  <c:v>14.375560744008707</c:v>
                </c:pt>
                <c:pt idx="1154">
                  <c:v>14.379593909202214</c:v>
                </c:pt>
                <c:pt idx="1155">
                  <c:v>14.383569670578307</c:v>
                </c:pt>
                <c:pt idx="1156">
                  <c:v>14.38748637362322</c:v>
                </c:pt>
                <c:pt idx="1157">
                  <c:v>14.391342351149207</c:v>
                </c:pt>
                <c:pt idx="1158">
                  <c:v>14.395135923263407</c:v>
                </c:pt>
                <c:pt idx="1159">
                  <c:v>14.398865397336399</c:v>
                </c:pt>
                <c:pt idx="1160">
                  <c:v>14.402529067967311</c:v>
                </c:pt>
                <c:pt idx="1161">
                  <c:v>14.406125216956207</c:v>
                </c:pt>
                <c:pt idx="1162">
                  <c:v>14.409652113266507</c:v>
                </c:pt>
                <c:pt idx="1163">
                  <c:v>14.413108012998</c:v>
                </c:pt>
                <c:pt idx="1164">
                  <c:v>14.4164911593507</c:v>
                </c:pt>
                <c:pt idx="1165">
                  <c:v>14.4197997825952</c:v>
                </c:pt>
                <c:pt idx="1166">
                  <c:v>14.4230321000387</c:v>
                </c:pt>
                <c:pt idx="1167">
                  <c:v>14.426186315994707</c:v>
                </c:pt>
                <c:pt idx="1168">
                  <c:v>14.429260621749204</c:v>
                </c:pt>
                <c:pt idx="1169">
                  <c:v>14.432253195530198</c:v>
                </c:pt>
                <c:pt idx="1170">
                  <c:v>14.4351622024727</c:v>
                </c:pt>
                <c:pt idx="1171">
                  <c:v>14.437985794591098</c:v>
                </c:pt>
                <c:pt idx="1172">
                  <c:v>14.440722110741499</c:v>
                </c:pt>
                <c:pt idx="1173">
                  <c:v>14.443369276595099</c:v>
                </c:pt>
                <c:pt idx="1174">
                  <c:v>14.445925404601592</c:v>
                </c:pt>
                <c:pt idx="1175">
                  <c:v>14.448388593958898</c:v>
                </c:pt>
                <c:pt idx="1176">
                  <c:v>14.450756930582216</c:v>
                </c:pt>
                <c:pt idx="1177">
                  <c:v>14.453028487069204</c:v>
                </c:pt>
                <c:pt idx="1178">
                  <c:v>14.455201322669307</c:v>
                </c:pt>
                <c:pt idx="1179">
                  <c:v>14.457273483252091</c:v>
                </c:pt>
                <c:pt idx="1180">
                  <c:v>14.4592430012741</c:v>
                </c:pt>
                <c:pt idx="1181">
                  <c:v>14.461107895747212</c:v>
                </c:pt>
                <c:pt idx="1182">
                  <c:v>14.462866172206011</c:v>
                </c:pt>
                <c:pt idx="1183">
                  <c:v>14.464515822676207</c:v>
                </c:pt>
                <c:pt idx="1184">
                  <c:v>14.466054825642107</c:v>
                </c:pt>
                <c:pt idx="1185">
                  <c:v>14.4674811460151</c:v>
                </c:pt>
                <c:pt idx="1186">
                  <c:v>14.4687927351001</c:v>
                </c:pt>
                <c:pt idx="1187">
                  <c:v>14.469987530564616</c:v>
                </c:pt>
                <c:pt idx="1188">
                  <c:v>14.471063456406499</c:v>
                </c:pt>
                <c:pt idx="1189">
                  <c:v>14.4720184229214</c:v>
                </c:pt>
                <c:pt idx="1190">
                  <c:v>14.472850326670899</c:v>
                </c:pt>
                <c:pt idx="1191">
                  <c:v>14.473557050449807</c:v>
                </c:pt>
                <c:pt idx="1192">
                  <c:v>14.474136463254602</c:v>
                </c:pt>
                <c:pt idx="1193">
                  <c:v>14.4745864202515</c:v>
                </c:pt>
                <c:pt idx="1194">
                  <c:v>14.474904762743099</c:v>
                </c:pt>
                <c:pt idx="1195">
                  <c:v>14.475089318137414</c:v>
                </c:pt>
                <c:pt idx="1196">
                  <c:v>14.475137899915714</c:v>
                </c:pt>
                <c:pt idx="1197">
                  <c:v>14.475048307598907</c:v>
                </c:pt>
                <c:pt idx="1198">
                  <c:v>14.4748183267179</c:v>
                </c:pt>
                <c:pt idx="1199">
                  <c:v>14.474445728778306</c:v>
                </c:pt>
                <c:pt idx="1200">
                  <c:v>14.4739282712316</c:v>
                </c:pt>
                <c:pt idx="1201">
                  <c:v>14.4732636974404</c:v>
                </c:pt>
                <c:pt idx="1202">
                  <c:v>14.472449736647219</c:v>
                </c:pt>
                <c:pt idx="1203">
                  <c:v>14.471484103942807</c:v>
                </c:pt>
                <c:pt idx="1204">
                  <c:v>14.4703645002329</c:v>
                </c:pt>
                <c:pt idx="1205">
                  <c:v>14.469088612207612</c:v>
                </c:pt>
                <c:pt idx="1206">
                  <c:v>14.467654112307612</c:v>
                </c:pt>
                <c:pt idx="1207">
                  <c:v>14.4660586586924</c:v>
                </c:pt>
                <c:pt idx="1208">
                  <c:v>14.464299895209507</c:v>
                </c:pt>
                <c:pt idx="1209">
                  <c:v>14.462375451360799</c:v>
                </c:pt>
                <c:pt idx="1210">
                  <c:v>14.460282942270602</c:v>
                </c:pt>
                <c:pt idx="1211">
                  <c:v>14.4580199686537</c:v>
                </c:pt>
                <c:pt idx="1212">
                  <c:v>14.455584116784321</c:v>
                </c:pt>
                <c:pt idx="1213">
                  <c:v>14.452972958461507</c:v>
                </c:pt>
                <c:pt idx="1214">
                  <c:v>14.450184050979011</c:v>
                </c:pt>
                <c:pt idx="1215">
                  <c:v>14.4472149370923</c:v>
                </c:pt>
                <c:pt idx="1216">
                  <c:v>14.444063144987298</c:v>
                </c:pt>
                <c:pt idx="1217">
                  <c:v>14.440726188246099</c:v>
                </c:pt>
                <c:pt idx="1218">
                  <c:v>14.437201565817601</c:v>
                </c:pt>
                <c:pt idx="1219">
                  <c:v>14.433486761983307</c:v>
                </c:pt>
                <c:pt idx="1220">
                  <c:v>14.429579246326211</c:v>
                </c:pt>
                <c:pt idx="1221">
                  <c:v>14.425476473698007</c:v>
                </c:pt>
                <c:pt idx="1222">
                  <c:v>14.421175884187099</c:v>
                </c:pt>
                <c:pt idx="1223">
                  <c:v>14.4166749030868</c:v>
                </c:pt>
                <c:pt idx="1224">
                  <c:v>14.411970940863098</c:v>
                </c:pt>
                <c:pt idx="1225">
                  <c:v>14.4070613931219</c:v>
                </c:pt>
                <c:pt idx="1226">
                  <c:v>14.401943640577198</c:v>
                </c:pt>
                <c:pt idx="1227">
                  <c:v>14.396615049019704</c:v>
                </c:pt>
                <c:pt idx="1228">
                  <c:v>14.3910729692837</c:v>
                </c:pt>
                <c:pt idx="1229">
                  <c:v>14.385314737215102</c:v>
                </c:pt>
                <c:pt idx="1230">
                  <c:v>14.379337673639307</c:v>
                </c:pt>
                <c:pt idx="1231">
                  <c:v>14.373139084329408</c:v>
                </c:pt>
                <c:pt idx="1232">
                  <c:v>14.366716259973218</c:v>
                </c:pt>
                <c:pt idx="1233">
                  <c:v>14.360066476142707</c:v>
                </c:pt>
                <c:pt idx="1234">
                  <c:v>14.353186993260111</c:v>
                </c:pt>
                <c:pt idx="1235">
                  <c:v>14.346075056565899</c:v>
                </c:pt>
                <c:pt idx="1236">
                  <c:v>14.3387278960885</c:v>
                </c:pt>
                <c:pt idx="1237">
                  <c:v>14.331142726609604</c:v>
                </c:pt>
                <c:pt idx="1238">
                  <c:v>14.3233167476339</c:v>
                </c:pt>
                <c:pt idx="1239">
                  <c:v>14.3152471433564</c:v>
                </c:pt>
                <c:pt idx="1240">
                  <c:v>14.306931082629307</c:v>
                </c:pt>
                <c:pt idx="1241">
                  <c:v>14.298365718931993</c:v>
                </c:pt>
                <c:pt idx="1242">
                  <c:v>14.289548190336498</c:v>
                </c:pt>
                <c:pt idx="1243">
                  <c:v>14.280475619476602</c:v>
                </c:pt>
                <c:pt idx="1244">
                  <c:v>14.271145113515498</c:v>
                </c:pt>
                <c:pt idx="1245">
                  <c:v>14.261553764114298</c:v>
                </c:pt>
                <c:pt idx="1246">
                  <c:v>14.2516986473979</c:v>
                </c:pt>
                <c:pt idx="1247">
                  <c:v>14.241576823925101</c:v>
                </c:pt>
                <c:pt idx="1248">
                  <c:v>14.231185338655701</c:v>
                </c:pt>
                <c:pt idx="1249">
                  <c:v>14.220521220917398</c:v>
                </c:pt>
                <c:pt idx="1250">
                  <c:v>14.209581484374592</c:v>
                </c:pt>
                <c:pt idx="1251">
                  <c:v>14.198363126995888</c:v>
                </c:pt>
                <c:pt idx="1252">
                  <c:v>14.1868631310229</c:v>
                </c:pt>
                <c:pt idx="1253">
                  <c:v>14.175078462936201</c:v>
                </c:pt>
                <c:pt idx="1254">
                  <c:v>14.163006073424107</c:v>
                </c:pt>
                <c:pt idx="1255">
                  <c:v>14.150642897352007</c:v>
                </c:pt>
                <c:pt idx="1256">
                  <c:v>14.1379858537271</c:v>
                </c:pt>
                <c:pt idx="1257">
                  <c:v>14.125031845669307</c:v>
                </c:pt>
                <c:pt idx="1258">
                  <c:v>14.111777760376992</c:v>
                </c:pt>
                <c:pt idx="1259">
                  <c:v>14.098220469096292</c:v>
                </c:pt>
                <c:pt idx="1260">
                  <c:v>14.084356827087207</c:v>
                </c:pt>
                <c:pt idx="1261">
                  <c:v>14.0701836735938</c:v>
                </c:pt>
                <c:pt idx="1262">
                  <c:v>14.055697831810011</c:v>
                </c:pt>
                <c:pt idx="1263">
                  <c:v>14.0408961088481</c:v>
                </c:pt>
                <c:pt idx="1264">
                  <c:v>14.025775295706607</c:v>
                </c:pt>
                <c:pt idx="1265">
                  <c:v>14.010332167239101</c:v>
                </c:pt>
                <c:pt idx="1266">
                  <c:v>13.994563482119698</c:v>
                </c:pt>
                <c:pt idx="1267">
                  <c:v>13.978465982813598</c:v>
                </c:pt>
                <c:pt idx="1268">
                  <c:v>13.962036395543116</c:v>
                </c:pt>
                <c:pt idx="1269">
                  <c:v>13.945271430255794</c:v>
                </c:pt>
                <c:pt idx="1270">
                  <c:v>13.928167780593991</c:v>
                </c:pt>
                <c:pt idx="1271">
                  <c:v>13.910722123859498</c:v>
                </c:pt>
                <c:pt idx="1272">
                  <c:v>13.892931120983899</c:v>
                </c:pt>
                <c:pt idx="1273">
                  <c:v>13.874791416495604</c:v>
                </c:pt>
                <c:pt idx="1274">
                  <c:v>13.856299638488219</c:v>
                </c:pt>
                <c:pt idx="1275">
                  <c:v>13.837452398587011</c:v>
                </c:pt>
                <c:pt idx="1276">
                  <c:v>13.818246291918607</c:v>
                </c:pt>
                <c:pt idx="1277">
                  <c:v>13.798677897077299</c:v>
                </c:pt>
                <c:pt idx="1278">
                  <c:v>13.778743776094098</c:v>
                </c:pt>
                <c:pt idx="1279">
                  <c:v>13.758440474403002</c:v>
                </c:pt>
                <c:pt idx="1280">
                  <c:v>13.737764520811201</c:v>
                </c:pt>
                <c:pt idx="1281">
                  <c:v>13.716712427464699</c:v>
                </c:pt>
                <c:pt idx="1282">
                  <c:v>13.695280689816602</c:v>
                </c:pt>
                <c:pt idx="1283">
                  <c:v>13.673465786595999</c:v>
                </c:pt>
                <c:pt idx="1284">
                  <c:v>13.651264179775501</c:v>
                </c:pt>
                <c:pt idx="1285">
                  <c:v>13.628672314537498</c:v>
                </c:pt>
                <c:pt idx="1286">
                  <c:v>13.605686619244716</c:v>
                </c:pt>
                <c:pt idx="1287">
                  <c:v>13.582303505405704</c:v>
                </c:pt>
                <c:pt idx="1288">
                  <c:v>13.558519367643907</c:v>
                </c:pt>
                <c:pt idx="1289">
                  <c:v>13.534330583664699</c:v>
                </c:pt>
                <c:pt idx="1290">
                  <c:v>13.509733514225012</c:v>
                </c:pt>
                <c:pt idx="1291">
                  <c:v>13.484724503098599</c:v>
                </c:pt>
                <c:pt idx="1292">
                  <c:v>13.459299877045316</c:v>
                </c:pt>
                <c:pt idx="1293">
                  <c:v>13.4334559457791</c:v>
                </c:pt>
                <c:pt idx="1294">
                  <c:v>13.407189001935604</c:v>
                </c:pt>
                <c:pt idx="1295">
                  <c:v>13.380495321040106</c:v>
                </c:pt>
                <c:pt idx="1296">
                  <c:v>13.353371161474298</c:v>
                </c:pt>
                <c:pt idx="1297">
                  <c:v>13.325812764446907</c:v>
                </c:pt>
                <c:pt idx="1298">
                  <c:v>13.297816353957099</c:v>
                </c:pt>
                <c:pt idx="1299">
                  <c:v>13.269378136767299</c:v>
                </c:pt>
                <c:pt idx="1300">
                  <c:v>13.240494302367702</c:v>
                </c:pt>
                <c:pt idx="1301">
                  <c:v>13.211161022943998</c:v>
                </c:pt>
                <c:pt idx="1302">
                  <c:v>13.181374453348401</c:v>
                </c:pt>
                <c:pt idx="1303">
                  <c:v>13.1511307310637</c:v>
                </c:pt>
                <c:pt idx="1304">
                  <c:v>13.1204259761736</c:v>
                </c:pt>
                <c:pt idx="1305">
                  <c:v>13.089256291329011</c:v>
                </c:pt>
                <c:pt idx="1306">
                  <c:v>13.057617761717401</c:v>
                </c:pt>
                <c:pt idx="1307">
                  <c:v>13.025506455029614</c:v>
                </c:pt>
                <c:pt idx="1308">
                  <c:v>12.992918421427399</c:v>
                </c:pt>
                <c:pt idx="1309">
                  <c:v>12.959849693513211</c:v>
                </c:pt>
                <c:pt idx="1310">
                  <c:v>12.9262962862951</c:v>
                </c:pt>
                <c:pt idx="1311">
                  <c:v>12.892254197157104</c:v>
                </c:pt>
                <c:pt idx="1312">
                  <c:v>12.857719405825407</c:v>
                </c:pt>
                <c:pt idx="1313">
                  <c:v>12.822687874337712</c:v>
                </c:pt>
                <c:pt idx="1314">
                  <c:v>12.787155547009204</c:v>
                </c:pt>
                <c:pt idx="1315">
                  <c:v>12.751118350402498</c:v>
                </c:pt>
                <c:pt idx="1316">
                  <c:v>12.714572193294098</c:v>
                </c:pt>
                <c:pt idx="1317">
                  <c:v>12.677512966642199</c:v>
                </c:pt>
                <c:pt idx="1318">
                  <c:v>12.6399365435551</c:v>
                </c:pt>
                <c:pt idx="1319">
                  <c:v>12.6018387792596</c:v>
                </c:pt>
                <c:pt idx="1320">
                  <c:v>12.563215511067007</c:v>
                </c:pt>
                <c:pt idx="1321">
                  <c:v>12.5240625583421</c:v>
                </c:pt>
                <c:pt idx="1322">
                  <c:v>12.484375722472391</c:v>
                </c:pt>
                <c:pt idx="1323">
                  <c:v>12.444150786832589</c:v>
                </c:pt>
                <c:pt idx="1324">
                  <c:v>12.403383516756104</c:v>
                </c:pt>
                <c:pt idx="1325">
                  <c:v>12.362069659499412</c:v>
                </c:pt>
                <c:pt idx="1326">
                  <c:v>12.320204944213501</c:v>
                </c:pt>
                <c:pt idx="1327">
                  <c:v>12.277785081908902</c:v>
                </c:pt>
                <c:pt idx="1328">
                  <c:v>12.234805765424591</c:v>
                </c:pt>
                <c:pt idx="1329">
                  <c:v>12.191262669395201</c:v>
                </c:pt>
                <c:pt idx="1330">
                  <c:v>12.147151450221092</c:v>
                </c:pt>
                <c:pt idx="1331">
                  <c:v>12.102467746033</c:v>
                </c:pt>
                <c:pt idx="1332">
                  <c:v>12.0572071766614</c:v>
                </c:pt>
                <c:pt idx="1333">
                  <c:v>12.011365343605398</c:v>
                </c:pt>
                <c:pt idx="1334">
                  <c:v>11.964937829998506</c:v>
                </c:pt>
                <c:pt idx="1335">
                  <c:v>11.9179202005782</c:v>
                </c:pt>
                <c:pt idx="1336">
                  <c:v>11.870308001652798</c:v>
                </c:pt>
                <c:pt idx="1337">
                  <c:v>11.822096761069107</c:v>
                </c:pt>
                <c:pt idx="1338">
                  <c:v>11.773281988182299</c:v>
                </c:pt>
                <c:pt idx="1339">
                  <c:v>11.7238591738206</c:v>
                </c:pt>
                <c:pt idx="1340">
                  <c:v>11.673823790254893</c:v>
                </c:pt>
                <c:pt idx="1341">
                  <c:v>11.623171291167798</c:v>
                </c:pt>
                <c:pt idx="1342">
                  <c:v>11.571897111618204</c:v>
                </c:pt>
                <c:pt idx="1343">
                  <c:v>11.5199966680123</c:v>
                </c:pt>
                <c:pt idx="1344">
                  <c:v>11.467465358069807</c:v>
                </c:pt>
                <c:pt idx="1345">
                  <c:v>11.414298560792901</c:v>
                </c:pt>
                <c:pt idx="1346">
                  <c:v>11.360491636431608</c:v>
                </c:pt>
                <c:pt idx="1347">
                  <c:v>11.306039926454607</c:v>
                </c:pt>
                <c:pt idx="1348">
                  <c:v>11.250938753515401</c:v>
                </c:pt>
                <c:pt idx="1349">
                  <c:v>11.195183421421699</c:v>
                </c:pt>
                <c:pt idx="1350">
                  <c:v>11.138769215100501</c:v>
                </c:pt>
                <c:pt idx="1351">
                  <c:v>11.081691400568699</c:v>
                </c:pt>
                <c:pt idx="1352">
                  <c:v>11.0239452248994</c:v>
                </c:pt>
                <c:pt idx="1353">
                  <c:v>10.965525916190211</c:v>
                </c:pt>
                <c:pt idx="1354">
                  <c:v>10.9064286835312</c:v>
                </c:pt>
                <c:pt idx="1355">
                  <c:v>10.846648716972499</c:v>
                </c:pt>
                <c:pt idx="1356">
                  <c:v>10.786181187492593</c:v>
                </c:pt>
                <c:pt idx="1357">
                  <c:v>10.7250212469656</c:v>
                </c:pt>
                <c:pt idx="1358">
                  <c:v>10.663164028128406</c:v>
                </c:pt>
                <c:pt idx="1359">
                  <c:v>10.6006046445514</c:v>
                </c:pt>
                <c:pt idx="1360">
                  <c:v>10.537338190603098</c:v>
                </c:pt>
                <c:pt idx="1361">
                  <c:v>10.4733597414189</c:v>
                </c:pt>
                <c:pt idx="1362">
                  <c:v>10.408664352870799</c:v>
                </c:pt>
                <c:pt idx="1363">
                  <c:v>10.343247061531098</c:v>
                </c:pt>
                <c:pt idx="1364">
                  <c:v>10.2771028846464</c:v>
                </c:pt>
                <c:pt idx="1365">
                  <c:v>10.210226820099399</c:v>
                </c:pt>
                <c:pt idx="1366">
                  <c:v>10.142613846379801</c:v>
                </c:pt>
                <c:pt idx="1367">
                  <c:v>10.074258922551893</c:v>
                </c:pt>
                <c:pt idx="1368">
                  <c:v>10.005156988221707</c:v>
                </c:pt>
                <c:pt idx="1369">
                  <c:v>9.9353029635064907</c:v>
                </c:pt>
                <c:pt idx="1370">
                  <c:v>9.8646917489997001</c:v>
                </c:pt>
                <c:pt idx="1371">
                  <c:v>9.7933182257407534</c:v>
                </c:pt>
                <c:pt idx="1372">
                  <c:v>9.721177255183532</c:v>
                </c:pt>
                <c:pt idx="1373">
                  <c:v>9.6482636791630423</c:v>
                </c:pt>
                <c:pt idx="1374">
                  <c:v>9.5745723198630248</c:v>
                </c:pt>
                <c:pt idx="1375">
                  <c:v>9.5000979797845702</c:v>
                </c:pt>
                <c:pt idx="1376">
                  <c:v>9.4248354417136024</c:v>
                </c:pt>
                <c:pt idx="1377">
                  <c:v>9.3487794686890879</c:v>
                </c:pt>
                <c:pt idx="1378">
                  <c:v>9.271924803969549</c:v>
                </c:pt>
                <c:pt idx="1379">
                  <c:v>9.1942661710041325</c:v>
                </c:pt>
                <c:pt idx="1380">
                  <c:v>9.1157982733955496</c:v>
                </c:pt>
                <c:pt idx="1381">
                  <c:v>9.0365157948733401</c:v>
                </c:pt>
                <c:pt idx="1382">
                  <c:v>8.9564133992565473</c:v>
                </c:pt>
                <c:pt idx="1383">
                  <c:v>8.875485730425634</c:v>
                </c:pt>
                <c:pt idx="1384">
                  <c:v>8.7937274122883498</c:v>
                </c:pt>
                <c:pt idx="1385">
                  <c:v>8.711133048747822</c:v>
                </c:pt>
                <c:pt idx="1386">
                  <c:v>8.6276972236709302</c:v>
                </c:pt>
                <c:pt idx="1387">
                  <c:v>8.5434145008546203</c:v>
                </c:pt>
                <c:pt idx="1388">
                  <c:v>8.4582794239968333</c:v>
                </c:pt>
                <c:pt idx="1389">
                  <c:v>8.3722865166603953</c:v>
                </c:pt>
                <c:pt idx="1390">
                  <c:v>8.2854302822446879</c:v>
                </c:pt>
                <c:pt idx="1391">
                  <c:v>8.1977052039499476</c:v>
                </c:pt>
                <c:pt idx="1392">
                  <c:v>8.1091057447477599</c:v>
                </c:pt>
                <c:pt idx="1393">
                  <c:v>8.0196263473481704</c:v>
                </c:pt>
                <c:pt idx="1394">
                  <c:v>7.929261434167076</c:v>
                </c:pt>
                <c:pt idx="1395">
                  <c:v>7.8380054072943102</c:v>
                </c:pt>
                <c:pt idx="1396">
                  <c:v>7.7458526484613603</c:v>
                </c:pt>
                <c:pt idx="1397">
                  <c:v>7.652797519009086</c:v>
                </c:pt>
                <c:pt idx="1398">
                  <c:v>7.5588343598575358</c:v>
                </c:pt>
                <c:pt idx="1399">
                  <c:v>7.4639574914699098</c:v>
                </c:pt>
                <c:pt idx="1400">
                  <c:v>7.3681612138235399</c:v>
                </c:pt>
                <c:pt idx="1401">
                  <c:v>7.2714398063770496</c:v>
                </c:pt>
                <c:pt idx="1402">
                  <c:v>7.1737875280377459</c:v>
                </c:pt>
                <c:pt idx="1403">
                  <c:v>7.0751986171295096</c:v>
                </c:pt>
                <c:pt idx="1404">
                  <c:v>6.975667291360816</c:v>
                </c:pt>
                <c:pt idx="1405">
                  <c:v>6.8751877477930465</c:v>
                </c:pt>
                <c:pt idx="1406">
                  <c:v>6.7737541628063598</c:v>
                </c:pt>
                <c:pt idx="1407">
                  <c:v>6.6713606920714739</c:v>
                </c:pt>
                <c:pt idx="1408">
                  <c:v>6.5680014705128302</c:v>
                </c:pt>
                <c:pt idx="1409">
                  <c:v>6.4636706122793335</c:v>
                </c:pt>
                <c:pt idx="1410">
                  <c:v>6.3583622107123734</c:v>
                </c:pt>
                <c:pt idx="1411">
                  <c:v>6.2520703383107961</c:v>
                </c:pt>
                <c:pt idx="1412">
                  <c:v>6.1447890467039858</c:v>
                </c:pt>
                <c:pt idx="1413">
                  <c:v>6.0365123666130875</c:v>
                </c:pt>
                <c:pt idx="1414">
                  <c:v>5.9272343078243201</c:v>
                </c:pt>
                <c:pt idx="1415">
                  <c:v>5.816948859154456</c:v>
                </c:pt>
                <c:pt idx="1416">
                  <c:v>5.7056499884178837</c:v>
                </c:pt>
                <c:pt idx="1417">
                  <c:v>5.5933316423974375</c:v>
                </c:pt>
                <c:pt idx="1418">
                  <c:v>5.4799877468086402</c:v>
                </c:pt>
                <c:pt idx="1419">
                  <c:v>5.365612206270546</c:v>
                </c:pt>
                <c:pt idx="1420">
                  <c:v>5.2501989042708503</c:v>
                </c:pt>
                <c:pt idx="1421">
                  <c:v>5.1337417031364101</c:v>
                </c:pt>
                <c:pt idx="1422">
                  <c:v>5.0162344439995996</c:v>
                </c:pt>
                <c:pt idx="1423">
                  <c:v>4.897670946766076</c:v>
                </c:pt>
                <c:pt idx="1424">
                  <c:v>4.7780450100830638</c:v>
                </c:pt>
                <c:pt idx="1425">
                  <c:v>4.6573504113074264</c:v>
                </c:pt>
                <c:pt idx="1426">
                  <c:v>4.5355809064722461</c:v>
                </c:pt>
                <c:pt idx="1427">
                  <c:v>4.4127302302575568</c:v>
                </c:pt>
                <c:pt idx="1428">
                  <c:v>4.288792095953454</c:v>
                </c:pt>
                <c:pt idx="1429">
                  <c:v>4.1637601954334835</c:v>
                </c:pt>
                <c:pt idx="1430">
                  <c:v>4.0376281991175835</c:v>
                </c:pt>
                <c:pt idx="1431">
                  <c:v>3.9103897559434202</c:v>
                </c:pt>
                <c:pt idx="1432">
                  <c:v>3.7820384933321387</c:v>
                </c:pt>
                <c:pt idx="1433">
                  <c:v>3.6525680171576398</c:v>
                </c:pt>
                <c:pt idx="1434">
                  <c:v>3.5219719117128099</c:v>
                </c:pt>
                <c:pt idx="1435">
                  <c:v>3.3902437396785574</c:v>
                </c:pt>
                <c:pt idx="1436">
                  <c:v>3.2573770420929047</c:v>
                </c:pt>
                <c:pt idx="1437">
                  <c:v>3.1233653383150499</c:v>
                </c:pt>
                <c:pt idx="1438">
                  <c:v>2.9882021259962381</c:v>
                </c:pt>
                <c:pt idx="1439">
                  <c:v>2.85188088104757</c:v>
                </c:pt>
              </c:numCache>
            </c:numRef>
          </c:yVal>
        </c:ser>
        <c:ser>
          <c:idx val="2"/>
          <c:order val="2"/>
          <c:tx>
            <c:strRef>
              <c:f>'All days Info'!$D$1</c:f>
              <c:strCache>
                <c:ptCount val="1"/>
                <c:pt idx="0">
                  <c:v>01-04-2016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'All days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'All days Info'!$D$2:$D$1441</c:f>
              <c:numCache>
                <c:formatCode>General</c:formatCode>
                <c:ptCount val="1440"/>
                <c:pt idx="0">
                  <c:v>10.782500000000002</c:v>
                </c:pt>
                <c:pt idx="1">
                  <c:v>10.544000074698101</c:v>
                </c:pt>
                <c:pt idx="2">
                  <c:v>10.3080063411984</c:v>
                </c:pt>
                <c:pt idx="3">
                  <c:v>10.0745050946128</c:v>
                </c:pt>
                <c:pt idx="4">
                  <c:v>9.8434826720122182</c:v>
                </c:pt>
                <c:pt idx="5">
                  <c:v>9.6149254523684622</c:v>
                </c:pt>
                <c:pt idx="6">
                  <c:v>9.388819856497669</c:v>
                </c:pt>
                <c:pt idx="7">
                  <c:v>9.1651523470023371</c:v>
                </c:pt>
                <c:pt idx="8">
                  <c:v>8.9439094282141909</c:v>
                </c:pt>
                <c:pt idx="9">
                  <c:v>8.7250776461367714</c:v>
                </c:pt>
                <c:pt idx="10">
                  <c:v>8.5086435883880291</c:v>
                </c:pt>
                <c:pt idx="11">
                  <c:v>8.2945938841429303</c:v>
                </c:pt>
                <c:pt idx="12">
                  <c:v>8.0829152040761496</c:v>
                </c:pt>
                <c:pt idx="13">
                  <c:v>7.8735942603046203</c:v>
                </c:pt>
                <c:pt idx="14">
                  <c:v>7.666617806330196</c:v>
                </c:pt>
                <c:pt idx="15">
                  <c:v>7.4619726369822601</c:v>
                </c:pt>
                <c:pt idx="16">
                  <c:v>7.2596455883603523</c:v>
                </c:pt>
                <c:pt idx="17">
                  <c:v>7.05962353777677</c:v>
                </c:pt>
                <c:pt idx="18">
                  <c:v>6.8618934036992334</c:v>
                </c:pt>
                <c:pt idx="19">
                  <c:v>6.6664421456934502</c:v>
                </c:pt>
                <c:pt idx="20">
                  <c:v>6.4732567643658134</c:v>
                </c:pt>
                <c:pt idx="21">
                  <c:v>6.2823243013059162</c:v>
                </c:pt>
                <c:pt idx="22">
                  <c:v>6.0936318390292961</c:v>
                </c:pt>
                <c:pt idx="23">
                  <c:v>5.9071665009199696</c:v>
                </c:pt>
                <c:pt idx="24">
                  <c:v>5.7229154511730558</c:v>
                </c:pt>
                <c:pt idx="25">
                  <c:v>5.54086589473747</c:v>
                </c:pt>
                <c:pt idx="26">
                  <c:v>5.3610050772584437</c:v>
                </c:pt>
                <c:pt idx="27">
                  <c:v>5.1833202850202804</c:v>
                </c:pt>
                <c:pt idx="28">
                  <c:v>5.0077988448888204</c:v>
                </c:pt>
                <c:pt idx="29">
                  <c:v>4.834428124254174</c:v>
                </c:pt>
                <c:pt idx="30">
                  <c:v>4.6631955309732849</c:v>
                </c:pt>
                <c:pt idx="31">
                  <c:v>4.49408851331264</c:v>
                </c:pt>
                <c:pt idx="32">
                  <c:v>4.3270945598907522</c:v>
                </c:pt>
                <c:pt idx="33">
                  <c:v>4.1622011996209203</c:v>
                </c:pt>
                <c:pt idx="34">
                  <c:v>3.9993960016537198</c:v>
                </c:pt>
                <c:pt idx="35">
                  <c:v>3.838666575319758</c:v>
                </c:pt>
                <c:pt idx="36">
                  <c:v>3.6800005700722012</c:v>
                </c:pt>
                <c:pt idx="37">
                  <c:v>3.5233856754294299</c:v>
                </c:pt>
                <c:pt idx="38">
                  <c:v>3.3688096209176481</c:v>
                </c:pt>
                <c:pt idx="39">
                  <c:v>3.2162601760135381</c:v>
                </c:pt>
                <c:pt idx="40">
                  <c:v>3.0657251500868399</c:v>
                </c:pt>
                <c:pt idx="41">
                  <c:v>2.9171923923429812</c:v>
                </c:pt>
                <c:pt idx="42">
                  <c:v>2.7706497917657398</c:v>
                </c:pt>
                <c:pt idx="43">
                  <c:v>2.62608527705981</c:v>
                </c:pt>
                <c:pt idx="44">
                  <c:v>2.4834868165934498</c:v>
                </c:pt>
                <c:pt idx="45">
                  <c:v>2.3428424183411263</c:v>
                </c:pt>
                <c:pt idx="46">
                  <c:v>2.2041401298260901</c:v>
                </c:pt>
                <c:pt idx="47">
                  <c:v>2.0673680380630199</c:v>
                </c:pt>
                <c:pt idx="48">
                  <c:v>1.9325142695006698</c:v>
                </c:pt>
                <c:pt idx="49">
                  <c:v>1.79956698996442</c:v>
                </c:pt>
                <c:pt idx="50">
                  <c:v>1.6685144045990001</c:v>
                </c:pt>
                <c:pt idx="51">
                  <c:v>1.5393447578110098</c:v>
                </c:pt>
                <c:pt idx="52">
                  <c:v>1.41204633321161</c:v>
                </c:pt>
                <c:pt idx="53">
                  <c:v>1.2866074535591199</c:v>
                </c:pt>
                <c:pt idx="54">
                  <c:v>1.1630164807016401</c:v>
                </c:pt>
                <c:pt idx="55">
                  <c:v>1.0412618155196587</c:v>
                </c:pt>
                <c:pt idx="56">
                  <c:v>0.92133189786871394</c:v>
                </c:pt>
                <c:pt idx="57">
                  <c:v>0.80321520652195799</c:v>
                </c:pt>
                <c:pt idx="58">
                  <c:v>0.68690025911284158</c:v>
                </c:pt>
                <c:pt idx="59">
                  <c:v>0.57237561207768983</c:v>
                </c:pt>
                <c:pt idx="60">
                  <c:v>0.45962986059834421</c:v>
                </c:pt>
                <c:pt idx="61">
                  <c:v>0.34865163854478298</c:v>
                </c:pt>
                <c:pt idx="62">
                  <c:v>0.23942961841773411</c:v>
                </c:pt>
                <c:pt idx="63">
                  <c:v>0.131952511291304</c:v>
                </c:pt>
                <c:pt idx="64">
                  <c:v>2.620906675560343E-2</c:v>
                </c:pt>
                <c:pt idx="65">
                  <c:v>-7.7811927140642209E-2</c:v>
                </c:pt>
                <c:pt idx="66">
                  <c:v>-0.18012164394746299</c:v>
                </c:pt>
                <c:pt idx="67">
                  <c:v>-0.28073121887102165</c:v>
                </c:pt>
                <c:pt idx="68">
                  <c:v>-0.379651748830998</c:v>
                </c:pt>
                <c:pt idx="69">
                  <c:v>-0.47689429251796123</c:v>
                </c:pt>
                <c:pt idx="70">
                  <c:v>-0.57246987045075304</c:v>
                </c:pt>
                <c:pt idx="71">
                  <c:v>-0.66638946503385943</c:v>
                </c:pt>
                <c:pt idx="72">
                  <c:v>-0.75866402061479876</c:v>
                </c:pt>
                <c:pt idx="73">
                  <c:v>-0.84930444354148871</c:v>
                </c:pt>
                <c:pt idx="74">
                  <c:v>-0.93832160221963046</c:v>
                </c:pt>
                <c:pt idx="75">
                  <c:v>-1.0257263271700889</c:v>
                </c:pt>
                <c:pt idx="76">
                  <c:v>-1.1115294110862699</c:v>
                </c:pt>
                <c:pt idx="77">
                  <c:v>-1.1957416088914898</c:v>
                </c:pt>
                <c:pt idx="78">
                  <c:v>-1.2783736377963699</c:v>
                </c:pt>
                <c:pt idx="79">
                  <c:v>-1.3594361773561898</c:v>
                </c:pt>
                <c:pt idx="80">
                  <c:v>-1.4389398695283</c:v>
                </c:pt>
                <c:pt idx="81">
                  <c:v>-1.5168953187294787</c:v>
                </c:pt>
                <c:pt idx="82">
                  <c:v>-1.5933130918932901</c:v>
                </c:pt>
                <c:pt idx="83">
                  <c:v>-1.66820371852751</c:v>
                </c:pt>
                <c:pt idx="84">
                  <c:v>-1.7415776907714799</c:v>
                </c:pt>
                <c:pt idx="85">
                  <c:v>-1.81344546345346</c:v>
                </c:pt>
                <c:pt idx="86">
                  <c:v>-1.8838174541480501</c:v>
                </c:pt>
                <c:pt idx="87">
                  <c:v>-1.9527040432335598</c:v>
                </c:pt>
                <c:pt idx="88">
                  <c:v>-2.0201155739493499</c:v>
                </c:pt>
                <c:pt idx="89">
                  <c:v>-2.0860623524532387</c:v>
                </c:pt>
                <c:pt idx="90">
                  <c:v>-2.1505546478789217</c:v>
                </c:pt>
                <c:pt idx="91">
                  <c:v>-2.2136026923932479</c:v>
                </c:pt>
                <c:pt idx="92">
                  <c:v>-2.2752166812536987</c:v>
                </c:pt>
                <c:pt idx="93">
                  <c:v>-2.3354067728656998</c:v>
                </c:pt>
                <c:pt idx="94">
                  <c:v>-2.3941830888400402</c:v>
                </c:pt>
                <c:pt idx="95">
                  <c:v>-2.4515557140502273</c:v>
                </c:pt>
                <c:pt idx="96">
                  <c:v>-2.5075346966898699</c:v>
                </c:pt>
                <c:pt idx="97">
                  <c:v>-2.562130048330062</c:v>
                </c:pt>
                <c:pt idx="98">
                  <c:v>-2.6153517439767517</c:v>
                </c:pt>
                <c:pt idx="99">
                  <c:v>-2.6672097221281201</c:v>
                </c:pt>
                <c:pt idx="100">
                  <c:v>-2.7177138848319919</c:v>
                </c:pt>
                <c:pt idx="101">
                  <c:v>-2.7668740977431598</c:v>
                </c:pt>
                <c:pt idx="102">
                  <c:v>-2.8147001901807873</c:v>
                </c:pt>
                <c:pt idx="103">
                  <c:v>-2.8612019551858197</c:v>
                </c:pt>
                <c:pt idx="104">
                  <c:v>-2.9063891495782879</c:v>
                </c:pt>
                <c:pt idx="105">
                  <c:v>-2.9502714940147574</c:v>
                </c:pt>
                <c:pt idx="106">
                  <c:v>-2.9928586730456761</c:v>
                </c:pt>
                <c:pt idx="107">
                  <c:v>-3.03416033517275</c:v>
                </c:pt>
                <c:pt idx="108">
                  <c:v>-3.074186092906332</c:v>
                </c:pt>
                <c:pt idx="109">
                  <c:v>-3.1129455228227987</c:v>
                </c:pt>
                <c:pt idx="110">
                  <c:v>-3.1504481656218979</c:v>
                </c:pt>
                <c:pt idx="111">
                  <c:v>-3.1867035261841901</c:v>
                </c:pt>
                <c:pt idx="112">
                  <c:v>-3.2217210736283719</c:v>
                </c:pt>
                <c:pt idx="113">
                  <c:v>-3.2555102413686718</c:v>
                </c:pt>
                <c:pt idx="114">
                  <c:v>-3.2880804271722299</c:v>
                </c:pt>
                <c:pt idx="115">
                  <c:v>-3.3194409932164861</c:v>
                </c:pt>
                <c:pt idx="116">
                  <c:v>-3.3496012661465402</c:v>
                </c:pt>
                <c:pt idx="117">
                  <c:v>-3.3785705371325299</c:v>
                </c:pt>
                <c:pt idx="118">
                  <c:v>-3.40635806192702</c:v>
                </c:pt>
                <c:pt idx="119">
                  <c:v>-3.4329730609224001</c:v>
                </c:pt>
                <c:pt idx="120">
                  <c:v>-3.4584247192081987</c:v>
                </c:pt>
                <c:pt idx="121">
                  <c:v>-3.4827221866285281</c:v>
                </c:pt>
                <c:pt idx="122">
                  <c:v>-3.5058745778394518</c:v>
                </c:pt>
                <c:pt idx="123">
                  <c:v>-3.5278909723663125</c:v>
                </c:pt>
                <c:pt idx="124">
                  <c:v>-3.5487804146611701</c:v>
                </c:pt>
                <c:pt idx="125">
                  <c:v>-3.5685519141601501</c:v>
                </c:pt>
                <c:pt idx="126">
                  <c:v>-3.5872144453408201</c:v>
                </c:pt>
                <c:pt idx="127">
                  <c:v>-3.6047769477795919</c:v>
                </c:pt>
                <c:pt idx="128">
                  <c:v>-3.621248326209058</c:v>
                </c:pt>
                <c:pt idx="129">
                  <c:v>-3.63663745057542</c:v>
                </c:pt>
                <c:pt idx="130">
                  <c:v>-3.6509531560958282</c:v>
                </c:pt>
                <c:pt idx="131">
                  <c:v>-3.6642042433157802</c:v>
                </c:pt>
                <c:pt idx="132">
                  <c:v>-3.6763994781664802</c:v>
                </c:pt>
                <c:pt idx="133">
                  <c:v>-3.687547592022252</c:v>
                </c:pt>
                <c:pt idx="134">
                  <c:v>-3.6976572817578601</c:v>
                </c:pt>
                <c:pt idx="135">
                  <c:v>-3.7067372098059526</c:v>
                </c:pt>
                <c:pt idx="136">
                  <c:v>-3.7147960042143899</c:v>
                </c:pt>
                <c:pt idx="137">
                  <c:v>-3.7218422587036701</c:v>
                </c:pt>
                <c:pt idx="138">
                  <c:v>-3.7278845327242411</c:v>
                </c:pt>
                <c:pt idx="139">
                  <c:v>-3.732931351513932</c:v>
                </c:pt>
                <c:pt idx="140">
                  <c:v>-3.7369912061553321</c:v>
                </c:pt>
                <c:pt idx="141">
                  <c:v>-3.7400725536331301</c:v>
                </c:pt>
                <c:pt idx="142">
                  <c:v>-3.742183816891532</c:v>
                </c:pt>
                <c:pt idx="143">
                  <c:v>-3.743333384891613</c:v>
                </c:pt>
                <c:pt idx="144">
                  <c:v>-3.7435296126687012</c:v>
                </c:pt>
                <c:pt idx="145">
                  <c:v>-3.74278082138978</c:v>
                </c:pt>
                <c:pt idx="146">
                  <c:v>-3.7410952984108201</c:v>
                </c:pt>
                <c:pt idx="147">
                  <c:v>-3.7384812973342099</c:v>
                </c:pt>
                <c:pt idx="148">
                  <c:v>-3.7349470380660899</c:v>
                </c:pt>
                <c:pt idx="149">
                  <c:v>-3.7305007068737401</c:v>
                </c:pt>
                <c:pt idx="150">
                  <c:v>-3.725150456442992</c:v>
                </c:pt>
                <c:pt idx="151">
                  <c:v>-3.7189044059355698</c:v>
                </c:pt>
                <c:pt idx="152">
                  <c:v>-3.7117706410464719</c:v>
                </c:pt>
                <c:pt idx="153">
                  <c:v>-3.703757214061373</c:v>
                </c:pt>
                <c:pt idx="154">
                  <c:v>-3.6948721439139787</c:v>
                </c:pt>
                <c:pt idx="155">
                  <c:v>-3.6851234162434099</c:v>
                </c:pt>
                <c:pt idx="156">
                  <c:v>-3.6745189834515797</c:v>
                </c:pt>
                <c:pt idx="157">
                  <c:v>-3.6630667647605919</c:v>
                </c:pt>
                <c:pt idx="158">
                  <c:v>-3.6507746462700812</c:v>
                </c:pt>
                <c:pt idx="159">
                  <c:v>-3.6376504810146182</c:v>
                </c:pt>
                <c:pt idx="160">
                  <c:v>-3.6237020890211098</c:v>
                </c:pt>
                <c:pt idx="161">
                  <c:v>-3.6089372573660947</c:v>
                </c:pt>
                <c:pt idx="162">
                  <c:v>-3.5933637402332201</c:v>
                </c:pt>
                <c:pt idx="163">
                  <c:v>-3.5769892589705612</c:v>
                </c:pt>
                <c:pt idx="164">
                  <c:v>-3.55982150214802</c:v>
                </c:pt>
                <c:pt idx="165">
                  <c:v>-3.5418681256146769</c:v>
                </c:pt>
                <c:pt idx="166">
                  <c:v>-3.5231367525562347</c:v>
                </c:pt>
                <c:pt idx="167">
                  <c:v>-3.50363497355228</c:v>
                </c:pt>
                <c:pt idx="168">
                  <c:v>-3.4833703466338202</c:v>
                </c:pt>
                <c:pt idx="169">
                  <c:v>-3.4623503973405199</c:v>
                </c:pt>
                <c:pt idx="170">
                  <c:v>-3.4405826187781199</c:v>
                </c:pt>
                <c:pt idx="171">
                  <c:v>-3.4180744716758884</c:v>
                </c:pt>
                <c:pt idx="172">
                  <c:v>-3.3948333844438663</c:v>
                </c:pt>
                <c:pt idx="173">
                  <c:v>-3.37086675323041</c:v>
                </c:pt>
                <c:pt idx="174">
                  <c:v>-3.3461819419793919</c:v>
                </c:pt>
                <c:pt idx="175">
                  <c:v>-3.3207862824877119</c:v>
                </c:pt>
                <c:pt idx="176">
                  <c:v>-3.2946870744626202</c:v>
                </c:pt>
                <c:pt idx="177">
                  <c:v>-3.2678915855791018</c:v>
                </c:pt>
                <c:pt idx="178">
                  <c:v>-3.2404070515372618</c:v>
                </c:pt>
                <c:pt idx="179">
                  <c:v>-3.212240676119698</c:v>
                </c:pt>
                <c:pt idx="180">
                  <c:v>-3.1833996312488799</c:v>
                </c:pt>
                <c:pt idx="181">
                  <c:v>-3.1538910570445218</c:v>
                </c:pt>
                <c:pt idx="182">
                  <c:v>-3.1237220618809829</c:v>
                </c:pt>
                <c:pt idx="183">
                  <c:v>-3.09289972244461</c:v>
                </c:pt>
                <c:pt idx="184">
                  <c:v>-3.0614310837911498</c:v>
                </c:pt>
                <c:pt idx="185">
                  <c:v>-3.0293231594030998</c:v>
                </c:pt>
                <c:pt idx="186">
                  <c:v>-2.9965829312471084</c:v>
                </c:pt>
                <c:pt idx="187">
                  <c:v>-2.9632173498313419</c:v>
                </c:pt>
                <c:pt idx="188">
                  <c:v>-2.9292333342628587</c:v>
                </c:pt>
                <c:pt idx="189">
                  <c:v>-2.8946377723050118</c:v>
                </c:pt>
                <c:pt idx="190">
                  <c:v>-2.8594375204347782</c:v>
                </c:pt>
                <c:pt idx="191">
                  <c:v>-2.8236394039001884</c:v>
                </c:pt>
                <c:pt idx="192">
                  <c:v>-2.787250216777672</c:v>
                </c:pt>
                <c:pt idx="193">
                  <c:v>-2.7502767220294801</c:v>
                </c:pt>
                <c:pt idx="194">
                  <c:v>-2.7127256515609801</c:v>
                </c:pt>
                <c:pt idx="195">
                  <c:v>-2.6746037062781101</c:v>
                </c:pt>
                <c:pt idx="196">
                  <c:v>-2.6359175561447401</c:v>
                </c:pt>
                <c:pt idx="197">
                  <c:v>-2.5966738402400398</c:v>
                </c:pt>
                <c:pt idx="198">
                  <c:v>-2.5568791668158379</c:v>
                </c:pt>
                <c:pt idx="199">
                  <c:v>-2.5165401133540466</c:v>
                </c:pt>
                <c:pt idx="200">
                  <c:v>-2.4756632266239884</c:v>
                </c:pt>
                <c:pt idx="201">
                  <c:v>-2.4342550227398263</c:v>
                </c:pt>
                <c:pt idx="202">
                  <c:v>-2.3923219872179202</c:v>
                </c:pt>
                <c:pt idx="203">
                  <c:v>-2.3498705750341484</c:v>
                </c:pt>
                <c:pt idx="204">
                  <c:v>-2.3069072106814099</c:v>
                </c:pt>
                <c:pt idx="205">
                  <c:v>-2.2634382882268818</c:v>
                </c:pt>
                <c:pt idx="206">
                  <c:v>-2.21947017136945</c:v>
                </c:pt>
                <c:pt idx="207">
                  <c:v>-2.1750091934971181</c:v>
                </c:pt>
                <c:pt idx="208">
                  <c:v>-2.1300616577443212</c:v>
                </c:pt>
                <c:pt idx="209">
                  <c:v>-2.0846338370493402</c:v>
                </c:pt>
                <c:pt idx="210">
                  <c:v>-2.0387319742116699</c:v>
                </c:pt>
                <c:pt idx="211">
                  <c:v>-1.9923622819494198</c:v>
                </c:pt>
                <c:pt idx="212">
                  <c:v>-1.9455309429566598</c:v>
                </c:pt>
                <c:pt idx="213">
                  <c:v>-1.8982441099608209</c:v>
                </c:pt>
                <c:pt idx="214">
                  <c:v>-1.8505079057800409</c:v>
                </c:pt>
                <c:pt idx="215">
                  <c:v>-1.8023284233806101</c:v>
                </c:pt>
                <c:pt idx="216">
                  <c:v>-1.7537117259342601</c:v>
                </c:pt>
                <c:pt idx="217">
                  <c:v>-1.7046638468756301</c:v>
                </c:pt>
                <c:pt idx="218">
                  <c:v>-1.6551907899595699</c:v>
                </c:pt>
                <c:pt idx="219">
                  <c:v>-1.6052985293185709</c:v>
                </c:pt>
                <c:pt idx="220">
                  <c:v>-1.5549930095201299</c:v>
                </c:pt>
                <c:pt idx="221">
                  <c:v>-1.5042801456241</c:v>
                </c:pt>
                <c:pt idx="222">
                  <c:v>-1.4531658232400899</c:v>
                </c:pt>
                <c:pt idx="223">
                  <c:v>-1.4016558985848691</c:v>
                </c:pt>
                <c:pt idx="224">
                  <c:v>-1.34975619853971</c:v>
                </c:pt>
                <c:pt idx="225">
                  <c:v>-1.2974725207077709</c:v>
                </c:pt>
                <c:pt idx="226">
                  <c:v>-1.2448106334714799</c:v>
                </c:pt>
                <c:pt idx="227">
                  <c:v>-1.1917762760499198</c:v>
                </c:pt>
                <c:pt idx="228">
                  <c:v>-1.1383751585561901</c:v>
                </c:pt>
                <c:pt idx="229">
                  <c:v>-1.0846129620548008</c:v>
                </c:pt>
                <c:pt idx="230">
                  <c:v>-1.0304953386190399</c:v>
                </c:pt>
                <c:pt idx="231">
                  <c:v>-0.97602791138837242</c:v>
                </c:pt>
                <c:pt idx="232">
                  <c:v>-0.92121627462576461</c:v>
                </c:pt>
                <c:pt idx="233">
                  <c:v>-0.86606599377513704</c:v>
                </c:pt>
                <c:pt idx="234">
                  <c:v>-0.81058260551869599</c:v>
                </c:pt>
                <c:pt idx="235">
                  <c:v>-0.75477161783431002</c:v>
                </c:pt>
                <c:pt idx="236">
                  <c:v>-0.69863851005291044</c:v>
                </c:pt>
                <c:pt idx="237">
                  <c:v>-0.64218873291585343</c:v>
                </c:pt>
                <c:pt idx="238">
                  <c:v>-0.58542770863228599</c:v>
                </c:pt>
                <c:pt idx="239">
                  <c:v>-0.52836083093659802</c:v>
                </c:pt>
                <c:pt idx="240">
                  <c:v>-0.47099346514566237</c:v>
                </c:pt>
                <c:pt idx="241">
                  <c:v>-0.41333094821637301</c:v>
                </c:pt>
                <c:pt idx="242">
                  <c:v>-0.35537858880288553</c:v>
                </c:pt>
                <c:pt idx="243">
                  <c:v>-0.29714166731408437</c:v>
                </c:pt>
                <c:pt idx="244">
                  <c:v>-0.23862543597092911</c:v>
                </c:pt>
                <c:pt idx="245">
                  <c:v>-0.17983511886381801</c:v>
                </c:pt>
                <c:pt idx="246">
                  <c:v>-0.12077591201001406</c:v>
                </c:pt>
                <c:pt idx="247">
                  <c:v>-6.145298341096074E-2</c:v>
                </c:pt>
                <c:pt idx="248">
                  <c:v>-1.8714731097091417E-3</c:v>
                </c:pt>
                <c:pt idx="249">
                  <c:v>5.7963506751731307E-2</c:v>
                </c:pt>
                <c:pt idx="250">
                  <c:v>0.11804687187500211</c:v>
                </c:pt>
                <c:pt idx="251">
                  <c:v>0.17837356574801583</c:v>
                </c:pt>
                <c:pt idx="252">
                  <c:v>0.23893855958758412</c:v>
                </c:pt>
                <c:pt idx="253">
                  <c:v>0.29973685228202501</c:v>
                </c:pt>
                <c:pt idx="254">
                  <c:v>0.36076347033382922</c:v>
                </c:pt>
                <c:pt idx="255">
                  <c:v>0.42201346780222337</c:v>
                </c:pt>
                <c:pt idx="256">
                  <c:v>0.48348192624583441</c:v>
                </c:pt>
                <c:pt idx="257">
                  <c:v>0.54516395466527801</c:v>
                </c:pt>
                <c:pt idx="258">
                  <c:v>0.60705468944579943</c:v>
                </c:pt>
                <c:pt idx="259">
                  <c:v>0.66914929429991876</c:v>
                </c:pt>
                <c:pt idx="260">
                  <c:v>0.73144296020999799</c:v>
                </c:pt>
                <c:pt idx="261">
                  <c:v>0.7939309053709116</c:v>
                </c:pt>
                <c:pt idx="262">
                  <c:v>0.85660837513263699</c:v>
                </c:pt>
                <c:pt idx="263">
                  <c:v>0.91947064194290129</c:v>
                </c:pt>
                <c:pt idx="264">
                  <c:v>0.98251300528976637</c:v>
                </c:pt>
                <c:pt idx="265">
                  <c:v>1.045730791644309</c:v>
                </c:pt>
                <c:pt idx="266">
                  <c:v>1.1091193544031899</c:v>
                </c:pt>
                <c:pt idx="267">
                  <c:v>1.1726740738313008</c:v>
                </c:pt>
                <c:pt idx="268">
                  <c:v>1.2363903570043382</c:v>
                </c:pt>
                <c:pt idx="269">
                  <c:v>1.30026363775154</c:v>
                </c:pt>
                <c:pt idx="270">
                  <c:v>1.3642893765981801</c:v>
                </c:pt>
                <c:pt idx="271">
                  <c:v>1.42846306070825</c:v>
                </c:pt>
                <c:pt idx="272">
                  <c:v>1.4927802038270999</c:v>
                </c:pt>
                <c:pt idx="273">
                  <c:v>1.5572363462240091</c:v>
                </c:pt>
                <c:pt idx="274">
                  <c:v>1.6218270546348399</c:v>
                </c:pt>
                <c:pt idx="275">
                  <c:v>1.6865479222046709</c:v>
                </c:pt>
                <c:pt idx="276">
                  <c:v>1.75139456843036</c:v>
                </c:pt>
                <c:pt idx="277">
                  <c:v>1.8163626391032401</c:v>
                </c:pt>
                <c:pt idx="278">
                  <c:v>1.8814478062517317</c:v>
                </c:pt>
                <c:pt idx="279">
                  <c:v>1.94664576808387</c:v>
                </c:pt>
                <c:pt idx="280">
                  <c:v>2.0119522489300499</c:v>
                </c:pt>
                <c:pt idx="281">
                  <c:v>2.0773629991856084</c:v>
                </c:pt>
                <c:pt idx="282">
                  <c:v>2.1428737952533901</c:v>
                </c:pt>
                <c:pt idx="283">
                  <c:v>2.2084804394864199</c:v>
                </c:pt>
                <c:pt idx="284">
                  <c:v>2.2741787601305519</c:v>
                </c:pt>
                <c:pt idx="285">
                  <c:v>2.3399646112670101</c:v>
                </c:pt>
                <c:pt idx="286">
                  <c:v>2.4058338727551001</c:v>
                </c:pt>
                <c:pt idx="287">
                  <c:v>2.471782450174778</c:v>
                </c:pt>
                <c:pt idx="288">
                  <c:v>2.537806274769228</c:v>
                </c:pt>
                <c:pt idx="289">
                  <c:v>2.6039013033876217</c:v>
                </c:pt>
                <c:pt idx="290">
                  <c:v>2.6700635184276118</c:v>
                </c:pt>
                <c:pt idx="291">
                  <c:v>2.7362889277779701</c:v>
                </c:pt>
                <c:pt idx="292">
                  <c:v>2.8025735647613201</c:v>
                </c:pt>
                <c:pt idx="293">
                  <c:v>2.8689134880765899</c:v>
                </c:pt>
                <c:pt idx="294">
                  <c:v>2.9353047817417801</c:v>
                </c:pt>
                <c:pt idx="295">
                  <c:v>3.0017435550364899</c:v>
                </c:pt>
                <c:pt idx="296">
                  <c:v>3.0682259424445699</c:v>
                </c:pt>
                <c:pt idx="297">
                  <c:v>3.1347481035967975</c:v>
                </c:pt>
                <c:pt idx="298">
                  <c:v>3.20130622321342</c:v>
                </c:pt>
                <c:pt idx="299">
                  <c:v>3.2678965110467812</c:v>
                </c:pt>
                <c:pt idx="300">
                  <c:v>3.3345152018239999</c:v>
                </c:pt>
                <c:pt idx="301">
                  <c:v>3.4011585551895598</c:v>
                </c:pt>
                <c:pt idx="302">
                  <c:v>3.4678228556479218</c:v>
                </c:pt>
                <c:pt idx="303">
                  <c:v>3.53450441250616</c:v>
                </c:pt>
                <c:pt idx="304">
                  <c:v>3.601199559816572</c:v>
                </c:pt>
                <c:pt idx="305">
                  <c:v>3.6679046563193229</c:v>
                </c:pt>
                <c:pt idx="306">
                  <c:v>3.7346160853850301</c:v>
                </c:pt>
                <c:pt idx="307">
                  <c:v>3.801330254957433</c:v>
                </c:pt>
                <c:pt idx="308">
                  <c:v>3.8680435974959599</c:v>
                </c:pt>
                <c:pt idx="309">
                  <c:v>3.9347525699183987</c:v>
                </c:pt>
                <c:pt idx="310">
                  <c:v>4.0014536535434999</c:v>
                </c:pt>
                <c:pt idx="311">
                  <c:v>4.0681433540335998</c:v>
                </c:pt>
                <c:pt idx="312">
                  <c:v>4.1348182013372261</c:v>
                </c:pt>
                <c:pt idx="313">
                  <c:v>4.2014747496317399</c:v>
                </c:pt>
                <c:pt idx="314">
                  <c:v>4.2681095772659337</c:v>
                </c:pt>
                <c:pt idx="315">
                  <c:v>4.3347192867027085</c:v>
                </c:pt>
                <c:pt idx="316">
                  <c:v>4.4013005044616271</c:v>
                </c:pt>
                <c:pt idx="317">
                  <c:v>4.4678498810615599</c:v>
                </c:pt>
                <c:pt idx="318">
                  <c:v>4.534364090963364</c:v>
                </c:pt>
                <c:pt idx="319">
                  <c:v>4.6008398325123885</c:v>
                </c:pt>
                <c:pt idx="320">
                  <c:v>4.667273827881206</c:v>
                </c:pt>
                <c:pt idx="321">
                  <c:v>4.7336628230121782</c:v>
                </c:pt>
                <c:pt idx="322">
                  <c:v>4.8000035875600799</c:v>
                </c:pt>
                <c:pt idx="323">
                  <c:v>4.8662929148347436</c:v>
                </c:pt>
                <c:pt idx="324">
                  <c:v>4.9325276217436436</c:v>
                </c:pt>
                <c:pt idx="325">
                  <c:v>4.9987045487346098</c:v>
                </c:pt>
                <c:pt idx="326">
                  <c:v>5.0648205597382825</c:v>
                </c:pt>
                <c:pt idx="327">
                  <c:v>5.1308725421109065</c:v>
                </c:pt>
                <c:pt idx="328">
                  <c:v>5.1968574065768962</c:v>
                </c:pt>
                <c:pt idx="329">
                  <c:v>5.2627720871713501</c:v>
                </c:pt>
                <c:pt idx="330">
                  <c:v>5.3286135411828601</c:v>
                </c:pt>
                <c:pt idx="331">
                  <c:v>5.3943787490959663</c:v>
                </c:pt>
                <c:pt idx="332">
                  <c:v>5.4600647145339103</c:v>
                </c:pt>
                <c:pt idx="333">
                  <c:v>5.5256684642011642</c:v>
                </c:pt>
                <c:pt idx="334">
                  <c:v>5.5911870478260557</c:v>
                </c:pt>
                <c:pt idx="335">
                  <c:v>5.656617538103486</c:v>
                </c:pt>
                <c:pt idx="336">
                  <c:v>5.7219570306374363</c:v>
                </c:pt>
                <c:pt idx="337">
                  <c:v>5.7872026438836661</c:v>
                </c:pt>
                <c:pt idx="338">
                  <c:v>5.8523515190922462</c:v>
                </c:pt>
                <c:pt idx="339">
                  <c:v>5.9174008202503297</c:v>
                </c:pt>
                <c:pt idx="340">
                  <c:v>5.982347734024656</c:v>
                </c:pt>
                <c:pt idx="341">
                  <c:v>6.0471894697041302</c:v>
                </c:pt>
                <c:pt idx="342">
                  <c:v>6.1119232591426096</c:v>
                </c:pt>
                <c:pt idx="343">
                  <c:v>6.1765463567013885</c:v>
                </c:pt>
                <c:pt idx="344">
                  <c:v>6.2410560391918803</c:v>
                </c:pt>
                <c:pt idx="345">
                  <c:v>6.3054496058182199</c:v>
                </c:pt>
                <c:pt idx="346">
                  <c:v>6.369724378119856</c:v>
                </c:pt>
                <c:pt idx="347">
                  <c:v>6.4338776999142739</c:v>
                </c:pt>
                <c:pt idx="348">
                  <c:v>6.4979069372394447</c:v>
                </c:pt>
                <c:pt idx="349">
                  <c:v>6.5618094782966603</c:v>
                </c:pt>
                <c:pt idx="350">
                  <c:v>6.6255827333929957</c:v>
                </c:pt>
                <c:pt idx="351">
                  <c:v>6.6892241348839914</c:v>
                </c:pt>
                <c:pt idx="352">
                  <c:v>6.7527311371162364</c:v>
                </c:pt>
                <c:pt idx="353">
                  <c:v>6.8161012163700265</c:v>
                </c:pt>
                <c:pt idx="354">
                  <c:v>6.8793318708020301</c:v>
                </c:pt>
                <c:pt idx="355">
                  <c:v>6.9424206203877796</c:v>
                </c:pt>
                <c:pt idx="356">
                  <c:v>7.0053650068644604</c:v>
                </c:pt>
                <c:pt idx="357">
                  <c:v>7.0681625936733639</c:v>
                </c:pt>
                <c:pt idx="358">
                  <c:v>7.1308109659026</c:v>
                </c:pt>
                <c:pt idx="359">
                  <c:v>7.1933077302297699</c:v>
                </c:pt>
                <c:pt idx="360">
                  <c:v>7.2556505148644703</c:v>
                </c:pt>
                <c:pt idx="361">
                  <c:v>7.3178369694909824</c:v>
                </c:pt>
                <c:pt idx="362">
                  <c:v>7.3798647652108738</c:v>
                </c:pt>
                <c:pt idx="363">
                  <c:v>7.4417315944856437</c:v>
                </c:pt>
                <c:pt idx="364">
                  <c:v>7.5034351710793397</c:v>
                </c:pt>
                <c:pt idx="365">
                  <c:v>7.5649732300011685</c:v>
                </c:pt>
                <c:pt idx="366">
                  <c:v>7.6263435274480562</c:v>
                </c:pt>
                <c:pt idx="367">
                  <c:v>7.6875438407474448</c:v>
                </c:pt>
                <c:pt idx="368">
                  <c:v>7.7485719682997063</c:v>
                </c:pt>
                <c:pt idx="369">
                  <c:v>7.8094257295208998</c:v>
                </c:pt>
                <c:pt idx="370">
                  <c:v>7.8701029647853602</c:v>
                </c:pt>
                <c:pt idx="371">
                  <c:v>7.9306015353682824</c:v>
                </c:pt>
                <c:pt idx="372">
                  <c:v>7.9909193233884075</c:v>
                </c:pt>
                <c:pt idx="373">
                  <c:v>8.0510542317506175</c:v>
                </c:pt>
                <c:pt idx="374">
                  <c:v>8.1110041840884879</c:v>
                </c:pt>
                <c:pt idx="375">
                  <c:v>8.1707671247070301</c:v>
                </c:pt>
                <c:pt idx="376">
                  <c:v>8.2303410185252694</c:v>
                </c:pt>
                <c:pt idx="377">
                  <c:v>8.2897238510188025</c:v>
                </c:pt>
                <c:pt idx="378">
                  <c:v>8.3489136281624674</c:v>
                </c:pt>
                <c:pt idx="379">
                  <c:v>8.407908376373058</c:v>
                </c:pt>
                <c:pt idx="380">
                  <c:v>8.4667061424517396</c:v>
                </c:pt>
                <c:pt idx="381">
                  <c:v>8.5253049935268397</c:v>
                </c:pt>
                <c:pt idx="382">
                  <c:v>8.5837030169964201</c:v>
                </c:pt>
                <c:pt idx="383">
                  <c:v>8.6418983204709097</c:v>
                </c:pt>
                <c:pt idx="384">
                  <c:v>8.6998890317156707</c:v>
                </c:pt>
                <c:pt idx="385">
                  <c:v>8.7576732985937102</c:v>
                </c:pt>
                <c:pt idx="386">
                  <c:v>8.8152492890081895</c:v>
                </c:pt>
                <c:pt idx="387">
                  <c:v>8.8726151908451296</c:v>
                </c:pt>
                <c:pt idx="388">
                  <c:v>8.9297692119160992</c:v>
                </c:pt>
                <c:pt idx="389">
                  <c:v>8.9867095799006318</c:v>
                </c:pt>
                <c:pt idx="390">
                  <c:v>9.0434345422890381</c:v>
                </c:pt>
                <c:pt idx="391">
                  <c:v>9.0999423663249193</c:v>
                </c:pt>
                <c:pt idx="392">
                  <c:v>9.1562313389478298</c:v>
                </c:pt>
                <c:pt idx="393">
                  <c:v>9.212299766735919</c:v>
                </c:pt>
                <c:pt idx="394">
                  <c:v>9.268145975848519</c:v>
                </c:pt>
                <c:pt idx="395">
                  <c:v>9.3237683119687826</c:v>
                </c:pt>
                <c:pt idx="396">
                  <c:v>9.379165140246247</c:v>
                </c:pt>
                <c:pt idx="397">
                  <c:v>9.4343348452395688</c:v>
                </c:pt>
                <c:pt idx="398">
                  <c:v>9.4892758308590697</c:v>
                </c:pt>
                <c:pt idx="399">
                  <c:v>9.5439865203093728</c:v>
                </c:pt>
                <c:pt idx="400">
                  <c:v>9.5984653560320101</c:v>
                </c:pt>
                <c:pt idx="401">
                  <c:v>9.6527107996480694</c:v>
                </c:pt>
                <c:pt idx="402">
                  <c:v>9.7067213319007735</c:v>
                </c:pt>
                <c:pt idx="403">
                  <c:v>9.7604954525982208</c:v>
                </c:pt>
                <c:pt idx="404">
                  <c:v>9.8140316805557735</c:v>
                </c:pt>
                <c:pt idx="405">
                  <c:v>9.8673285535390498</c:v>
                </c:pt>
                <c:pt idx="406">
                  <c:v>9.9203846282060528</c:v>
                </c:pt>
                <c:pt idx="407">
                  <c:v>9.9731984800502822</c:v>
                </c:pt>
                <c:pt idx="408">
                  <c:v>10.025768703342999</c:v>
                </c:pt>
                <c:pt idx="409">
                  <c:v>10.078093911076</c:v>
                </c:pt>
                <c:pt idx="410">
                  <c:v>10.130172734904399</c:v>
                </c:pt>
                <c:pt idx="411">
                  <c:v>10.182003825088804</c:v>
                </c:pt>
                <c:pt idx="412">
                  <c:v>10.2335858504384</c:v>
                </c:pt>
                <c:pt idx="413">
                  <c:v>10.284917498253298</c:v>
                </c:pt>
                <c:pt idx="414">
                  <c:v>10.335997474267211</c:v>
                </c:pt>
                <c:pt idx="415">
                  <c:v>10.386824502590207</c:v>
                </c:pt>
                <c:pt idx="416">
                  <c:v>10.437397325651192</c:v>
                </c:pt>
                <c:pt idx="417">
                  <c:v>10.4877147041404</c:v>
                </c:pt>
                <c:pt idx="418">
                  <c:v>10.537775416952398</c:v>
                </c:pt>
                <c:pt idx="419">
                  <c:v>10.5875782611284</c:v>
                </c:pt>
                <c:pt idx="420">
                  <c:v>10.637122051798999</c:v>
                </c:pt>
                <c:pt idx="421">
                  <c:v>10.6864056221268</c:v>
                </c:pt>
                <c:pt idx="422">
                  <c:v>10.735427823248907</c:v>
                </c:pt>
                <c:pt idx="423">
                  <c:v>10.7841875242197</c:v>
                </c:pt>
                <c:pt idx="424">
                  <c:v>10.832683611953502</c:v>
                </c:pt>
                <c:pt idx="425">
                  <c:v>10.880914991166907</c:v>
                </c:pt>
                <c:pt idx="426">
                  <c:v>10.928880584321902</c:v>
                </c:pt>
                <c:pt idx="427">
                  <c:v>10.976579331567708</c:v>
                </c:pt>
                <c:pt idx="428">
                  <c:v>11.024010190684498</c:v>
                </c:pt>
                <c:pt idx="429">
                  <c:v>11.0711721370247</c:v>
                </c:pt>
                <c:pt idx="430">
                  <c:v>11.118064163456998</c:v>
                </c:pt>
                <c:pt idx="431">
                  <c:v>11.164685280307907</c:v>
                </c:pt>
                <c:pt idx="432">
                  <c:v>11.211034515304707</c:v>
                </c:pt>
                <c:pt idx="433">
                  <c:v>11.2571109135183</c:v>
                </c:pt>
                <c:pt idx="434">
                  <c:v>11.302913537305612</c:v>
                </c:pt>
                <c:pt idx="435">
                  <c:v>11.348441466252201</c:v>
                </c:pt>
                <c:pt idx="436">
                  <c:v>11.393693797114899</c:v>
                </c:pt>
                <c:pt idx="437">
                  <c:v>11.438669643764801</c:v>
                </c:pt>
                <c:pt idx="438">
                  <c:v>11.483368137128902</c:v>
                </c:pt>
                <c:pt idx="439">
                  <c:v>11.527788425133998</c:v>
                </c:pt>
                <c:pt idx="440">
                  <c:v>11.5719296726484</c:v>
                </c:pt>
                <c:pt idx="441">
                  <c:v>11.6157910614247</c:v>
                </c:pt>
                <c:pt idx="442">
                  <c:v>11.659371790042998</c:v>
                </c:pt>
                <c:pt idx="443">
                  <c:v>11.702671073852592</c:v>
                </c:pt>
                <c:pt idx="444">
                  <c:v>11.745688144915198</c:v>
                </c:pt>
                <c:pt idx="445">
                  <c:v>11.7884222519475</c:v>
                </c:pt>
                <c:pt idx="446">
                  <c:v>11.830872660263701</c:v>
                </c:pt>
                <c:pt idx="447">
                  <c:v>11.873038651718106</c:v>
                </c:pt>
                <c:pt idx="448">
                  <c:v>11.9149195246478</c:v>
                </c:pt>
                <c:pt idx="449">
                  <c:v>11.956514593815216</c:v>
                </c:pt>
                <c:pt idx="450">
                  <c:v>11.997823190350998</c:v>
                </c:pt>
                <c:pt idx="451">
                  <c:v>12.038844661696098</c:v>
                </c:pt>
                <c:pt idx="452">
                  <c:v>12.079578371545002</c:v>
                </c:pt>
                <c:pt idx="453">
                  <c:v>12.120023699788099</c:v>
                </c:pt>
                <c:pt idx="454">
                  <c:v>12.1601800424539</c:v>
                </c:pt>
                <c:pt idx="455">
                  <c:v>12.200046811652404</c:v>
                </c:pt>
                <c:pt idx="456">
                  <c:v>12.239623435517398</c:v>
                </c:pt>
                <c:pt idx="457">
                  <c:v>12.278909358148599</c:v>
                </c:pt>
                <c:pt idx="458">
                  <c:v>12.317904039555208</c:v>
                </c:pt>
                <c:pt idx="459">
                  <c:v>12.356606955597714</c:v>
                </c:pt>
                <c:pt idx="460">
                  <c:v>12.395017597931007</c:v>
                </c:pt>
                <c:pt idx="461">
                  <c:v>12.4331354739468</c:v>
                </c:pt>
                <c:pt idx="462">
                  <c:v>12.4709601067162</c:v>
                </c:pt>
                <c:pt idx="463">
                  <c:v>12.508491034932399</c:v>
                </c:pt>
                <c:pt idx="464">
                  <c:v>12.5457278128534</c:v>
                </c:pt>
                <c:pt idx="465">
                  <c:v>12.582670010244607</c:v>
                </c:pt>
                <c:pt idx="466">
                  <c:v>12.619317212321199</c:v>
                </c:pt>
                <c:pt idx="467">
                  <c:v>12.655669019691008</c:v>
                </c:pt>
                <c:pt idx="468">
                  <c:v>12.691725048297299</c:v>
                </c:pt>
                <c:pt idx="469">
                  <c:v>12.727484929360607</c:v>
                </c:pt>
                <c:pt idx="470">
                  <c:v>12.762948309322599</c:v>
                </c:pt>
                <c:pt idx="471">
                  <c:v>12.798114849787501</c:v>
                </c:pt>
                <c:pt idx="472">
                  <c:v>12.832984227465507</c:v>
                </c:pt>
                <c:pt idx="473">
                  <c:v>12.867556134115008</c:v>
                </c:pt>
                <c:pt idx="474">
                  <c:v>12.901830276485311</c:v>
                </c:pt>
                <c:pt idx="475">
                  <c:v>12.935806376259407</c:v>
                </c:pt>
                <c:pt idx="476">
                  <c:v>12.969484169996312</c:v>
                </c:pt>
                <c:pt idx="477">
                  <c:v>13.0028634090739</c:v>
                </c:pt>
                <c:pt idx="478">
                  <c:v>13.035943859631599</c:v>
                </c:pt>
                <c:pt idx="479">
                  <c:v>13.068725302512698</c:v>
                </c:pt>
                <c:pt idx="480">
                  <c:v>13.101207533207306</c:v>
                </c:pt>
                <c:pt idx="481">
                  <c:v>13.133390361794591</c:v>
                </c:pt>
                <c:pt idx="482">
                  <c:v>13.165273612885899</c:v>
                </c:pt>
                <c:pt idx="483">
                  <c:v>13.1968571255669</c:v>
                </c:pt>
                <c:pt idx="484">
                  <c:v>13.228140753340698</c:v>
                </c:pt>
                <c:pt idx="485">
                  <c:v>13.259124364069702</c:v>
                </c:pt>
                <c:pt idx="486">
                  <c:v>13.289807839919211</c:v>
                </c:pt>
                <c:pt idx="487">
                  <c:v>13.320191077299302</c:v>
                </c:pt>
                <c:pt idx="488">
                  <c:v>13.350273986807602</c:v>
                </c:pt>
                <c:pt idx="489">
                  <c:v>13.380056493172304</c:v>
                </c:pt>
                <c:pt idx="490">
                  <c:v>13.409538535194311</c:v>
                </c:pt>
                <c:pt idx="491">
                  <c:v>13.438720065689798</c:v>
                </c:pt>
                <c:pt idx="492">
                  <c:v>13.467601051433499</c:v>
                </c:pt>
                <c:pt idx="493">
                  <c:v>13.4961814731006</c:v>
                </c:pt>
                <c:pt idx="494">
                  <c:v>13.5244613252099</c:v>
                </c:pt>
                <c:pt idx="495">
                  <c:v>13.552440616065919</c:v>
                </c:pt>
                <c:pt idx="496">
                  <c:v>13.580119367701904</c:v>
                </c:pt>
                <c:pt idx="497">
                  <c:v>13.607497615822504</c:v>
                </c:pt>
                <c:pt idx="498">
                  <c:v>13.634575409745898</c:v>
                </c:pt>
                <c:pt idx="499">
                  <c:v>13.661352812347102</c:v>
                </c:pt>
                <c:pt idx="500">
                  <c:v>13.687829900000001</c:v>
                </c:pt>
                <c:pt idx="501">
                  <c:v>13.714006762520198</c:v>
                </c:pt>
                <c:pt idx="502">
                  <c:v>13.7398835031078</c:v>
                </c:pt>
                <c:pt idx="503">
                  <c:v>13.765460238289814</c:v>
                </c:pt>
                <c:pt idx="504">
                  <c:v>13.790737097862802</c:v>
                </c:pt>
                <c:pt idx="505">
                  <c:v>13.815714224835407</c:v>
                </c:pt>
                <c:pt idx="506">
                  <c:v>13.840391775371494</c:v>
                </c:pt>
                <c:pt idx="507">
                  <c:v>13.864769918732007</c:v>
                </c:pt>
                <c:pt idx="508">
                  <c:v>13.8888488372181</c:v>
                </c:pt>
                <c:pt idx="509">
                  <c:v>13.912628726113699</c:v>
                </c:pt>
                <c:pt idx="510">
                  <c:v>13.936109793627899</c:v>
                </c:pt>
                <c:pt idx="511">
                  <c:v>13.959292260837907</c:v>
                </c:pt>
                <c:pt idx="512">
                  <c:v>13.982176361631399</c:v>
                </c:pt>
                <c:pt idx="513">
                  <c:v>14.004762342649199</c:v>
                </c:pt>
                <c:pt idx="514">
                  <c:v>14.0270504632279</c:v>
                </c:pt>
                <c:pt idx="515">
                  <c:v>14.0490409953428</c:v>
                </c:pt>
                <c:pt idx="516">
                  <c:v>14.070734223550007</c:v>
                </c:pt>
                <c:pt idx="517">
                  <c:v>14.092130444929307</c:v>
                </c:pt>
                <c:pt idx="518">
                  <c:v>14.1132299690269</c:v>
                </c:pt>
                <c:pt idx="519">
                  <c:v>14.134033117797799</c:v>
                </c:pt>
                <c:pt idx="520">
                  <c:v>14.154540225548507</c:v>
                </c:pt>
                <c:pt idx="521">
                  <c:v>14.174751638879902</c:v>
                </c:pt>
                <c:pt idx="522">
                  <c:v>14.1946677166295</c:v>
                </c:pt>
                <c:pt idx="523">
                  <c:v>14.214288829814198</c:v>
                </c:pt>
                <c:pt idx="524">
                  <c:v>14.233615361572891</c:v>
                </c:pt>
                <c:pt idx="525">
                  <c:v>14.252647707109311</c:v>
                </c:pt>
                <c:pt idx="526">
                  <c:v>14.271386273634302</c:v>
                </c:pt>
                <c:pt idx="527">
                  <c:v>14.2898314803086</c:v>
                </c:pt>
                <c:pt idx="528">
                  <c:v>14.307983758185607</c:v>
                </c:pt>
                <c:pt idx="529">
                  <c:v>14.325843550153607</c:v>
                </c:pt>
                <c:pt idx="530">
                  <c:v>14.3434113108788</c:v>
                </c:pt>
                <c:pt idx="531">
                  <c:v>14.360687506747814</c:v>
                </c:pt>
                <c:pt idx="532">
                  <c:v>14.3776726158101</c:v>
                </c:pt>
                <c:pt idx="533">
                  <c:v>14.3943671277209</c:v>
                </c:pt>
                <c:pt idx="534">
                  <c:v>14.410771543683699</c:v>
                </c:pt>
                <c:pt idx="535">
                  <c:v>14.426886376392806</c:v>
                </c:pt>
                <c:pt idx="536">
                  <c:v>14.4427121499757</c:v>
                </c:pt>
                <c:pt idx="537">
                  <c:v>14.458249399936706</c:v>
                </c:pt>
                <c:pt idx="538">
                  <c:v>14.473498673098106</c:v>
                </c:pt>
                <c:pt idx="539">
                  <c:v>14.488460527544007</c:v>
                </c:pt>
                <c:pt idx="540">
                  <c:v>14.503135532562307</c:v>
                </c:pt>
                <c:pt idx="541">
                  <c:v>14.517524268587707</c:v>
                </c:pt>
                <c:pt idx="542">
                  <c:v>14.531627327143701</c:v>
                </c:pt>
                <c:pt idx="543">
                  <c:v>14.545445310786107</c:v>
                </c:pt>
                <c:pt idx="544">
                  <c:v>14.558978833045</c:v>
                </c:pt>
                <c:pt idx="545">
                  <c:v>14.572228518367307</c:v>
                </c:pt>
                <c:pt idx="546">
                  <c:v>14.5851950020601</c:v>
                </c:pt>
                <c:pt idx="547">
                  <c:v>14.597878930232492</c:v>
                </c:pt>
                <c:pt idx="548">
                  <c:v>14.610280959738599</c:v>
                </c:pt>
                <c:pt idx="549">
                  <c:v>14.6224017581201</c:v>
                </c:pt>
                <c:pt idx="550">
                  <c:v>14.634242003549</c:v>
                </c:pt>
                <c:pt idx="551">
                  <c:v>14.645802384769899</c:v>
                </c:pt>
                <c:pt idx="552">
                  <c:v>14.657083601042904</c:v>
                </c:pt>
                <c:pt idx="553">
                  <c:v>14.6680863620865</c:v>
                </c:pt>
                <c:pt idx="554">
                  <c:v>14.678811388019193</c:v>
                </c:pt>
                <c:pt idx="555">
                  <c:v>14.6892594093034</c:v>
                </c:pt>
                <c:pt idx="556">
                  <c:v>14.699431166687207</c:v>
                </c:pt>
                <c:pt idx="557">
                  <c:v>14.709327411147299</c:v>
                </c:pt>
                <c:pt idx="558">
                  <c:v>14.718948903831391</c:v>
                </c:pt>
                <c:pt idx="559">
                  <c:v>14.7282964160012</c:v>
                </c:pt>
                <c:pt idx="560">
                  <c:v>14.737370728974685</c:v>
                </c:pt>
                <c:pt idx="561">
                  <c:v>14.7461726340689</c:v>
                </c:pt>
                <c:pt idx="562">
                  <c:v>14.754702932542607</c:v>
                </c:pt>
                <c:pt idx="563">
                  <c:v>14.7629624355388</c:v>
                </c:pt>
                <c:pt idx="564">
                  <c:v>14.770951964027301</c:v>
                </c:pt>
                <c:pt idx="565">
                  <c:v>14.778672348747499</c:v>
                </c:pt>
                <c:pt idx="566">
                  <c:v>14.786124430151098</c:v>
                </c:pt>
                <c:pt idx="567">
                  <c:v>14.793309058344304</c:v>
                </c:pt>
                <c:pt idx="568">
                  <c:v>14.800227093030799</c:v>
                </c:pt>
                <c:pt idx="569">
                  <c:v>14.8068794034543</c:v>
                </c:pt>
                <c:pt idx="570">
                  <c:v>14.813266868341207</c:v>
                </c:pt>
                <c:pt idx="571">
                  <c:v>14.819390375843007</c:v>
                </c:pt>
                <c:pt idx="572">
                  <c:v>14.825250823479102</c:v>
                </c:pt>
                <c:pt idx="573">
                  <c:v>14.830849118079707</c:v>
                </c:pt>
                <c:pt idx="574">
                  <c:v>14.836186175727612</c:v>
                </c:pt>
                <c:pt idx="575">
                  <c:v>14.841262921701798</c:v>
                </c:pt>
                <c:pt idx="576">
                  <c:v>14.846080290419307</c:v>
                </c:pt>
                <c:pt idx="577">
                  <c:v>14.850639225378414</c:v>
                </c:pt>
                <c:pt idx="578">
                  <c:v>14.854940679100707</c:v>
                </c:pt>
                <c:pt idx="579">
                  <c:v>14.858985613074307</c:v>
                </c:pt>
                <c:pt idx="580">
                  <c:v>14.862774997696008</c:v>
                </c:pt>
                <c:pt idx="581">
                  <c:v>14.866309812214007</c:v>
                </c:pt>
                <c:pt idx="582">
                  <c:v>14.8695910446708</c:v>
                </c:pt>
                <c:pt idx="583">
                  <c:v>14.872619691845411</c:v>
                </c:pt>
                <c:pt idx="584">
                  <c:v>14.875396759196407</c:v>
                </c:pt>
                <c:pt idx="585">
                  <c:v>14.8779232608039</c:v>
                </c:pt>
                <c:pt idx="586">
                  <c:v>14.880200219313107</c:v>
                </c:pt>
                <c:pt idx="587">
                  <c:v>14.882228665875999</c:v>
                </c:pt>
                <c:pt idx="588">
                  <c:v>14.8840096400947</c:v>
                </c:pt>
                <c:pt idx="589">
                  <c:v>14.885544189963616</c:v>
                </c:pt>
                <c:pt idx="590">
                  <c:v>14.886833371812207</c:v>
                </c:pt>
                <c:pt idx="591">
                  <c:v>14.887878250247599</c:v>
                </c:pt>
                <c:pt idx="592">
                  <c:v>14.888679898097402</c:v>
                </c:pt>
                <c:pt idx="593">
                  <c:v>14.889239396351806</c:v>
                </c:pt>
                <c:pt idx="594">
                  <c:v>14.889557834107114</c:v>
                </c:pt>
                <c:pt idx="595">
                  <c:v>14.889636308507221</c:v>
                </c:pt>
                <c:pt idx="596">
                  <c:v>14.889475924687007</c:v>
                </c:pt>
                <c:pt idx="597">
                  <c:v>14.889077795715099</c:v>
                </c:pt>
                <c:pt idx="598">
                  <c:v>14.8884430425357</c:v>
                </c:pt>
                <c:pt idx="599">
                  <c:v>14.887572793911801</c:v>
                </c:pt>
                <c:pt idx="600">
                  <c:v>14.886468186368004</c:v>
                </c:pt>
                <c:pt idx="601">
                  <c:v>14.885130364132404</c:v>
                </c:pt>
                <c:pt idx="602">
                  <c:v>14.883560479079607</c:v>
                </c:pt>
                <c:pt idx="603">
                  <c:v>14.8817596906737</c:v>
                </c:pt>
                <c:pt idx="604">
                  <c:v>14.879729165910501</c:v>
                </c:pt>
                <c:pt idx="605">
                  <c:v>14.877470079259911</c:v>
                </c:pt>
                <c:pt idx="606">
                  <c:v>14.874983612608911</c:v>
                </c:pt>
                <c:pt idx="607">
                  <c:v>14.872270955204502</c:v>
                </c:pt>
                <c:pt idx="608">
                  <c:v>14.8693333035955</c:v>
                </c:pt>
                <c:pt idx="609">
                  <c:v>14.866171861575801</c:v>
                </c:pt>
                <c:pt idx="610">
                  <c:v>14.862787840126812</c:v>
                </c:pt>
                <c:pt idx="611">
                  <c:v>14.859182457360012</c:v>
                </c:pt>
                <c:pt idx="612">
                  <c:v>14.855356938459511</c:v>
                </c:pt>
                <c:pt idx="613">
                  <c:v>14.851312515625212</c:v>
                </c:pt>
                <c:pt idx="614">
                  <c:v>14.847050428014398</c:v>
                </c:pt>
                <c:pt idx="615">
                  <c:v>14.8425719216853</c:v>
                </c:pt>
                <c:pt idx="616">
                  <c:v>14.837878249539498</c:v>
                </c:pt>
                <c:pt idx="617">
                  <c:v>14.832970671264199</c:v>
                </c:pt>
                <c:pt idx="618">
                  <c:v>14.827850453275101</c:v>
                </c:pt>
                <c:pt idx="619">
                  <c:v>14.822518868659207</c:v>
                </c:pt>
                <c:pt idx="620">
                  <c:v>14.8169771971169</c:v>
                </c:pt>
                <c:pt idx="621">
                  <c:v>14.8112267249052</c:v>
                </c:pt>
                <c:pt idx="622">
                  <c:v>14.805268744779999</c:v>
                </c:pt>
                <c:pt idx="623">
                  <c:v>14.799104555938907</c:v>
                </c:pt>
                <c:pt idx="624">
                  <c:v>14.7927354639633</c:v>
                </c:pt>
                <c:pt idx="625">
                  <c:v>14.786162780761698</c:v>
                </c:pt>
                <c:pt idx="626">
                  <c:v>14.779387824512202</c:v>
                </c:pt>
                <c:pt idx="627">
                  <c:v>14.772411919604806</c:v>
                </c:pt>
                <c:pt idx="628">
                  <c:v>14.765236396584216</c:v>
                </c:pt>
                <c:pt idx="629">
                  <c:v>14.7578625920923</c:v>
                </c:pt>
                <c:pt idx="630">
                  <c:v>14.750291848811299</c:v>
                </c:pt>
                <c:pt idx="631">
                  <c:v>14.7425255154055</c:v>
                </c:pt>
                <c:pt idx="632">
                  <c:v>14.734564946464699</c:v>
                </c:pt>
                <c:pt idx="633">
                  <c:v>14.7264115024463</c:v>
                </c:pt>
                <c:pt idx="634">
                  <c:v>14.718066549618401</c:v>
                </c:pt>
                <c:pt idx="635">
                  <c:v>14.709531460001799</c:v>
                </c:pt>
                <c:pt idx="636">
                  <c:v>14.7008076113133</c:v>
                </c:pt>
                <c:pt idx="637">
                  <c:v>14.6918963869077</c:v>
                </c:pt>
                <c:pt idx="638">
                  <c:v>14.682799175720907</c:v>
                </c:pt>
                <c:pt idx="639">
                  <c:v>14.6735173722123</c:v>
                </c:pt>
                <c:pt idx="640">
                  <c:v>14.664052376307406</c:v>
                </c:pt>
                <c:pt idx="641">
                  <c:v>14.654405593340504</c:v>
                </c:pt>
                <c:pt idx="642">
                  <c:v>14.644578433997191</c:v>
                </c:pt>
                <c:pt idx="643">
                  <c:v>14.634572314257399</c:v>
                </c:pt>
                <c:pt idx="644">
                  <c:v>14.624388655337398</c:v>
                </c:pt>
                <c:pt idx="645">
                  <c:v>14.614028883632791</c:v>
                </c:pt>
                <c:pt idx="646">
                  <c:v>14.603494430661106</c:v>
                </c:pt>
                <c:pt idx="647">
                  <c:v>14.592786733004411</c:v>
                </c:pt>
                <c:pt idx="648">
                  <c:v>14.581907232251799</c:v>
                </c:pt>
                <c:pt idx="649">
                  <c:v>14.570857374942307</c:v>
                </c:pt>
                <c:pt idx="650">
                  <c:v>14.559638612507014</c:v>
                </c:pt>
                <c:pt idx="651">
                  <c:v>14.548252401212292</c:v>
                </c:pt>
                <c:pt idx="652">
                  <c:v>14.536700202102002</c:v>
                </c:pt>
                <c:pt idx="653">
                  <c:v>14.524983480940193</c:v>
                </c:pt>
                <c:pt idx="654">
                  <c:v>14.513103708154098</c:v>
                </c:pt>
                <c:pt idx="655">
                  <c:v>14.501062358776</c:v>
                </c:pt>
                <c:pt idx="656">
                  <c:v>14.4888609123864</c:v>
                </c:pt>
                <c:pt idx="657">
                  <c:v>14.476500853056711</c:v>
                </c:pt>
                <c:pt idx="658">
                  <c:v>14.463983669291602</c:v>
                </c:pt>
                <c:pt idx="659">
                  <c:v>14.4513108539717</c:v>
                </c:pt>
                <c:pt idx="660">
                  <c:v>14.438483904296</c:v>
                </c:pt>
                <c:pt idx="661">
                  <c:v>14.425504321725107</c:v>
                </c:pt>
                <c:pt idx="662">
                  <c:v>14.412373611923202</c:v>
                </c:pt>
                <c:pt idx="663">
                  <c:v>14.399093284701102</c:v>
                </c:pt>
                <c:pt idx="664">
                  <c:v>14.385664853958412</c:v>
                </c:pt>
                <c:pt idx="665">
                  <c:v>14.372089837626721</c:v>
                </c:pt>
                <c:pt idx="666">
                  <c:v>14.358369757611801</c:v>
                </c:pt>
                <c:pt idx="667">
                  <c:v>14.344506139736406</c:v>
                </c:pt>
                <c:pt idx="668">
                  <c:v>14.330500513682807</c:v>
                </c:pt>
                <c:pt idx="669">
                  <c:v>14.3163544129357</c:v>
                </c:pt>
                <c:pt idx="670">
                  <c:v>14.302069374724312</c:v>
                </c:pt>
                <c:pt idx="671">
                  <c:v>14.287646939965011</c:v>
                </c:pt>
                <c:pt idx="672">
                  <c:v>14.2730886532051</c:v>
                </c:pt>
                <c:pt idx="673">
                  <c:v>14.2583960625639</c:v>
                </c:pt>
                <c:pt idx="674">
                  <c:v>14.243570719675898</c:v>
                </c:pt>
                <c:pt idx="675">
                  <c:v>14.228614179634198</c:v>
                </c:pt>
                <c:pt idx="676">
                  <c:v>14.213528000931698</c:v>
                </c:pt>
                <c:pt idx="677">
                  <c:v>14.198313745404885</c:v>
                </c:pt>
                <c:pt idx="678">
                  <c:v>14.182972978176</c:v>
                </c:pt>
                <c:pt idx="679">
                  <c:v>14.1675072675955</c:v>
                </c:pt>
                <c:pt idx="680">
                  <c:v>14.151918185184998</c:v>
                </c:pt>
                <c:pt idx="681">
                  <c:v>14.1362073055799</c:v>
                </c:pt>
                <c:pt idx="682">
                  <c:v>14.120376206471398</c:v>
                </c:pt>
                <c:pt idx="683">
                  <c:v>14.1044264685502</c:v>
                </c:pt>
                <c:pt idx="684">
                  <c:v>14.0883596754481</c:v>
                </c:pt>
                <c:pt idx="685">
                  <c:v>14.072177413681002</c:v>
                </c:pt>
                <c:pt idx="686">
                  <c:v>14.055881272592107</c:v>
                </c:pt>
                <c:pt idx="687">
                  <c:v>14.0394728442933</c:v>
                </c:pt>
                <c:pt idx="688">
                  <c:v>14.022953723608801</c:v>
                </c:pt>
                <c:pt idx="689">
                  <c:v>14.0063255080176</c:v>
                </c:pt>
                <c:pt idx="690">
                  <c:v>13.989589797595507</c:v>
                </c:pt>
                <c:pt idx="691">
                  <c:v>13.972748194958607</c:v>
                </c:pt>
                <c:pt idx="692">
                  <c:v>13.955802305205411</c:v>
                </c:pt>
                <c:pt idx="693">
                  <c:v>13.9387537358592</c:v>
                </c:pt>
                <c:pt idx="694">
                  <c:v>13.9216040968115</c:v>
                </c:pt>
                <c:pt idx="695">
                  <c:v>13.904355000263701</c:v>
                </c:pt>
                <c:pt idx="696">
                  <c:v>13.887008060670498</c:v>
                </c:pt>
                <c:pt idx="697">
                  <c:v>13.869564894681918</c:v>
                </c:pt>
                <c:pt idx="698">
                  <c:v>13.852027121086707</c:v>
                </c:pt>
                <c:pt idx="699">
                  <c:v>13.834396360753798</c:v>
                </c:pt>
                <c:pt idx="700">
                  <c:v>13.816674236576008</c:v>
                </c:pt>
                <c:pt idx="701">
                  <c:v>13.798862373412092</c:v>
                </c:pt>
                <c:pt idx="702">
                  <c:v>13.7809623980297</c:v>
                </c:pt>
                <c:pt idx="703">
                  <c:v>13.762975939047402</c:v>
                </c:pt>
                <c:pt idx="704">
                  <c:v>13.744904626878192</c:v>
                </c:pt>
                <c:pt idx="705">
                  <c:v>13.726750093671299</c:v>
                </c:pt>
                <c:pt idx="706">
                  <c:v>13.708513973255299</c:v>
                </c:pt>
                <c:pt idx="707">
                  <c:v>13.6901979010806</c:v>
                </c:pt>
                <c:pt idx="708">
                  <c:v>13.671803514161899</c:v>
                </c:pt>
                <c:pt idx="709">
                  <c:v>13.653332451021207</c:v>
                </c:pt>
                <c:pt idx="710">
                  <c:v>13.634786351629804</c:v>
                </c:pt>
                <c:pt idx="711">
                  <c:v>13.6161668573518</c:v>
                </c:pt>
                <c:pt idx="712">
                  <c:v>13.5974756108858</c:v>
                </c:pt>
                <c:pt idx="713">
                  <c:v>13.578714256208107</c:v>
                </c:pt>
                <c:pt idx="714">
                  <c:v>13.559884438515214</c:v>
                </c:pt>
                <c:pt idx="715">
                  <c:v>13.5409878041664</c:v>
                </c:pt>
                <c:pt idx="716">
                  <c:v>13.522026000626306</c:v>
                </c:pt>
                <c:pt idx="717">
                  <c:v>13.503000676407707</c:v>
                </c:pt>
                <c:pt idx="718">
                  <c:v>13.483913481014094</c:v>
                </c:pt>
                <c:pt idx="719">
                  <c:v>13.464766064881704</c:v>
                </c:pt>
                <c:pt idx="720">
                  <c:v>13.445560079323407</c:v>
                </c:pt>
                <c:pt idx="721">
                  <c:v>13.4262971764702</c:v>
                </c:pt>
                <c:pt idx="722">
                  <c:v>13.406979009214202</c:v>
                </c:pt>
                <c:pt idx="723">
                  <c:v>13.387607231151406</c:v>
                </c:pt>
                <c:pt idx="724">
                  <c:v>13.368183496524304</c:v>
                </c:pt>
                <c:pt idx="725">
                  <c:v>13.3487094601642</c:v>
                </c:pt>
                <c:pt idx="726">
                  <c:v>13.329186777433804</c:v>
                </c:pt>
                <c:pt idx="727">
                  <c:v>13.309617104170799</c:v>
                </c:pt>
                <c:pt idx="728">
                  <c:v>13.290002096628907</c:v>
                </c:pt>
                <c:pt idx="729">
                  <c:v>13.270343411421999</c:v>
                </c:pt>
                <c:pt idx="730">
                  <c:v>13.250642705465706</c:v>
                </c:pt>
                <c:pt idx="731">
                  <c:v>13.230901635920498</c:v>
                </c:pt>
                <c:pt idx="732">
                  <c:v>13.211121860134085</c:v>
                </c:pt>
                <c:pt idx="733">
                  <c:v>13.1913050355846</c:v>
                </c:pt>
                <c:pt idx="734">
                  <c:v>13.171452819822107</c:v>
                </c:pt>
                <c:pt idx="735">
                  <c:v>13.151566870412307</c:v>
                </c:pt>
                <c:pt idx="736">
                  <c:v>13.131648844878798</c:v>
                </c:pt>
                <c:pt idx="737">
                  <c:v>13.111700400645498</c:v>
                </c:pt>
                <c:pt idx="738">
                  <c:v>13.091723194979398</c:v>
                </c:pt>
                <c:pt idx="739">
                  <c:v>13.071718884933301</c:v>
                </c:pt>
                <c:pt idx="740">
                  <c:v>13.051689127288308</c:v>
                </c:pt>
                <c:pt idx="741">
                  <c:v>13.031635578496402</c:v>
                </c:pt>
                <c:pt idx="742">
                  <c:v>13.011559894623211</c:v>
                </c:pt>
                <c:pt idx="743">
                  <c:v>12.991463731290592</c:v>
                </c:pt>
                <c:pt idx="744">
                  <c:v>12.971348743619298</c:v>
                </c:pt>
                <c:pt idx="745">
                  <c:v>12.9512165861711</c:v>
                </c:pt>
                <c:pt idx="746">
                  <c:v>12.931068912892492</c:v>
                </c:pt>
                <c:pt idx="747">
                  <c:v>12.910907377056207</c:v>
                </c:pt>
                <c:pt idx="748">
                  <c:v>12.890733631204407</c:v>
                </c:pt>
                <c:pt idx="749">
                  <c:v>12.870549327091211</c:v>
                </c:pt>
                <c:pt idx="750">
                  <c:v>12.850356115625011</c:v>
                </c:pt>
                <c:pt idx="751">
                  <c:v>12.8301556468119</c:v>
                </c:pt>
                <c:pt idx="752">
                  <c:v>12.809949569697308</c:v>
                </c:pt>
                <c:pt idx="753">
                  <c:v>12.789739532309412</c:v>
                </c:pt>
                <c:pt idx="754">
                  <c:v>12.769527181601099</c:v>
                </c:pt>
                <c:pt idx="755">
                  <c:v>12.749314163393185</c:v>
                </c:pt>
                <c:pt idx="756">
                  <c:v>12.729102122316798</c:v>
                </c:pt>
                <c:pt idx="757">
                  <c:v>12.708892701755698</c:v>
                </c:pt>
                <c:pt idx="758">
                  <c:v>12.688687543789207</c:v>
                </c:pt>
                <c:pt idx="759">
                  <c:v>12.668488289135302</c:v>
                </c:pt>
                <c:pt idx="760">
                  <c:v>12.648296577091999</c:v>
                </c:pt>
                <c:pt idx="761">
                  <c:v>12.628114045481098</c:v>
                </c:pt>
                <c:pt idx="762">
                  <c:v>12.607942330590499</c:v>
                </c:pt>
                <c:pt idx="763">
                  <c:v>12.5877830671166</c:v>
                </c:pt>
                <c:pt idx="764">
                  <c:v>12.567637888106807</c:v>
                </c:pt>
                <c:pt idx="765">
                  <c:v>12.547508424902999</c:v>
                </c:pt>
                <c:pt idx="766">
                  <c:v>12.527396307082904</c:v>
                </c:pt>
                <c:pt idx="767">
                  <c:v>12.507303162403998</c:v>
                </c:pt>
                <c:pt idx="768">
                  <c:v>12.487230616745007</c:v>
                </c:pt>
                <c:pt idx="769">
                  <c:v>12.467180294049314</c:v>
                </c:pt>
                <c:pt idx="770">
                  <c:v>12.447153816266907</c:v>
                </c:pt>
                <c:pt idx="771">
                  <c:v>12.427152803297902</c:v>
                </c:pt>
                <c:pt idx="772">
                  <c:v>12.407178872934598</c:v>
                </c:pt>
                <c:pt idx="773">
                  <c:v>12.387233640803499</c:v>
                </c:pt>
                <c:pt idx="774">
                  <c:v>12.367318720309299</c:v>
                </c:pt>
                <c:pt idx="775">
                  <c:v>12.3474357225766</c:v>
                </c:pt>
                <c:pt idx="776">
                  <c:v>12.327586256392507</c:v>
                </c:pt>
                <c:pt idx="777">
                  <c:v>12.307771928149602</c:v>
                </c:pt>
                <c:pt idx="778">
                  <c:v>12.2879943417886</c:v>
                </c:pt>
                <c:pt idx="779">
                  <c:v>12.268255098740498</c:v>
                </c:pt>
                <c:pt idx="780">
                  <c:v>12.248555797869598</c:v>
                </c:pt>
                <c:pt idx="781">
                  <c:v>12.228898035416298</c:v>
                </c:pt>
                <c:pt idx="782">
                  <c:v>12.209283404939001</c:v>
                </c:pt>
                <c:pt idx="783">
                  <c:v>12.189713497257499</c:v>
                </c:pt>
                <c:pt idx="784">
                  <c:v>12.1701899003954</c:v>
                </c:pt>
                <c:pt idx="785">
                  <c:v>12.150714199522007</c:v>
                </c:pt>
                <c:pt idx="786">
                  <c:v>12.131287976896299</c:v>
                </c:pt>
                <c:pt idx="787">
                  <c:v>12.111912811808207</c:v>
                </c:pt>
                <c:pt idx="788">
                  <c:v>12.092590280522407</c:v>
                </c:pt>
                <c:pt idx="789">
                  <c:v>12.073321956219701</c:v>
                </c:pt>
                <c:pt idx="790">
                  <c:v>12.054109408941207</c:v>
                </c:pt>
                <c:pt idx="791">
                  <c:v>12.034954205529306</c:v>
                </c:pt>
                <c:pt idx="792">
                  <c:v>12.0158579095711</c:v>
                </c:pt>
                <c:pt idx="793">
                  <c:v>11.996822081341399</c:v>
                </c:pt>
                <c:pt idx="794">
                  <c:v>11.977848277745107</c:v>
                </c:pt>
                <c:pt idx="795">
                  <c:v>11.9589380522588</c:v>
                </c:pt>
                <c:pt idx="796">
                  <c:v>11.9400929548748</c:v>
                </c:pt>
                <c:pt idx="797">
                  <c:v>11.9213145320431</c:v>
                </c:pt>
                <c:pt idx="798">
                  <c:v>11.902604326614307</c:v>
                </c:pt>
                <c:pt idx="799">
                  <c:v>11.8839638777815</c:v>
                </c:pt>
                <c:pt idx="800">
                  <c:v>11.865394721024007</c:v>
                </c:pt>
                <c:pt idx="801">
                  <c:v>11.846898388049</c:v>
                </c:pt>
                <c:pt idx="802">
                  <c:v>11.828476406734699</c:v>
                </c:pt>
                <c:pt idx="803">
                  <c:v>11.8101303010731</c:v>
                </c:pt>
                <c:pt idx="804">
                  <c:v>11.791861591111694</c:v>
                </c:pt>
                <c:pt idx="805">
                  <c:v>11.773671792897098</c:v>
                </c:pt>
                <c:pt idx="806">
                  <c:v>11.755562418417407</c:v>
                </c:pt>
                <c:pt idx="807">
                  <c:v>11.737534975544607</c:v>
                </c:pt>
                <c:pt idx="808">
                  <c:v>11.7195909679773</c:v>
                </c:pt>
                <c:pt idx="809">
                  <c:v>11.7017318951831</c:v>
                </c:pt>
                <c:pt idx="810">
                  <c:v>11.683959252341907</c:v>
                </c:pt>
                <c:pt idx="811">
                  <c:v>11.666274530287707</c:v>
                </c:pt>
                <c:pt idx="812">
                  <c:v>11.648679215451898</c:v>
                </c:pt>
                <c:pt idx="813">
                  <c:v>11.631174789805494</c:v>
                </c:pt>
                <c:pt idx="814">
                  <c:v>11.6137627308017</c:v>
                </c:pt>
                <c:pt idx="815">
                  <c:v>11.596444511319014</c:v>
                </c:pt>
                <c:pt idx="816">
                  <c:v>11.5792215996031</c:v>
                </c:pt>
                <c:pt idx="817">
                  <c:v>11.562095459210306</c:v>
                </c:pt>
                <c:pt idx="818">
                  <c:v>11.545067548949406</c:v>
                </c:pt>
                <c:pt idx="819">
                  <c:v>11.528139322824902</c:v>
                </c:pt>
                <c:pt idx="820">
                  <c:v>11.511312229979101</c:v>
                </c:pt>
                <c:pt idx="821">
                  <c:v>11.4945877146355</c:v>
                </c:pt>
                <c:pt idx="822">
                  <c:v>11.477967216040502</c:v>
                </c:pt>
                <c:pt idx="823">
                  <c:v>11.461452168406502</c:v>
                </c:pt>
                <c:pt idx="824">
                  <c:v>11.4450440008544</c:v>
                </c:pt>
                <c:pt idx="825">
                  <c:v>11.428744137356604</c:v>
                </c:pt>
                <c:pt idx="826">
                  <c:v>11.412553996678804</c:v>
                </c:pt>
                <c:pt idx="827">
                  <c:v>11.396474992323911</c:v>
                </c:pt>
                <c:pt idx="828">
                  <c:v>11.380508532473208</c:v>
                </c:pt>
                <c:pt idx="829">
                  <c:v>11.364656019929816</c:v>
                </c:pt>
                <c:pt idx="830">
                  <c:v>11.348918852061098</c:v>
                </c:pt>
                <c:pt idx="831">
                  <c:v>11.333298420741892</c:v>
                </c:pt>
                <c:pt idx="832">
                  <c:v>11.317796112295607</c:v>
                </c:pt>
                <c:pt idx="833">
                  <c:v>11.302413307438504</c:v>
                </c:pt>
                <c:pt idx="834">
                  <c:v>11.287151381221491</c:v>
                </c:pt>
                <c:pt idx="835">
                  <c:v>11.272011702972893</c:v>
                </c:pt>
                <c:pt idx="836">
                  <c:v>11.256995636240907</c:v>
                </c:pt>
                <c:pt idx="837">
                  <c:v>11.242104538736704</c:v>
                </c:pt>
                <c:pt idx="838">
                  <c:v>11.227339762276193</c:v>
                </c:pt>
                <c:pt idx="839">
                  <c:v>11.212702652723706</c:v>
                </c:pt>
                <c:pt idx="840">
                  <c:v>11.198194549933801</c:v>
                </c:pt>
                <c:pt idx="841">
                  <c:v>11.183816787694299</c:v>
                </c:pt>
                <c:pt idx="842">
                  <c:v>11.169570693668607</c:v>
                </c:pt>
                <c:pt idx="843">
                  <c:v>11.155457589338711</c:v>
                </c:pt>
                <c:pt idx="844">
                  <c:v>11.141478789947493</c:v>
                </c:pt>
                <c:pt idx="845">
                  <c:v>11.1276356044416</c:v>
                </c:pt>
                <c:pt idx="846">
                  <c:v>11.1139293354136</c:v>
                </c:pt>
                <c:pt idx="847">
                  <c:v>11.100361279045501</c:v>
                </c:pt>
                <c:pt idx="848">
                  <c:v>11.08693272505</c:v>
                </c:pt>
                <c:pt idx="849">
                  <c:v>11.073644956614507</c:v>
                </c:pt>
                <c:pt idx="850">
                  <c:v>11.060499250343014</c:v>
                </c:pt>
                <c:pt idx="851">
                  <c:v>11.047496876199007</c:v>
                </c:pt>
                <c:pt idx="852">
                  <c:v>11.034639097447407</c:v>
                </c:pt>
                <c:pt idx="853">
                  <c:v>11.021927170598392</c:v>
                </c:pt>
                <c:pt idx="854">
                  <c:v>11.009362345349199</c:v>
                </c:pt>
                <c:pt idx="855">
                  <c:v>10.996945864526404</c:v>
                </c:pt>
                <c:pt idx="856">
                  <c:v>10.984678964029801</c:v>
                </c:pt>
                <c:pt idx="857">
                  <c:v>10.972562872773912</c:v>
                </c:pt>
                <c:pt idx="858">
                  <c:v>10.960598812630407</c:v>
                </c:pt>
                <c:pt idx="859">
                  <c:v>10.9487879983723</c:v>
                </c:pt>
                <c:pt idx="860">
                  <c:v>10.937131637615202</c:v>
                </c:pt>
                <c:pt idx="861">
                  <c:v>10.925630930760011</c:v>
                </c:pt>
                <c:pt idx="862">
                  <c:v>10.914287070935799</c:v>
                </c:pt>
                <c:pt idx="863">
                  <c:v>10.903101243942899</c:v>
                </c:pt>
                <c:pt idx="864">
                  <c:v>10.8920746281948</c:v>
                </c:pt>
                <c:pt idx="865">
                  <c:v>10.881208394661</c:v>
                </c:pt>
                <c:pt idx="866">
                  <c:v>10.870503706809806</c:v>
                </c:pt>
                <c:pt idx="867">
                  <c:v>10.859961720550698</c:v>
                </c:pt>
                <c:pt idx="868">
                  <c:v>10.849583584177207</c:v>
                </c:pt>
                <c:pt idx="869">
                  <c:v>10.8393704383094</c:v>
                </c:pt>
                <c:pt idx="870">
                  <c:v>10.829323415836598</c:v>
                </c:pt>
                <c:pt idx="871">
                  <c:v>10.819443641859404</c:v>
                </c:pt>
                <c:pt idx="872">
                  <c:v>10.809732233633712</c:v>
                </c:pt>
                <c:pt idx="873">
                  <c:v>10.8001903005116</c:v>
                </c:pt>
                <c:pt idx="874">
                  <c:v>10.790818943885098</c:v>
                </c:pt>
                <c:pt idx="875">
                  <c:v>10.781619257128908</c:v>
                </c:pt>
                <c:pt idx="876">
                  <c:v>10.772592325542211</c:v>
                </c:pt>
                <c:pt idx="877">
                  <c:v>10.763739226291607</c:v>
                </c:pt>
                <c:pt idx="878">
                  <c:v>10.755061028354101</c:v>
                </c:pt>
                <c:pt idx="879">
                  <c:v>10.746558792459593</c:v>
                </c:pt>
                <c:pt idx="880">
                  <c:v>10.738233571032893</c:v>
                </c:pt>
                <c:pt idx="881">
                  <c:v>10.7300864081373</c:v>
                </c:pt>
                <c:pt idx="882">
                  <c:v>10.722118339416401</c:v>
                </c:pt>
                <c:pt idx="883">
                  <c:v>10.714330392037098</c:v>
                </c:pt>
                <c:pt idx="884">
                  <c:v>10.706723584632398</c:v>
                </c:pt>
                <c:pt idx="885">
                  <c:v>10.699298927243499</c:v>
                </c:pt>
                <c:pt idx="886">
                  <c:v>10.692057421263</c:v>
                </c:pt>
                <c:pt idx="887">
                  <c:v>10.685000059377211</c:v>
                </c:pt>
                <c:pt idx="888">
                  <c:v>10.678127825508399</c:v>
                </c:pt>
                <c:pt idx="889">
                  <c:v>10.6714416947583</c:v>
                </c:pt>
                <c:pt idx="890">
                  <c:v>10.664942633349806</c:v>
                </c:pt>
                <c:pt idx="891">
                  <c:v>10.658631598570604</c:v>
                </c:pt>
                <c:pt idx="892">
                  <c:v>10.652509538714812</c:v>
                </c:pt>
                <c:pt idx="893">
                  <c:v>10.6465773930259</c:v>
                </c:pt>
                <c:pt idx="894">
                  <c:v>10.640836091640002</c:v>
                </c:pt>
                <c:pt idx="895">
                  <c:v>10.635286555527411</c:v>
                </c:pt>
                <c:pt idx="896">
                  <c:v>10.629929696435999</c:v>
                </c:pt>
                <c:pt idx="897">
                  <c:v>10.624766416833499</c:v>
                </c:pt>
                <c:pt idx="898">
                  <c:v>10.6197976098504</c:v>
                </c:pt>
                <c:pt idx="899">
                  <c:v>10.6150241592221</c:v>
                </c:pt>
                <c:pt idx="900">
                  <c:v>10.610446939232007</c:v>
                </c:pt>
                <c:pt idx="901">
                  <c:v>10.606066814654104</c:v>
                </c:pt>
                <c:pt idx="902">
                  <c:v>10.6018846406952</c:v>
                </c:pt>
                <c:pt idx="903">
                  <c:v>10.597901262937892</c:v>
                </c:pt>
                <c:pt idx="904">
                  <c:v>10.594117517283102</c:v>
                </c:pt>
                <c:pt idx="905">
                  <c:v>10.590534229892507</c:v>
                </c:pt>
                <c:pt idx="906">
                  <c:v>10.5871522171315</c:v>
                </c:pt>
                <c:pt idx="907">
                  <c:v>10.583972285512001</c:v>
                </c:pt>
                <c:pt idx="908">
                  <c:v>10.580995231633899</c:v>
                </c:pt>
                <c:pt idx="909">
                  <c:v>10.578221842129098</c:v>
                </c:pt>
                <c:pt idx="910">
                  <c:v>10.575652893603712</c:v>
                </c:pt>
                <c:pt idx="911">
                  <c:v>10.573289152579704</c:v>
                </c:pt>
                <c:pt idx="912">
                  <c:v>10.5711313754391</c:v>
                </c:pt>
                <c:pt idx="913">
                  <c:v>10.569180308365707</c:v>
                </c:pt>
                <c:pt idx="914">
                  <c:v>10.567436687287511</c:v>
                </c:pt>
                <c:pt idx="915">
                  <c:v>10.565901237819807</c:v>
                </c:pt>
                <c:pt idx="916">
                  <c:v>10.564574675207608</c:v>
                </c:pt>
                <c:pt idx="917">
                  <c:v>10.563457704268911</c:v>
                </c:pt>
                <c:pt idx="918">
                  <c:v>10.562551019335807</c:v>
                </c:pt>
                <c:pt idx="919">
                  <c:v>10.561855304198501</c:v>
                </c:pt>
                <c:pt idx="920">
                  <c:v>10.561371232047501</c:v>
                </c:pt>
                <c:pt idx="921">
                  <c:v>10.5610994654159</c:v>
                </c:pt>
                <c:pt idx="922">
                  <c:v>10.561040656122707</c:v>
                </c:pt>
                <c:pt idx="923">
                  <c:v>10.561195445214798</c:v>
                </c:pt>
                <c:pt idx="924">
                  <c:v>10.561564462909899</c:v>
                </c:pt>
                <c:pt idx="925">
                  <c:v>10.5621483285388</c:v>
                </c:pt>
                <c:pt idx="926">
                  <c:v>10.562947650488807</c:v>
                </c:pt>
                <c:pt idx="927">
                  <c:v>10.5639630261453</c:v>
                </c:pt>
                <c:pt idx="928">
                  <c:v>10.565195041835302</c:v>
                </c:pt>
                <c:pt idx="929">
                  <c:v>10.566644272769514</c:v>
                </c:pt>
                <c:pt idx="930">
                  <c:v>10.568311282985098</c:v>
                </c:pt>
                <c:pt idx="931">
                  <c:v>10.570196625288107</c:v>
                </c:pt>
                <c:pt idx="932">
                  <c:v>10.5723008411971</c:v>
                </c:pt>
                <c:pt idx="933">
                  <c:v>10.574624460883999</c:v>
                </c:pt>
                <c:pt idx="934">
                  <c:v>10.577168003118198</c:v>
                </c:pt>
                <c:pt idx="935">
                  <c:v>10.579931975208607</c:v>
                </c:pt>
                <c:pt idx="936">
                  <c:v>10.582916872946312</c:v>
                </c:pt>
                <c:pt idx="937">
                  <c:v>10.586123180547299</c:v>
                </c:pt>
                <c:pt idx="938">
                  <c:v>10.589551370594799</c:v>
                </c:pt>
                <c:pt idx="939">
                  <c:v>10.593201903982798</c:v>
                </c:pt>
                <c:pt idx="940">
                  <c:v>10.597075229856699</c:v>
                </c:pt>
                <c:pt idx="941">
                  <c:v>10.601171785558586</c:v>
                </c:pt>
                <c:pt idx="942">
                  <c:v>10.605491996567507</c:v>
                </c:pt>
                <c:pt idx="943">
                  <c:v>10.610036276443712</c:v>
                </c:pt>
                <c:pt idx="944">
                  <c:v>10.614805026769902</c:v>
                </c:pt>
                <c:pt idx="945">
                  <c:v>10.6197986370954</c:v>
                </c:pt>
                <c:pt idx="946">
                  <c:v>10.625017484877592</c:v>
                </c:pt>
                <c:pt idx="947">
                  <c:v>10.6304619354246</c:v>
                </c:pt>
                <c:pt idx="948">
                  <c:v>10.636132341838801</c:v>
                </c:pt>
                <c:pt idx="949">
                  <c:v>10.642029044958701</c:v>
                </c:pt>
                <c:pt idx="950">
                  <c:v>10.648152373300999</c:v>
                </c:pt>
                <c:pt idx="951">
                  <c:v>10.654502643005307</c:v>
                </c:pt>
                <c:pt idx="952">
                  <c:v>10.661080157774</c:v>
                </c:pt>
                <c:pt idx="953">
                  <c:v>10.667885208816907</c:v>
                </c:pt>
                <c:pt idx="954">
                  <c:v>10.674918074793398</c:v>
                </c:pt>
                <c:pt idx="955">
                  <c:v>10.682179021754798</c:v>
                </c:pt>
                <c:pt idx="956">
                  <c:v>10.6896683030866</c:v>
                </c:pt>
                <c:pt idx="957">
                  <c:v>10.697386159451799</c:v>
                </c:pt>
                <c:pt idx="958">
                  <c:v>10.705332818734007</c:v>
                </c:pt>
                <c:pt idx="959">
                  <c:v>10.713508495977999</c:v>
                </c:pt>
                <c:pt idx="960">
                  <c:v>10.721913393334585</c:v>
                </c:pt>
                <c:pt idx="961">
                  <c:v>10.730547700002401</c:v>
                </c:pt>
                <c:pt idx="962">
                  <c:v>10.7394115921702</c:v>
                </c:pt>
                <c:pt idx="963">
                  <c:v>10.748505232959101</c:v>
                </c:pt>
                <c:pt idx="964">
                  <c:v>10.757828772367301</c:v>
                </c:pt>
                <c:pt idx="965">
                  <c:v>10.767382347209599</c:v>
                </c:pt>
                <c:pt idx="966">
                  <c:v>10.777166081063099</c:v>
                </c:pt>
                <c:pt idx="967">
                  <c:v>10.787180084207501</c:v>
                </c:pt>
                <c:pt idx="968">
                  <c:v>10.7974244535687</c:v>
                </c:pt>
                <c:pt idx="969">
                  <c:v>10.807899272661407</c:v>
                </c:pt>
                <c:pt idx="970">
                  <c:v>10.818604611532207</c:v>
                </c:pt>
                <c:pt idx="971">
                  <c:v>10.829540526701011</c:v>
                </c:pt>
                <c:pt idx="972">
                  <c:v>10.8407070611037</c:v>
                </c:pt>
                <c:pt idx="973">
                  <c:v>10.852104244037411</c:v>
                </c:pt>
                <c:pt idx="974">
                  <c:v>10.863732091099216</c:v>
                </c:pt>
                <c:pt idx="975">
                  <c:v>10.875590604131506</c:v>
                </c:pt>
                <c:pt idx="976">
                  <c:v>10.887679771163</c:v>
                </c:pt>
                <c:pt idx="977">
                  <c:v>10.899999566353607</c:v>
                </c:pt>
                <c:pt idx="978">
                  <c:v>10.912549949933506</c:v>
                </c:pt>
                <c:pt idx="979">
                  <c:v>10.925330868149912</c:v>
                </c:pt>
                <c:pt idx="980">
                  <c:v>10.938342253206207</c:v>
                </c:pt>
                <c:pt idx="981">
                  <c:v>10.951584023206111</c:v>
                </c:pt>
                <c:pt idx="982">
                  <c:v>10.965056082097007</c:v>
                </c:pt>
                <c:pt idx="983">
                  <c:v>10.9787583196107</c:v>
                </c:pt>
                <c:pt idx="984">
                  <c:v>10.992690611207314</c:v>
                </c:pt>
                <c:pt idx="985">
                  <c:v>11.006852818018311</c:v>
                </c:pt>
                <c:pt idx="986">
                  <c:v>11.021244786787699</c:v>
                </c:pt>
                <c:pt idx="987">
                  <c:v>11.0358663498157</c:v>
                </c:pt>
                <c:pt idx="988">
                  <c:v>11.0507173249008</c:v>
                </c:pt>
                <c:pt idx="989">
                  <c:v>11.065797515283316</c:v>
                </c:pt>
                <c:pt idx="990">
                  <c:v>11.0811067095864</c:v>
                </c:pt>
                <c:pt idx="991">
                  <c:v>11.096644681760004</c:v>
                </c:pt>
                <c:pt idx="992">
                  <c:v>11.112411191024202</c:v>
                </c:pt>
                <c:pt idx="993">
                  <c:v>11.128405981808799</c:v>
                </c:pt>
                <c:pt idx="994">
                  <c:v>11.144628783699085</c:v>
                </c:pt>
                <c:pt idx="995">
                  <c:v>11.161079311377099</c:v>
                </c:pt>
                <c:pt idx="996">
                  <c:v>11.177757264564002</c:v>
                </c:pt>
                <c:pt idx="997">
                  <c:v>11.1946623279634</c:v>
                </c:pt>
                <c:pt idx="998">
                  <c:v>11.211794171203801</c:v>
                </c:pt>
                <c:pt idx="999">
                  <c:v>11.2291524487809</c:v>
                </c:pt>
                <c:pt idx="1000">
                  <c:v>11.2467368000001</c:v>
                </c:pt>
                <c:pt idx="1001">
                  <c:v>11.264546848919911</c:v>
                </c:pt>
                <c:pt idx="1002">
                  <c:v>11.282582204294211</c:v>
                </c:pt>
                <c:pt idx="1003">
                  <c:v>11.300842459513802</c:v>
                </c:pt>
                <c:pt idx="1004">
                  <c:v>11.319327192550698</c:v>
                </c:pt>
                <c:pt idx="1005">
                  <c:v>11.3380359659006</c:v>
                </c:pt>
                <c:pt idx="1006">
                  <c:v>11.356968326523702</c:v>
                </c:pt>
                <c:pt idx="1007">
                  <c:v>11.376123805789007</c:v>
                </c:pt>
                <c:pt idx="1008">
                  <c:v>11.395501919417214</c:v>
                </c:pt>
                <c:pt idx="1009">
                  <c:v>11.4151021674218</c:v>
                </c:pt>
                <c:pt idx="1010">
                  <c:v>11.434924034051798</c:v>
                </c:pt>
                <c:pt idx="1011">
                  <c:v>11.4549669877374</c:v>
                </c:pt>
                <c:pt idx="1012">
                  <c:v>11.475230481028007</c:v>
                </c:pt>
                <c:pt idx="1013">
                  <c:v>11.495713950537899</c:v>
                </c:pt>
                <c:pt idx="1014">
                  <c:v>11.516416816888318</c:v>
                </c:pt>
                <c:pt idx="1015">
                  <c:v>11.537338484649698</c:v>
                </c:pt>
                <c:pt idx="1016">
                  <c:v>11.5584783422839</c:v>
                </c:pt>
                <c:pt idx="1017">
                  <c:v>11.579835762088207</c:v>
                </c:pt>
                <c:pt idx="1018">
                  <c:v>11.601410100136698</c:v>
                </c:pt>
                <c:pt idx="1019">
                  <c:v>11.6232006962229</c:v>
                </c:pt>
                <c:pt idx="1020">
                  <c:v>11.645206873803406</c:v>
                </c:pt>
                <c:pt idx="1021">
                  <c:v>11.6674279399395</c:v>
                </c:pt>
                <c:pt idx="1022">
                  <c:v>11.689863185240398</c:v>
                </c:pt>
                <c:pt idx="1023">
                  <c:v>11.712511883804799</c:v>
                </c:pt>
                <c:pt idx="1024">
                  <c:v>11.735373293166299</c:v>
                </c:pt>
                <c:pt idx="1025">
                  <c:v>11.758446654231307</c:v>
                </c:pt>
                <c:pt idx="1026">
                  <c:v>11.7817311912266</c:v>
                </c:pt>
                <c:pt idx="1027">
                  <c:v>11.805226111639104</c:v>
                </c:pt>
                <c:pt idx="1028">
                  <c:v>11.8289306061587</c:v>
                </c:pt>
                <c:pt idx="1029">
                  <c:v>11.852843848621314</c:v>
                </c:pt>
                <c:pt idx="1030">
                  <c:v>11.876964995952607</c:v>
                </c:pt>
                <c:pt idx="1031">
                  <c:v>11.9012931881083</c:v>
                </c:pt>
                <c:pt idx="1032">
                  <c:v>11.9258275480181</c:v>
                </c:pt>
                <c:pt idx="1033">
                  <c:v>11.950567181529404</c:v>
                </c:pt>
                <c:pt idx="1034">
                  <c:v>11.975511177347506</c:v>
                </c:pt>
                <c:pt idx="1035">
                  <c:v>12.00065860698</c:v>
                </c:pt>
                <c:pt idx="1036">
                  <c:v>12.026008524678501</c:v>
                </c:pt>
                <c:pt idx="1037">
                  <c:v>12.051559967382607</c:v>
                </c:pt>
                <c:pt idx="1038">
                  <c:v>12.077311954659898</c:v>
                </c:pt>
                <c:pt idx="1039">
                  <c:v>12.103263488651885</c:v>
                </c:pt>
                <c:pt idx="1040">
                  <c:v>12.1294135540141</c:v>
                </c:pt>
                <c:pt idx="1041">
                  <c:v>12.1557611178594</c:v>
                </c:pt>
                <c:pt idx="1042">
                  <c:v>12.182305129701099</c:v>
                </c:pt>
                <c:pt idx="1043">
                  <c:v>12.2090445213958</c:v>
                </c:pt>
                <c:pt idx="1044">
                  <c:v>12.235978207083798</c:v>
                </c:pt>
                <c:pt idx="1045">
                  <c:v>12.263105083135592</c:v>
                </c:pt>
                <c:pt idx="1046">
                  <c:v>12.290424028090499</c:v>
                </c:pt>
                <c:pt idx="1047">
                  <c:v>12.317933902601904</c:v>
                </c:pt>
                <c:pt idx="1048">
                  <c:v>12.345633549378308</c:v>
                </c:pt>
                <c:pt idx="1049">
                  <c:v>12.3735217931281</c:v>
                </c:pt>
                <c:pt idx="1050">
                  <c:v>12.401597440499099</c:v>
                </c:pt>
                <c:pt idx="1051">
                  <c:v>12.4298592800241</c:v>
                </c:pt>
                <c:pt idx="1052">
                  <c:v>12.4583060820617</c:v>
                </c:pt>
                <c:pt idx="1053">
                  <c:v>12.486936598739218</c:v>
                </c:pt>
                <c:pt idx="1054">
                  <c:v>12.515749563896007</c:v>
                </c:pt>
                <c:pt idx="1055">
                  <c:v>12.544743693025399</c:v>
                </c:pt>
                <c:pt idx="1056">
                  <c:v>12.5739176832179</c:v>
                </c:pt>
                <c:pt idx="1057">
                  <c:v>12.603270213102499</c:v>
                </c:pt>
                <c:pt idx="1058">
                  <c:v>12.632799942791401</c:v>
                </c:pt>
                <c:pt idx="1059">
                  <c:v>12.662505513821111</c:v>
                </c:pt>
                <c:pt idx="1060">
                  <c:v>12.6923855490951</c:v>
                </c:pt>
                <c:pt idx="1061">
                  <c:v>12.722438652827007</c:v>
                </c:pt>
                <c:pt idx="1062">
                  <c:v>12.752663410483304</c:v>
                </c:pt>
                <c:pt idx="1063">
                  <c:v>12.783058388724799</c:v>
                </c:pt>
                <c:pt idx="1064">
                  <c:v>12.813622135351199</c:v>
                </c:pt>
                <c:pt idx="1065">
                  <c:v>12.844353179241898</c:v>
                </c:pt>
                <c:pt idx="1066">
                  <c:v>12.875250030299307</c:v>
                </c:pt>
                <c:pt idx="1067">
                  <c:v>12.906311179392301</c:v>
                </c:pt>
                <c:pt idx="1068">
                  <c:v>12.937535098297102</c:v>
                </c:pt>
                <c:pt idx="1069">
                  <c:v>12.968920239641207</c:v>
                </c:pt>
                <c:pt idx="1070">
                  <c:v>13.000465036845107</c:v>
                </c:pt>
                <c:pt idx="1071">
                  <c:v>13.032167904066904</c:v>
                </c:pt>
                <c:pt idx="1072">
                  <c:v>13.064027236142104</c:v>
                </c:pt>
                <c:pt idx="1073">
                  <c:v>13.096041408527904</c:v>
                </c:pt>
                <c:pt idx="1074">
                  <c:v>13.128208777245698</c:v>
                </c:pt>
                <c:pt idx="1075">
                  <c:v>13.160527678823907</c:v>
                </c:pt>
                <c:pt idx="1076">
                  <c:v>13.192996430239207</c:v>
                </c:pt>
                <c:pt idx="1077">
                  <c:v>13.225613328860501</c:v>
                </c:pt>
                <c:pt idx="1078">
                  <c:v>13.258376652392398</c:v>
                </c:pt>
                <c:pt idx="1079">
                  <c:v>13.291284658815</c:v>
                </c:pt>
                <c:pt idx="1080">
                  <c:v>13.324335586328306</c:v>
                </c:pt>
                <c:pt idx="1081">
                  <c:v>13.357527653296208</c:v>
                </c:pt>
                <c:pt idx="1082">
                  <c:v>13.390859058185912</c:v>
                </c:pt>
                <c:pt idx="1083">
                  <c:v>13.424327979513198</c:v>
                </c:pt>
                <c:pt idx="1084">
                  <c:v>13.457932575783508</c:v>
                </c:pt>
                <c:pt idx="1085">
                  <c:v>13.491670985435498</c:v>
                </c:pt>
                <c:pt idx="1086">
                  <c:v>13.525541326782907</c:v>
                </c:pt>
                <c:pt idx="1087">
                  <c:v>13.559541697958707</c:v>
                </c:pt>
                <c:pt idx="1088">
                  <c:v>13.593670176854801</c:v>
                </c:pt>
                <c:pt idx="1089">
                  <c:v>13.6279248210673</c:v>
                </c:pt>
                <c:pt idx="1090">
                  <c:v>13.662303667839399</c:v>
                </c:pt>
                <c:pt idx="1091">
                  <c:v>13.696804734001304</c:v>
                </c:pt>
                <c:pt idx="1092">
                  <c:v>13.7314260159146</c:v>
                </c:pt>
                <c:pt idx="1093">
                  <c:v>13.766165489414901</c:v>
                </c:pt>
                <c:pt idx="1094">
                  <c:v>13.801021109755601</c:v>
                </c:pt>
                <c:pt idx="1095">
                  <c:v>13.835990811546807</c:v>
                </c:pt>
                <c:pt idx="1096">
                  <c:v>13.871072508701907</c:v>
                </c:pt>
                <c:pt idx="1097">
                  <c:v>13.9062640943785</c:v>
                </c:pt>
                <c:pt idx="1098">
                  <c:v>13.941563440920591</c:v>
                </c:pt>
                <c:pt idx="1099">
                  <c:v>13.976968399801304</c:v>
                </c:pt>
                <c:pt idx="1100">
                  <c:v>14.012476801568214</c:v>
                </c:pt>
                <c:pt idx="1101">
                  <c:v>14.0480864557807</c:v>
                </c:pt>
                <c:pt idx="1102">
                  <c:v>14.083795150957499</c:v>
                </c:pt>
                <c:pt idx="1103">
                  <c:v>14.119600654517207</c:v>
                </c:pt>
                <c:pt idx="1104">
                  <c:v>14.155500712719912</c:v>
                </c:pt>
                <c:pt idx="1105">
                  <c:v>14.191493050612499</c:v>
                </c:pt>
                <c:pt idx="1106">
                  <c:v>14.227575371968999</c:v>
                </c:pt>
                <c:pt idx="1107">
                  <c:v>14.2637453592341</c:v>
                </c:pt>
                <c:pt idx="1108">
                  <c:v>14.300000673465107</c:v>
                </c:pt>
                <c:pt idx="1109">
                  <c:v>14.336338954276499</c:v>
                </c:pt>
                <c:pt idx="1110">
                  <c:v>14.372757819779814</c:v>
                </c:pt>
                <c:pt idx="1111">
                  <c:v>14.409254866527707</c:v>
                </c:pt>
                <c:pt idx="1112">
                  <c:v>14.4458276694576</c:v>
                </c:pt>
                <c:pt idx="1113">
                  <c:v>14.482473781832098</c:v>
                </c:pt>
                <c:pt idx="1114">
                  <c:v>14.519190735182702</c:v>
                </c:pt>
                <c:pt idx="1115">
                  <c:v>14.555976039253208</c:v>
                </c:pt>
                <c:pt idx="1116">
                  <c:v>14.592827181940898</c:v>
                </c:pt>
                <c:pt idx="1117">
                  <c:v>14.6297416292402</c:v>
                </c:pt>
                <c:pt idx="1118">
                  <c:v>14.666716825184107</c:v>
                </c:pt>
                <c:pt idx="1119">
                  <c:v>14.703750191788799</c:v>
                </c:pt>
                <c:pt idx="1120">
                  <c:v>14.7408391289942</c:v>
                </c:pt>
                <c:pt idx="1121">
                  <c:v>14.7779810146078</c:v>
                </c:pt>
                <c:pt idx="1122">
                  <c:v>14.815173204247102</c:v>
                </c:pt>
                <c:pt idx="1123">
                  <c:v>14.852413031281616</c:v>
                </c:pt>
                <c:pt idx="1124">
                  <c:v>14.889697806776011</c:v>
                </c:pt>
                <c:pt idx="1125">
                  <c:v>14.927024819434004</c:v>
                </c:pt>
                <c:pt idx="1126">
                  <c:v>14.964391335537</c:v>
                </c:pt>
                <c:pt idx="1127">
                  <c:v>15.001794598891907</c:v>
                </c:pt>
                <c:pt idx="1128">
                  <c:v>15.039231830770499</c:v>
                </c:pt>
                <c:pt idx="1129">
                  <c:v>15.0767002298518</c:v>
                </c:pt>
                <c:pt idx="1130">
                  <c:v>15.114196972166207</c:v>
                </c:pt>
                <c:pt idx="1131">
                  <c:v>15.151719211039007</c:v>
                </c:pt>
                <c:pt idx="1132">
                  <c:v>15.189264077029502</c:v>
                </c:pt>
                <c:pt idx="1133">
                  <c:v>15.226828677876098</c:v>
                </c:pt>
                <c:pt idx="1134">
                  <c:v>15.2644100984394</c:v>
                </c:pt>
                <c:pt idx="1135">
                  <c:v>15.3020054006441</c:v>
                </c:pt>
                <c:pt idx="1136">
                  <c:v>15.339611623419501</c:v>
                </c:pt>
                <c:pt idx="1137">
                  <c:v>15.377225782646498</c:v>
                </c:pt>
                <c:pt idx="1138">
                  <c:v>15.4148448710965</c:v>
                </c:pt>
                <c:pt idx="1139">
                  <c:v>15.452465858375216</c:v>
                </c:pt>
                <c:pt idx="1140">
                  <c:v>15.490085690866207</c:v>
                </c:pt>
                <c:pt idx="1141">
                  <c:v>15.527701291672399</c:v>
                </c:pt>
                <c:pt idx="1142">
                  <c:v>15.565309560558402</c:v>
                </c:pt>
                <c:pt idx="1143">
                  <c:v>15.602907373894499</c:v>
                </c:pt>
                <c:pt idx="1144">
                  <c:v>15.640491584598498</c:v>
                </c:pt>
                <c:pt idx="1145">
                  <c:v>15.678059022077598</c:v>
                </c:pt>
                <c:pt idx="1146">
                  <c:v>15.7156064921727</c:v>
                </c:pt>
                <c:pt idx="1147">
                  <c:v>15.753130777099907</c:v>
                </c:pt>
                <c:pt idx="1148">
                  <c:v>15.790628635392601</c:v>
                </c:pt>
                <c:pt idx="1149">
                  <c:v>15.828096801845707</c:v>
                </c:pt>
                <c:pt idx="1150">
                  <c:v>15.865531987457311</c:v>
                </c:pt>
                <c:pt idx="1151">
                  <c:v>15.902930879370707</c:v>
                </c:pt>
                <c:pt idx="1152">
                  <c:v>15.940290140818698</c:v>
                </c:pt>
                <c:pt idx="1153">
                  <c:v>15.977606411064212</c:v>
                </c:pt>
                <c:pt idx="1154">
                  <c:v>16.014876305344913</c:v>
                </c:pt>
                <c:pt idx="1155">
                  <c:v>16.052096414813601</c:v>
                </c:pt>
                <c:pt idx="1156">
                  <c:v>16.089263306483687</c:v>
                </c:pt>
                <c:pt idx="1157">
                  <c:v>16.126373523168887</c:v>
                </c:pt>
                <c:pt idx="1158">
                  <c:v>16.163423583427871</c:v>
                </c:pt>
                <c:pt idx="1159">
                  <c:v>16.200409981505366</c:v>
                </c:pt>
                <c:pt idx="1160">
                  <c:v>16.237329187277286</c:v>
                </c:pt>
                <c:pt idx="1161">
                  <c:v>16.274177646189599</c:v>
                </c:pt>
                <c:pt idx="1162">
                  <c:v>16.310951779204128</c:v>
                </c:pt>
                <c:pt idx="1163">
                  <c:v>16.34764798274038</c:v>
                </c:pt>
                <c:pt idx="1164">
                  <c:v>16.384262628616213</c:v>
                </c:pt>
                <c:pt idx="1165">
                  <c:v>16.420792063994181</c:v>
                </c:pt>
                <c:pt idx="1166">
                  <c:v>16.45723261132088</c:v>
                </c:pt>
                <c:pt idx="1167">
                  <c:v>16.493580568270989</c:v>
                </c:pt>
                <c:pt idx="1168">
                  <c:v>16.5298322076886</c:v>
                </c:pt>
                <c:pt idx="1169">
                  <c:v>16.565983777533589</c:v>
                </c:pt>
                <c:pt idx="1170">
                  <c:v>16.602031500818899</c:v>
                </c:pt>
                <c:pt idx="1171">
                  <c:v>16.637971575556424</c:v>
                </c:pt>
                <c:pt idx="1172">
                  <c:v>16.673800174700101</c:v>
                </c:pt>
                <c:pt idx="1173">
                  <c:v>16.709513446086401</c:v>
                </c:pt>
                <c:pt idx="1174">
                  <c:v>16.745107512377366</c:v>
                </c:pt>
                <c:pt idx="1175">
                  <c:v>16.780578471006187</c:v>
                </c:pt>
                <c:pt idx="1176">
                  <c:v>16.8159223941154</c:v>
                </c:pt>
                <c:pt idx="1177">
                  <c:v>16.851135328502298</c:v>
                </c:pt>
                <c:pt idx="1178">
                  <c:v>16.886213295560477</c:v>
                </c:pt>
                <c:pt idx="1179">
                  <c:v>16.92115229122388</c:v>
                </c:pt>
                <c:pt idx="1180">
                  <c:v>16.955948285907077</c:v>
                </c:pt>
                <c:pt idx="1181">
                  <c:v>16.990597224449989</c:v>
                </c:pt>
                <c:pt idx="1182">
                  <c:v>17.025095026059901</c:v>
                </c:pt>
                <c:pt idx="1183">
                  <c:v>17.059437584252699</c:v>
                </c:pt>
                <c:pt idx="1184">
                  <c:v>17.093620766797699</c:v>
                </c:pt>
                <c:pt idx="1185">
                  <c:v>17.127640415659513</c:v>
                </c:pt>
                <c:pt idx="1186">
                  <c:v>17.161492346939689</c:v>
                </c:pt>
                <c:pt idx="1187">
                  <c:v>17.1951723508196</c:v>
                </c:pt>
                <c:pt idx="1188">
                  <c:v>17.228676191504981</c:v>
                </c:pt>
                <c:pt idx="1189">
                  <c:v>17.261999607166686</c:v>
                </c:pt>
                <c:pt idx="1190">
                  <c:v>17.295138309881789</c:v>
                </c:pt>
                <c:pt idx="1191">
                  <c:v>17.32808798558138</c:v>
                </c:pt>
                <c:pt idx="1192">
                  <c:v>17.360844293987402</c:v>
                </c:pt>
                <c:pt idx="1193">
                  <c:v>17.3934028685584</c:v>
                </c:pt>
                <c:pt idx="1194">
                  <c:v>17.425759316432277</c:v>
                </c:pt>
                <c:pt idx="1195">
                  <c:v>17.457909218367789</c:v>
                </c:pt>
                <c:pt idx="1196">
                  <c:v>17.489848128686901</c:v>
                </c:pt>
                <c:pt idx="1197">
                  <c:v>17.521571575219099</c:v>
                </c:pt>
                <c:pt idx="1198">
                  <c:v>17.553075059242527</c:v>
                </c:pt>
                <c:pt idx="1199">
                  <c:v>17.584354055426498</c:v>
                </c:pt>
                <c:pt idx="1200">
                  <c:v>17.615404011776</c:v>
                </c:pt>
                <c:pt idx="1201">
                  <c:v>17.646220349572687</c:v>
                </c:pt>
                <c:pt idx="1202">
                  <c:v>17.676798463315805</c:v>
                </c:pt>
                <c:pt idx="1203">
                  <c:v>17.707133720669699</c:v>
                </c:pt>
                <c:pt idx="1204">
                  <c:v>17.737221462401713</c:v>
                </c:pt>
                <c:pt idx="1205">
                  <c:v>17.767057002327402</c:v>
                </c:pt>
                <c:pt idx="1206">
                  <c:v>17.796635627252513</c:v>
                </c:pt>
                <c:pt idx="1207">
                  <c:v>17.825952596915599</c:v>
                </c:pt>
                <c:pt idx="1208">
                  <c:v>17.855003143929281</c:v>
                </c:pt>
                <c:pt idx="1209">
                  <c:v>17.883782473724779</c:v>
                </c:pt>
                <c:pt idx="1210">
                  <c:v>17.912285764495419</c:v>
                </c:pt>
                <c:pt idx="1211">
                  <c:v>17.940508167136187</c:v>
                </c:pt>
                <c:pt idx="1212">
                  <c:v>17.968444805187364</c:v>
                </c:pt>
                <c:pt idx="1213">
                  <c:v>17.996090774778686</c:v>
                </c:pt>
                <c:pt idx="1214">
                  <c:v>18.02344114457178</c:v>
                </c:pt>
                <c:pt idx="1215">
                  <c:v>18.050490955699505</c:v>
                </c:pt>
                <c:pt idx="1216">
                  <c:v>18.077235221713501</c:v>
                </c:pt>
                <c:pt idx="1217">
                  <c:v>18.103668928523401</c:v>
                </c:pt>
                <c:pt idx="1218">
                  <c:v>18.12978703433928</c:v>
                </c:pt>
                <c:pt idx="1219">
                  <c:v>18.155584469617015</c:v>
                </c:pt>
                <c:pt idx="1220">
                  <c:v>18.181056136999299</c:v>
                </c:pt>
                <c:pt idx="1221">
                  <c:v>18.206196911256299</c:v>
                </c:pt>
                <c:pt idx="1222">
                  <c:v>18.231001639232701</c:v>
                </c:pt>
                <c:pt idx="1223">
                  <c:v>18.2554651397861</c:v>
                </c:pt>
                <c:pt idx="1224">
                  <c:v>18.279582203731866</c:v>
                </c:pt>
                <c:pt idx="1225">
                  <c:v>18.30334759378578</c:v>
                </c:pt>
                <c:pt idx="1226">
                  <c:v>18.326756044505977</c:v>
                </c:pt>
                <c:pt idx="1227">
                  <c:v>18.349802262235499</c:v>
                </c:pt>
                <c:pt idx="1228">
                  <c:v>18.372480925043401</c:v>
                </c:pt>
                <c:pt idx="1229">
                  <c:v>18.394786682673502</c:v>
                </c:pt>
                <c:pt idx="1230">
                  <c:v>18.4167141564788</c:v>
                </c:pt>
                <c:pt idx="1231">
                  <c:v>18.438257939368889</c:v>
                </c:pt>
                <c:pt idx="1232">
                  <c:v>18.45941259575228</c:v>
                </c:pt>
                <c:pt idx="1233">
                  <c:v>18.480172661478488</c:v>
                </c:pt>
                <c:pt idx="1234">
                  <c:v>18.500532643778779</c:v>
                </c:pt>
                <c:pt idx="1235">
                  <c:v>18.520487021213</c:v>
                </c:pt>
                <c:pt idx="1236">
                  <c:v>18.540030243608289</c:v>
                </c:pt>
                <c:pt idx="1237">
                  <c:v>18.559156732003199</c:v>
                </c:pt>
                <c:pt idx="1238">
                  <c:v>18.577860878590201</c:v>
                </c:pt>
                <c:pt idx="1239">
                  <c:v>18.5961370466594</c:v>
                </c:pt>
                <c:pt idx="1240">
                  <c:v>18.613979570538302</c:v>
                </c:pt>
                <c:pt idx="1241">
                  <c:v>18.631382755538201</c:v>
                </c:pt>
                <c:pt idx="1242">
                  <c:v>18.648340877894487</c:v>
                </c:pt>
                <c:pt idx="1243">
                  <c:v>18.664848184708205</c:v>
                </c:pt>
                <c:pt idx="1244">
                  <c:v>18.680898893891101</c:v>
                </c:pt>
                <c:pt idx="1245">
                  <c:v>18.696487194108414</c:v>
                </c:pt>
                <c:pt idx="1246">
                  <c:v>18.711607244718302</c:v>
                </c:pt>
                <c:pt idx="1247">
                  <c:v>18.726253175717002</c:v>
                </c:pt>
                <c:pt idx="1248">
                  <c:v>18.740419087682181</c:v>
                </c:pt>
                <c:pt idx="1249">
                  <c:v>18.754099051713499</c:v>
                </c:pt>
                <c:pt idx="1250">
                  <c:v>18.767287109375381</c:v>
                </c:pt>
                <c:pt idx="1251">
                  <c:v>18.7799772726414</c:v>
                </c:pt>
                <c:pt idx="1252">
                  <c:v>18.792163523835889</c:v>
                </c:pt>
                <c:pt idx="1253">
                  <c:v>18.803839815575877</c:v>
                </c:pt>
                <c:pt idx="1254">
                  <c:v>18.815000070713989</c:v>
                </c:pt>
                <c:pt idx="1255">
                  <c:v>18.8256381822825</c:v>
                </c:pt>
                <c:pt idx="1256">
                  <c:v>18.835748013434099</c:v>
                </c:pt>
                <c:pt idx="1257">
                  <c:v>18.845323397385279</c:v>
                </c:pt>
                <c:pt idx="1258">
                  <c:v>18.854358137359913</c:v>
                </c:pt>
                <c:pt idx="1259">
                  <c:v>18.86284600652958</c:v>
                </c:pt>
                <c:pt idx="1260">
                  <c:v>18.870780747957799</c:v>
                </c:pt>
                <c:pt idx="1261">
                  <c:v>18.878156074543789</c:v>
                </c:pt>
                <c:pt idx="1262">
                  <c:v>18.884965668961801</c:v>
                </c:pt>
                <c:pt idx="1263">
                  <c:v>18.891203183606201</c:v>
                </c:pt>
                <c:pt idx="1264">
                  <c:v>18.896862240534499</c:v>
                </c:pt>
                <c:pt idx="1265">
                  <c:v>18.901936431407886</c:v>
                </c:pt>
                <c:pt idx="1266">
                  <c:v>18.906419317434686</c:v>
                </c:pt>
                <c:pt idx="1267">
                  <c:v>18.9103044293152</c:v>
                </c:pt>
                <c:pt idx="1268">
                  <c:v>18.91358526718</c:v>
                </c:pt>
                <c:pt idx="1269">
                  <c:v>18.9162553005355</c:v>
                </c:pt>
                <c:pt idx="1270">
                  <c:v>18.918307968207699</c:v>
                </c:pt>
                <c:pt idx="1271">
                  <c:v>18.91973667828168</c:v>
                </c:pt>
                <c:pt idx="1272">
                  <c:v>18.920534808044589</c:v>
                </c:pt>
                <c:pt idx="1273">
                  <c:v>18.920695703931681</c:v>
                </c:pt>
                <c:pt idx="1274">
                  <c:v>18.920212681465369</c:v>
                </c:pt>
                <c:pt idx="1275">
                  <c:v>18.919079025198705</c:v>
                </c:pt>
                <c:pt idx="1276">
                  <c:v>18.917287988658813</c:v>
                </c:pt>
                <c:pt idx="1277">
                  <c:v>18.914832794290113</c:v>
                </c:pt>
                <c:pt idx="1278">
                  <c:v>18.911706633393589</c:v>
                </c:pt>
                <c:pt idx="1279">
                  <c:v>18.907902666073188</c:v>
                </c:pt>
                <c:pt idx="1280">
                  <c:v>18.903414021177689</c:v>
                </c:pt>
                <c:pt idx="1281">
                  <c:v>18.898233796240302</c:v>
                </c:pt>
                <c:pt idx="1282">
                  <c:v>18.8923550574251</c:v>
                </c:pt>
                <c:pt idx="1283">
                  <c:v>18.885770839469266</c:v>
                </c:pt>
                <c:pt idx="1284">
                  <c:v>18.878474145622</c:v>
                </c:pt>
                <c:pt idx="1285">
                  <c:v>18.870457947591099</c:v>
                </c:pt>
                <c:pt idx="1286">
                  <c:v>18.861715185484613</c:v>
                </c:pt>
                <c:pt idx="1287">
                  <c:v>18.852238767752514</c:v>
                </c:pt>
                <c:pt idx="1288">
                  <c:v>18.84202157112837</c:v>
                </c:pt>
                <c:pt idx="1289">
                  <c:v>18.831056440577399</c:v>
                </c:pt>
                <c:pt idx="1290">
                  <c:v>18.819336189231187</c:v>
                </c:pt>
                <c:pt idx="1291">
                  <c:v>18.806853598335799</c:v>
                </c:pt>
                <c:pt idx="1292">
                  <c:v>18.7936014171922</c:v>
                </c:pt>
                <c:pt idx="1293">
                  <c:v>18.779572363101881</c:v>
                </c:pt>
                <c:pt idx="1294">
                  <c:v>18.764759121303989</c:v>
                </c:pt>
                <c:pt idx="1295">
                  <c:v>18.749154344922786</c:v>
                </c:pt>
                <c:pt idx="1296">
                  <c:v>18.732750654909488</c:v>
                </c:pt>
                <c:pt idx="1297">
                  <c:v>18.715540639981171</c:v>
                </c:pt>
                <c:pt idx="1298">
                  <c:v>18.697516856568985</c:v>
                </c:pt>
                <c:pt idx="1299">
                  <c:v>18.678671828756698</c:v>
                </c:pt>
                <c:pt idx="1300">
                  <c:v>18.658998048224301</c:v>
                </c:pt>
                <c:pt idx="1301">
                  <c:v>18.638487974191889</c:v>
                </c:pt>
                <c:pt idx="1302">
                  <c:v>18.617134033360987</c:v>
                </c:pt>
                <c:pt idx="1303">
                  <c:v>18.594928619857619</c:v>
                </c:pt>
                <c:pt idx="1304">
                  <c:v>18.5718640951739</c:v>
                </c:pt>
                <c:pt idx="1305">
                  <c:v>18.547932788113087</c:v>
                </c:pt>
                <c:pt idx="1306">
                  <c:v>18.52312699473028</c:v>
                </c:pt>
                <c:pt idx="1307">
                  <c:v>18.497438978273486</c:v>
                </c:pt>
                <c:pt idx="1308">
                  <c:v>18.4708609691322</c:v>
                </c:pt>
                <c:pt idx="1309">
                  <c:v>18.443385164772401</c:v>
                </c:pt>
                <c:pt idx="1310">
                  <c:v>18.415003729684901</c:v>
                </c:pt>
                <c:pt idx="1311">
                  <c:v>18.38570879532368</c:v>
                </c:pt>
                <c:pt idx="1312">
                  <c:v>18.355492460054414</c:v>
                </c:pt>
                <c:pt idx="1313">
                  <c:v>18.324346789089699</c:v>
                </c:pt>
                <c:pt idx="1314">
                  <c:v>18.292263814437586</c:v>
                </c:pt>
                <c:pt idx="1315">
                  <c:v>18.259235534841689</c:v>
                </c:pt>
                <c:pt idx="1316">
                  <c:v>18.225253915722277</c:v>
                </c:pt>
                <c:pt idx="1317">
                  <c:v>18.190310889123371</c:v>
                </c:pt>
                <c:pt idx="1318">
                  <c:v>18.154398353651914</c:v>
                </c:pt>
                <c:pt idx="1319">
                  <c:v>18.117508174419815</c:v>
                </c:pt>
                <c:pt idx="1320">
                  <c:v>18.079632182989279</c:v>
                </c:pt>
                <c:pt idx="1321">
                  <c:v>18.040762177314587</c:v>
                </c:pt>
                <c:pt idx="1322">
                  <c:v>18.000889921681999</c:v>
                </c:pt>
                <c:pt idx="1323">
                  <c:v>17.960007146657102</c:v>
                </c:pt>
                <c:pt idx="1324">
                  <c:v>17.918105549023977</c:v>
                </c:pt>
                <c:pt idx="1325">
                  <c:v>17.875176791729089</c:v>
                </c:pt>
                <c:pt idx="1326">
                  <c:v>17.831212503821586</c:v>
                </c:pt>
                <c:pt idx="1327">
                  <c:v>17.786204280401481</c:v>
                </c:pt>
                <c:pt idx="1328">
                  <c:v>17.740143682556489</c:v>
                </c:pt>
                <c:pt idx="1329">
                  <c:v>17.693022237305879</c:v>
                </c:pt>
                <c:pt idx="1330">
                  <c:v>17.644831437547605</c:v>
                </c:pt>
                <c:pt idx="1331">
                  <c:v>17.595562741994588</c:v>
                </c:pt>
                <c:pt idx="1332">
                  <c:v>17.545207575120571</c:v>
                </c:pt>
                <c:pt idx="1333">
                  <c:v>17.493757327102699</c:v>
                </c:pt>
                <c:pt idx="1334">
                  <c:v>17.441203353764589</c:v>
                </c:pt>
                <c:pt idx="1335">
                  <c:v>17.387536976516486</c:v>
                </c:pt>
                <c:pt idx="1336">
                  <c:v>17.332749482301171</c:v>
                </c:pt>
                <c:pt idx="1337">
                  <c:v>17.2768321235346</c:v>
                </c:pt>
                <c:pt idx="1338">
                  <c:v>17.219776118048113</c:v>
                </c:pt>
                <c:pt idx="1339">
                  <c:v>17.161572649031786</c:v>
                </c:pt>
                <c:pt idx="1340">
                  <c:v>17.102212864979279</c:v>
                </c:pt>
                <c:pt idx="1341">
                  <c:v>17.041687879624789</c:v>
                </c:pt>
                <c:pt idx="1342">
                  <c:v>16.979988771892213</c:v>
                </c:pt>
                <c:pt idx="1343">
                  <c:v>16.917106585833789</c:v>
                </c:pt>
                <c:pt idx="1344">
                  <c:v>16.853032330573079</c:v>
                </c:pt>
                <c:pt idx="1345">
                  <c:v>16.787756980246989</c:v>
                </c:pt>
                <c:pt idx="1346">
                  <c:v>16.721271473953699</c:v>
                </c:pt>
                <c:pt idx="1347">
                  <c:v>16.653566715687301</c:v>
                </c:pt>
                <c:pt idx="1348">
                  <c:v>16.58463357428468</c:v>
                </c:pt>
                <c:pt idx="1349">
                  <c:v>16.514462883370289</c:v>
                </c:pt>
                <c:pt idx="1350">
                  <c:v>16.4430454412934</c:v>
                </c:pt>
                <c:pt idx="1351">
                  <c:v>16.370372011075187</c:v>
                </c:pt>
                <c:pt idx="1352">
                  <c:v>16.296433320348086</c:v>
                </c:pt>
                <c:pt idx="1353">
                  <c:v>16.221220061302887</c:v>
                </c:pt>
                <c:pt idx="1354">
                  <c:v>16.144722890625079</c:v>
                </c:pt>
                <c:pt idx="1355">
                  <c:v>16.066932429443</c:v>
                </c:pt>
                <c:pt idx="1356">
                  <c:v>15.987839263268912</c:v>
                </c:pt>
                <c:pt idx="1357">
                  <c:v>15.9074339419384</c:v>
                </c:pt>
                <c:pt idx="1358">
                  <c:v>15.825706979558014</c:v>
                </c:pt>
                <c:pt idx="1359">
                  <c:v>15.742648854445207</c:v>
                </c:pt>
                <c:pt idx="1360">
                  <c:v>15.658250009070001</c:v>
                </c:pt>
                <c:pt idx="1361">
                  <c:v>15.572500850000807</c:v>
                </c:pt>
                <c:pt idx="1362">
                  <c:v>15.485391747843</c:v>
                </c:pt>
                <c:pt idx="1363">
                  <c:v>15.396913037185307</c:v>
                </c:pt>
                <c:pt idx="1364">
                  <c:v>15.307055016540007</c:v>
                </c:pt>
                <c:pt idx="1365">
                  <c:v>15.215807948287207</c:v>
                </c:pt>
                <c:pt idx="1366">
                  <c:v>15.1231620586153</c:v>
                </c:pt>
                <c:pt idx="1367">
                  <c:v>15.029107537465007</c:v>
                </c:pt>
                <c:pt idx="1368">
                  <c:v>14.933634538473807</c:v>
                </c:pt>
                <c:pt idx="1369">
                  <c:v>14.8367331789144</c:v>
                </c:pt>
                <c:pt idx="1370">
                  <c:v>14.738393539640198</c:v>
                </c:pt>
                <c:pt idx="1371">
                  <c:v>14.638605665027301</c:v>
                </c:pt>
                <c:pt idx="1372">
                  <c:v>14.537359562918898</c:v>
                </c:pt>
                <c:pt idx="1373">
                  <c:v>14.434645204561907</c:v>
                </c:pt>
                <c:pt idx="1374">
                  <c:v>14.330452524558307</c:v>
                </c:pt>
                <c:pt idx="1375">
                  <c:v>14.224771420801085</c:v>
                </c:pt>
                <c:pt idx="1376">
                  <c:v>14.117591754418701</c:v>
                </c:pt>
                <c:pt idx="1377">
                  <c:v>14.008903349719301</c:v>
                </c:pt>
                <c:pt idx="1378">
                  <c:v>13.8986959941312</c:v>
                </c:pt>
                <c:pt idx="1379">
                  <c:v>13.786959438145907</c:v>
                </c:pt>
                <c:pt idx="1380">
                  <c:v>13.673683395261907</c:v>
                </c:pt>
                <c:pt idx="1381">
                  <c:v>13.5588575419281</c:v>
                </c:pt>
                <c:pt idx="1382">
                  <c:v>13.442471517481707</c:v>
                </c:pt>
                <c:pt idx="1383">
                  <c:v>13.3245149240961</c:v>
                </c:pt>
                <c:pt idx="1384">
                  <c:v>13.204977326722299</c:v>
                </c:pt>
                <c:pt idx="1385">
                  <c:v>13.083848253027806</c:v>
                </c:pt>
                <c:pt idx="1386">
                  <c:v>12.9611171933443</c:v>
                </c:pt>
                <c:pt idx="1387">
                  <c:v>12.836773600608799</c:v>
                </c:pt>
                <c:pt idx="1388">
                  <c:v>12.710806890303004</c:v>
                </c:pt>
                <c:pt idx="1389">
                  <c:v>12.583206440400399</c:v>
                </c:pt>
                <c:pt idx="1390">
                  <c:v>12.453961591306907</c:v>
                </c:pt>
                <c:pt idx="1391">
                  <c:v>12.3230616458029</c:v>
                </c:pt>
                <c:pt idx="1392">
                  <c:v>12.190495868986504</c:v>
                </c:pt>
                <c:pt idx="1393">
                  <c:v>12.056253488215598</c:v>
                </c:pt>
                <c:pt idx="1394">
                  <c:v>11.920323693054494</c:v>
                </c:pt>
                <c:pt idx="1395">
                  <c:v>11.782695635208311</c:v>
                </c:pt>
                <c:pt idx="1396">
                  <c:v>11.643358428473292</c:v>
                </c:pt>
                <c:pt idx="1397">
                  <c:v>11.502301148676592</c:v>
                </c:pt>
                <c:pt idx="1398">
                  <c:v>11.359512833616511</c:v>
                </c:pt>
                <c:pt idx="1399">
                  <c:v>11.214982483009999</c:v>
                </c:pt>
                <c:pt idx="1400">
                  <c:v>11.0686990584325</c:v>
                </c:pt>
                <c:pt idx="1401">
                  <c:v>10.920651483258498</c:v>
                </c:pt>
                <c:pt idx="1402">
                  <c:v>10.770828642609498</c:v>
                </c:pt>
                <c:pt idx="1403">
                  <c:v>10.619219383291798</c:v>
                </c:pt>
                <c:pt idx="1404">
                  <c:v>10.465812513741014</c:v>
                </c:pt>
                <c:pt idx="1405">
                  <c:v>10.310596803963916</c:v>
                </c:pt>
                <c:pt idx="1406">
                  <c:v>10.153560985484599</c:v>
                </c:pt>
                <c:pt idx="1407">
                  <c:v>9.9946937512812006</c:v>
                </c:pt>
                <c:pt idx="1408">
                  <c:v>9.833983755730598</c:v>
                </c:pt>
                <c:pt idx="1409">
                  <c:v>9.6714196145582747</c:v>
                </c:pt>
                <c:pt idx="1410">
                  <c:v>9.5069899047674227</c:v>
                </c:pt>
                <c:pt idx="1411">
                  <c:v>9.3406831645923099</c:v>
                </c:pt>
                <c:pt idx="1412">
                  <c:v>9.1724878934364771</c:v>
                </c:pt>
                <c:pt idx="1413">
                  <c:v>9.0023925518181027</c:v>
                </c:pt>
                <c:pt idx="1414">
                  <c:v>8.830385561307299</c:v>
                </c:pt>
                <c:pt idx="1415">
                  <c:v>8.6564553044754327</c:v>
                </c:pt>
                <c:pt idx="1416">
                  <c:v>8.4805901248336717</c:v>
                </c:pt>
                <c:pt idx="1417">
                  <c:v>8.3027783267748685</c:v>
                </c:pt>
                <c:pt idx="1418">
                  <c:v>8.123008175519832</c:v>
                </c:pt>
                <c:pt idx="1419">
                  <c:v>7.9412678970587836</c:v>
                </c:pt>
                <c:pt idx="1420">
                  <c:v>7.7575456780881158</c:v>
                </c:pt>
                <c:pt idx="1421">
                  <c:v>7.571829665963314</c:v>
                </c:pt>
                <c:pt idx="1422">
                  <c:v>7.3841079686343685</c:v>
                </c:pt>
                <c:pt idx="1423">
                  <c:v>7.1943686545899475</c:v>
                </c:pt>
                <c:pt idx="1424">
                  <c:v>7.0025997528000099</c:v>
                </c:pt>
                <c:pt idx="1425">
                  <c:v>6.8087892526613398</c:v>
                </c:pt>
                <c:pt idx="1426">
                  <c:v>6.6129251039338799</c:v>
                </c:pt>
                <c:pt idx="1427">
                  <c:v>6.4149952166881361</c:v>
                </c:pt>
                <c:pt idx="1428">
                  <c:v>6.2149874612495664</c:v>
                </c:pt>
                <c:pt idx="1429">
                  <c:v>6.0128896681360127</c:v>
                </c:pt>
                <c:pt idx="1430">
                  <c:v>5.8086896280011402</c:v>
                </c:pt>
                <c:pt idx="1431">
                  <c:v>5.6023750915827701</c:v>
                </c:pt>
                <c:pt idx="1432">
                  <c:v>5.393933769638056</c:v>
                </c:pt>
                <c:pt idx="1433">
                  <c:v>5.1833533328892099</c:v>
                </c:pt>
                <c:pt idx="1434">
                  <c:v>4.9706214119688159</c:v>
                </c:pt>
                <c:pt idx="1435">
                  <c:v>4.7557255973593398</c:v>
                </c:pt>
                <c:pt idx="1436">
                  <c:v>4.5386534393334035</c:v>
                </c:pt>
                <c:pt idx="1437">
                  <c:v>4.3193924479036037</c:v>
                </c:pt>
                <c:pt idx="1438">
                  <c:v>4.0979300927577285</c:v>
                </c:pt>
                <c:pt idx="1439">
                  <c:v>3.8742538032061473</c:v>
                </c:pt>
              </c:numCache>
            </c:numRef>
          </c:yVal>
        </c:ser>
        <c:ser>
          <c:idx val="3"/>
          <c:order val="3"/>
          <c:tx>
            <c:strRef>
              <c:f>'All days Info'!$E$1</c:f>
              <c:strCache>
                <c:ptCount val="1"/>
                <c:pt idx="0">
                  <c:v>02-04-2016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'All days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'All days Info'!$E$2:$E$1441</c:f>
              <c:numCache>
                <c:formatCode>General</c:formatCode>
                <c:ptCount val="1440"/>
                <c:pt idx="0">
                  <c:v>5.0970399999999865</c:v>
                </c:pt>
                <c:pt idx="1">
                  <c:v>5.0363122075926636</c:v>
                </c:pt>
                <c:pt idx="2">
                  <c:v>4.9760047931816072</c:v>
                </c:pt>
                <c:pt idx="3">
                  <c:v>4.9161165026928</c:v>
                </c:pt>
                <c:pt idx="4">
                  <c:v>4.8566460843294514</c:v>
                </c:pt>
                <c:pt idx="5">
                  <c:v>4.7975922885692963</c:v>
                </c:pt>
                <c:pt idx="6">
                  <c:v>4.7389538681619863</c:v>
                </c:pt>
                <c:pt idx="7">
                  <c:v>4.6807295781263463</c:v>
                </c:pt>
                <c:pt idx="8">
                  <c:v>4.6229181757477926</c:v>
                </c:pt>
                <c:pt idx="9">
                  <c:v>4.5655184205755948</c:v>
                </c:pt>
                <c:pt idx="10">
                  <c:v>4.5085290744202098</c:v>
                </c:pt>
                <c:pt idx="11">
                  <c:v>4.4519489013506535</c:v>
                </c:pt>
                <c:pt idx="12">
                  <c:v>4.3957766676917762</c:v>
                </c:pt>
                <c:pt idx="13">
                  <c:v>4.3400111420216598</c:v>
                </c:pt>
                <c:pt idx="14">
                  <c:v>4.2846510951688739</c:v>
                </c:pt>
                <c:pt idx="15">
                  <c:v>4.2296953002098503</c:v>
                </c:pt>
                <c:pt idx="16">
                  <c:v>4.1751425324661975</c:v>
                </c:pt>
                <c:pt idx="17">
                  <c:v>4.1209915695020358</c:v>
                </c:pt>
                <c:pt idx="18">
                  <c:v>4.0672411911213535</c:v>
                </c:pt>
                <c:pt idx="19">
                  <c:v>4.0138901793652364</c:v>
                </c:pt>
                <c:pt idx="20">
                  <c:v>3.9609373185093619</c:v>
                </c:pt>
                <c:pt idx="21">
                  <c:v>3.9083813950611601</c:v>
                </c:pt>
                <c:pt idx="22">
                  <c:v>3.856221197757248</c:v>
                </c:pt>
                <c:pt idx="23">
                  <c:v>3.8044555175607382</c:v>
                </c:pt>
                <c:pt idx="24">
                  <c:v>3.7530831476585518</c:v>
                </c:pt>
                <c:pt idx="25">
                  <c:v>3.7021028834587484</c:v>
                </c:pt>
                <c:pt idx="26">
                  <c:v>3.6515135225878801</c:v>
                </c:pt>
                <c:pt idx="27">
                  <c:v>3.6013138648882901</c:v>
                </c:pt>
                <c:pt idx="28">
                  <c:v>3.5515027124154601</c:v>
                </c:pt>
                <c:pt idx="29">
                  <c:v>3.50207886943535</c:v>
                </c:pt>
                <c:pt idx="30">
                  <c:v>3.4530411424216898</c:v>
                </c:pt>
                <c:pt idx="31">
                  <c:v>3.4043883400533499</c:v>
                </c:pt>
                <c:pt idx="32">
                  <c:v>3.356119273211648</c:v>
                </c:pt>
                <c:pt idx="33">
                  <c:v>3.3082327549776918</c:v>
                </c:pt>
                <c:pt idx="34">
                  <c:v>3.2607276006297012</c:v>
                </c:pt>
                <c:pt idx="35">
                  <c:v>3.21360262764032</c:v>
                </c:pt>
                <c:pt idx="36">
                  <c:v>3.1668566556739797</c:v>
                </c:pt>
                <c:pt idx="37">
                  <c:v>3.1204885065842101</c:v>
                </c:pt>
                <c:pt idx="38">
                  <c:v>3.0744970044109801</c:v>
                </c:pt>
                <c:pt idx="39">
                  <c:v>3.0288809753780002</c:v>
                </c:pt>
                <c:pt idx="40">
                  <c:v>2.9836392478900819</c:v>
                </c:pt>
                <c:pt idx="41">
                  <c:v>2.9387706525304602</c:v>
                </c:pt>
                <c:pt idx="42">
                  <c:v>2.8942740220580987</c:v>
                </c:pt>
                <c:pt idx="43">
                  <c:v>2.8501481914050579</c:v>
                </c:pt>
                <c:pt idx="44">
                  <c:v>2.8063919976738081</c:v>
                </c:pt>
                <c:pt idx="45">
                  <c:v>2.763004280134552</c:v>
                </c:pt>
                <c:pt idx="46">
                  <c:v>2.7199838802225402</c:v>
                </c:pt>
                <c:pt idx="47">
                  <c:v>2.6773296415354531</c:v>
                </c:pt>
                <c:pt idx="48">
                  <c:v>2.6350404098306663</c:v>
                </c:pt>
                <c:pt idx="49">
                  <c:v>2.5931150330226398</c:v>
                </c:pt>
                <c:pt idx="50">
                  <c:v>2.5515523611801987</c:v>
                </c:pt>
                <c:pt idx="51">
                  <c:v>2.51035124652388</c:v>
                </c:pt>
                <c:pt idx="52">
                  <c:v>2.4695105434232798</c:v>
                </c:pt>
                <c:pt idx="53">
                  <c:v>2.42902910839436</c:v>
                </c:pt>
                <c:pt idx="54">
                  <c:v>2.38890580009679</c:v>
                </c:pt>
                <c:pt idx="55">
                  <c:v>2.3491394793312597</c:v>
                </c:pt>
                <c:pt idx="56">
                  <c:v>2.3097290090368388</c:v>
                </c:pt>
                <c:pt idx="57">
                  <c:v>2.2706732542882797</c:v>
                </c:pt>
                <c:pt idx="58">
                  <c:v>2.2319710822933412</c:v>
                </c:pt>
                <c:pt idx="59">
                  <c:v>2.1936213623901719</c:v>
                </c:pt>
                <c:pt idx="60">
                  <c:v>2.1556229660445481</c:v>
                </c:pt>
                <c:pt idx="61">
                  <c:v>2.1179747668473148</c:v>
                </c:pt>
                <c:pt idx="62">
                  <c:v>2.0806756405116</c:v>
                </c:pt>
                <c:pt idx="63">
                  <c:v>2.0437244648702499</c:v>
                </c:pt>
                <c:pt idx="64">
                  <c:v>2.0071201198730799</c:v>
                </c:pt>
                <c:pt idx="65">
                  <c:v>1.970861487584229</c:v>
                </c:pt>
                <c:pt idx="66">
                  <c:v>1.9349474521795198</c:v>
                </c:pt>
                <c:pt idx="67">
                  <c:v>1.8993768999437401</c:v>
                </c:pt>
                <c:pt idx="68">
                  <c:v>1.8641487192680009</c:v>
                </c:pt>
                <c:pt idx="69">
                  <c:v>1.8292618006470698</c:v>
                </c:pt>
                <c:pt idx="70">
                  <c:v>1.7947150366766718</c:v>
                </c:pt>
                <c:pt idx="71">
                  <c:v>1.7605073220508509</c:v>
                </c:pt>
                <c:pt idx="72">
                  <c:v>1.7266375535592808</c:v>
                </c:pt>
                <c:pt idx="73">
                  <c:v>1.6931046300845998</c:v>
                </c:pt>
                <c:pt idx="74">
                  <c:v>1.6599074525997399</c:v>
                </c:pt>
                <c:pt idx="75">
                  <c:v>1.6270449241652609</c:v>
                </c:pt>
                <c:pt idx="76">
                  <c:v>1.5945159499266714</c:v>
                </c:pt>
                <c:pt idx="77">
                  <c:v>1.5623194371117601</c:v>
                </c:pt>
                <c:pt idx="78">
                  <c:v>1.5304542950279389</c:v>
                </c:pt>
                <c:pt idx="79">
                  <c:v>1.4989194350595498</c:v>
                </c:pt>
                <c:pt idx="80">
                  <c:v>1.4677137706652099</c:v>
                </c:pt>
                <c:pt idx="81">
                  <c:v>1.4368362173751381</c:v>
                </c:pt>
                <c:pt idx="82">
                  <c:v>1.406285692788479</c:v>
                </c:pt>
                <c:pt idx="83">
                  <c:v>1.37606111657064</c:v>
                </c:pt>
                <c:pt idx="84">
                  <c:v>1.3461614104506299</c:v>
                </c:pt>
                <c:pt idx="85">
                  <c:v>1.31658549821836</c:v>
                </c:pt>
                <c:pt idx="86">
                  <c:v>1.2873323057219999</c:v>
                </c:pt>
                <c:pt idx="87">
                  <c:v>1.2584007608652801</c:v>
                </c:pt>
                <c:pt idx="88">
                  <c:v>1.229789793604859</c:v>
                </c:pt>
                <c:pt idx="89">
                  <c:v>1.201498335947629</c:v>
                </c:pt>
                <c:pt idx="90">
                  <c:v>1.1735253219480408</c:v>
                </c:pt>
                <c:pt idx="91">
                  <c:v>1.1458696877054382</c:v>
                </c:pt>
                <c:pt idx="92">
                  <c:v>1.1185303713614101</c:v>
                </c:pt>
                <c:pt idx="93">
                  <c:v>1.091506313097089</c:v>
                </c:pt>
                <c:pt idx="94">
                  <c:v>1.0647964551304789</c:v>
                </c:pt>
                <c:pt idx="95">
                  <c:v>1.03839974171382</c:v>
                </c:pt>
                <c:pt idx="96">
                  <c:v>1.0123151191308901</c:v>
                </c:pt>
                <c:pt idx="97">
                  <c:v>0.98654153569433201</c:v>
                </c:pt>
                <c:pt idx="98">
                  <c:v>0.96107794174299654</c:v>
                </c:pt>
                <c:pt idx="99">
                  <c:v>0.93592328963927141</c:v>
                </c:pt>
                <c:pt idx="100">
                  <c:v>0.91107653376639997</c:v>
                </c:pt>
                <c:pt idx="101">
                  <c:v>0.88653663052582143</c:v>
                </c:pt>
                <c:pt idx="102">
                  <c:v>0.86230253833449544</c:v>
                </c:pt>
                <c:pt idx="103">
                  <c:v>0.83837321762223105</c:v>
                </c:pt>
                <c:pt idx="104">
                  <c:v>0.81474763082901758</c:v>
                </c:pt>
                <c:pt idx="105">
                  <c:v>0.79142474240235361</c:v>
                </c:pt>
                <c:pt idx="106">
                  <c:v>0.76840351879458346</c:v>
                </c:pt>
                <c:pt idx="107">
                  <c:v>0.74568292846020701</c:v>
                </c:pt>
                <c:pt idx="108">
                  <c:v>0.72326194185323756</c:v>
                </c:pt>
                <c:pt idx="109">
                  <c:v>0.70113953142450658</c:v>
                </c:pt>
                <c:pt idx="110">
                  <c:v>0.67931467161900572</c:v>
                </c:pt>
                <c:pt idx="111">
                  <c:v>0.65778633887321203</c:v>
                </c:pt>
                <c:pt idx="112">
                  <c:v>0.63655351161242302</c:v>
                </c:pt>
                <c:pt idx="113">
                  <c:v>0.61561517024808088</c:v>
                </c:pt>
                <c:pt idx="114">
                  <c:v>0.59497029717510075</c:v>
                </c:pt>
                <c:pt idx="115">
                  <c:v>0.57461787676920495</c:v>
                </c:pt>
                <c:pt idx="116">
                  <c:v>0.55455689538425057</c:v>
                </c:pt>
                <c:pt idx="117">
                  <c:v>0.5347863413495606</c:v>
                </c:pt>
                <c:pt idx="118">
                  <c:v>0.5153052049672483</c:v>
                </c:pt>
                <c:pt idx="119">
                  <c:v>0.49611247850955537</c:v>
                </c:pt>
                <c:pt idx="120">
                  <c:v>0.47720715621616672</c:v>
                </c:pt>
                <c:pt idx="121">
                  <c:v>0.45858823429156298</c:v>
                </c:pt>
                <c:pt idx="122">
                  <c:v>0.44025471090232698</c:v>
                </c:pt>
                <c:pt idx="123">
                  <c:v>0.42220558617448423</c:v>
                </c:pt>
                <c:pt idx="124">
                  <c:v>0.40443986219083622</c:v>
                </c:pt>
                <c:pt idx="125">
                  <c:v>0.38695654298828036</c:v>
                </c:pt>
                <c:pt idx="126">
                  <c:v>0.36975463455514801</c:v>
                </c:pt>
                <c:pt idx="127">
                  <c:v>0.35283314482852279</c:v>
                </c:pt>
                <c:pt idx="128">
                  <c:v>0.33619108369158801</c:v>
                </c:pt>
                <c:pt idx="129">
                  <c:v>0.31982746297093945</c:v>
                </c:pt>
                <c:pt idx="130">
                  <c:v>0.30374129643391878</c:v>
                </c:pt>
                <c:pt idx="131">
                  <c:v>0.28793159978595423</c:v>
                </c:pt>
                <c:pt idx="132">
                  <c:v>0.27239739066787222</c:v>
                </c:pt>
                <c:pt idx="133">
                  <c:v>0.25713768865324099</c:v>
                </c:pt>
                <c:pt idx="134">
                  <c:v>0.24215151524569589</c:v>
                </c:pt>
                <c:pt idx="135">
                  <c:v>0.22743789387626537</c:v>
                </c:pt>
                <c:pt idx="136">
                  <c:v>0.21299584990070511</c:v>
                </c:pt>
                <c:pt idx="137">
                  <c:v>0.19882441059682629</c:v>
                </c:pt>
                <c:pt idx="138">
                  <c:v>0.18492260516182218</c:v>
                </c:pt>
                <c:pt idx="139">
                  <c:v>0.17128946470960299</c:v>
                </c:pt>
                <c:pt idx="140">
                  <c:v>0.15792402226812199</c:v>
                </c:pt>
                <c:pt idx="141">
                  <c:v>0.14482531277670699</c:v>
                </c:pt>
                <c:pt idx="142">
                  <c:v>0.13199237308338499</c:v>
                </c:pt>
                <c:pt idx="143">
                  <c:v>0.11942424194221822</c:v>
                </c:pt>
                <c:pt idx="144">
                  <c:v>0.10711996001063002</c:v>
                </c:pt>
                <c:pt idx="145">
                  <c:v>9.5078569846736072E-2</c:v>
                </c:pt>
                <c:pt idx="146">
                  <c:v>8.3299115906670274E-2</c:v>
                </c:pt>
                <c:pt idx="147">
                  <c:v>7.178064454191975E-2</c:v>
                </c:pt>
                <c:pt idx="148">
                  <c:v>6.0522203996651362E-2</c:v>
                </c:pt>
                <c:pt idx="149">
                  <c:v>4.9522844405039734E-2</c:v>
                </c:pt>
                <c:pt idx="150">
                  <c:v>3.8781617788600051E-2</c:v>
                </c:pt>
                <c:pt idx="151">
                  <c:v>2.8297578053517212E-2</c:v>
                </c:pt>
                <c:pt idx="152">
                  <c:v>1.8069780987974401E-2</c:v>
                </c:pt>
                <c:pt idx="153">
                  <c:v>8.0972842594775381E-3</c:v>
                </c:pt>
                <c:pt idx="154">
                  <c:v>-1.6208525878029718E-3</c:v>
                </c:pt>
                <c:pt idx="155">
                  <c:v>-1.1085568135714909E-2</c:v>
                </c:pt>
                <c:pt idx="156">
                  <c:v>-2.0297799094787902E-2</c:v>
                </c:pt>
                <c:pt idx="157">
                  <c:v>-2.9258480306904901E-2</c:v>
                </c:pt>
                <c:pt idx="158">
                  <c:v>-3.7968544747974002E-2</c:v>
                </c:pt>
                <c:pt idx="159">
                  <c:v>-4.6428923530601914E-2</c:v>
                </c:pt>
                <c:pt idx="160">
                  <c:v>-5.4640545906752699E-2</c:v>
                </c:pt>
                <c:pt idx="161">
                  <c:v>-6.2604339270434198E-2</c:v>
                </c:pt>
                <c:pt idx="162">
                  <c:v>-7.0321229160358101E-2</c:v>
                </c:pt>
                <c:pt idx="163">
                  <c:v>-7.779213926260907E-2</c:v>
                </c:pt>
                <c:pt idx="164">
                  <c:v>-8.5017991413323502E-2</c:v>
                </c:pt>
                <c:pt idx="165">
                  <c:v>-9.1999705601357201E-2</c:v>
                </c:pt>
                <c:pt idx="166">
                  <c:v>-9.8738199970946558E-2</c:v>
                </c:pt>
                <c:pt idx="167">
                  <c:v>-0.10523439082439498</c:v>
                </c:pt>
                <c:pt idx="168">
                  <c:v>-0.11148919262472998</c:v>
                </c:pt>
                <c:pt idx="169">
                  <c:v>-0.11750351799838107</c:v>
                </c:pt>
                <c:pt idx="170">
                  <c:v>-0.12327827773784505</c:v>
                </c:pt>
                <c:pt idx="171">
                  <c:v>-0.12881438080436325</c:v>
                </c:pt>
                <c:pt idx="172">
                  <c:v>-0.13411273433058288</c:v>
                </c:pt>
                <c:pt idx="173">
                  <c:v>-0.13917424362323697</c:v>
                </c:pt>
                <c:pt idx="174">
                  <c:v>-0.14399981216581012</c:v>
                </c:pt>
                <c:pt idx="175">
                  <c:v>-0.14859034162120618</c:v>
                </c:pt>
                <c:pt idx="176">
                  <c:v>-0.15294673183442337</c:v>
                </c:pt>
                <c:pt idx="177">
                  <c:v>-0.15706988083522333</c:v>
                </c:pt>
                <c:pt idx="178">
                  <c:v>-0.16096068484080225</c:v>
                </c:pt>
                <c:pt idx="179">
                  <c:v>-0.164620038258459</c:v>
                </c:pt>
                <c:pt idx="180">
                  <c:v>-0.16804883368827025</c:v>
                </c:pt>
                <c:pt idx="181">
                  <c:v>-0.17124796192575101</c:v>
                </c:pt>
                <c:pt idx="182">
                  <c:v>-0.17421831196453999</c:v>
                </c:pt>
                <c:pt idx="183">
                  <c:v>-0.17696077099905497</c:v>
                </c:pt>
                <c:pt idx="184">
                  <c:v>-0.17947622442717412</c:v>
                </c:pt>
                <c:pt idx="185">
                  <c:v>-0.18176555585290419</c:v>
                </c:pt>
                <c:pt idx="186">
                  <c:v>-0.18382964708904201</c:v>
                </c:pt>
                <c:pt idx="187">
                  <c:v>-0.18566937815986112</c:v>
                </c:pt>
                <c:pt idx="188">
                  <c:v>-0.18728562730376597</c:v>
                </c:pt>
                <c:pt idx="189">
                  <c:v>-0.188679270975977</c:v>
                </c:pt>
                <c:pt idx="190">
                  <c:v>-0.18985118385118618</c:v>
                </c:pt>
                <c:pt idx="191">
                  <c:v>-0.19080223882624125</c:v>
                </c:pt>
                <c:pt idx="192">
                  <c:v>-0.19153330702280619</c:v>
                </c:pt>
                <c:pt idx="193">
                  <c:v>-0.19204525779003626</c:v>
                </c:pt>
                <c:pt idx="194">
                  <c:v>-0.19233895870725018</c:v>
                </c:pt>
                <c:pt idx="195">
                  <c:v>-0.19241527558659727</c:v>
                </c:pt>
                <c:pt idx="196">
                  <c:v>-0.19227507247572712</c:v>
                </c:pt>
                <c:pt idx="197">
                  <c:v>-0.19191921166046333</c:v>
                </c:pt>
                <c:pt idx="198">
                  <c:v>-0.19134855366746925</c:v>
                </c:pt>
                <c:pt idx="199">
                  <c:v>-0.19056395726692713</c:v>
                </c:pt>
                <c:pt idx="200">
                  <c:v>-0.18956627947519922</c:v>
                </c:pt>
                <c:pt idx="201">
                  <c:v>-0.18835637555750312</c:v>
                </c:pt>
                <c:pt idx="202">
                  <c:v>-0.18693509903057912</c:v>
                </c:pt>
                <c:pt idx="203">
                  <c:v>-0.18530330166536718</c:v>
                </c:pt>
                <c:pt idx="204">
                  <c:v>-0.18346183348966619</c:v>
                </c:pt>
                <c:pt idx="205">
                  <c:v>-0.18141154279082025</c:v>
                </c:pt>
                <c:pt idx="206">
                  <c:v>-0.17915327611837001</c:v>
                </c:pt>
                <c:pt idx="207">
                  <c:v>-0.1766878782867429</c:v>
                </c:pt>
                <c:pt idx="208">
                  <c:v>-0.17401619237790325</c:v>
                </c:pt>
                <c:pt idx="209">
                  <c:v>-0.171139059744045</c:v>
                </c:pt>
                <c:pt idx="210">
                  <c:v>-0.16805732001023718</c:v>
                </c:pt>
                <c:pt idx="211">
                  <c:v>-0.16477181107712319</c:v>
                </c:pt>
                <c:pt idx="212">
                  <c:v>-0.16128336912356211</c:v>
                </c:pt>
                <c:pt idx="213">
                  <c:v>-0.15759282860932011</c:v>
                </c:pt>
                <c:pt idx="214">
                  <c:v>-0.15370102227773111</c:v>
                </c:pt>
                <c:pt idx="215">
                  <c:v>-0.14960878115836912</c:v>
                </c:pt>
                <c:pt idx="216">
                  <c:v>-0.14531693456972425</c:v>
                </c:pt>
                <c:pt idx="217">
                  <c:v>-0.14082631012186012</c:v>
                </c:pt>
                <c:pt idx="218">
                  <c:v>-0.13613773371909599</c:v>
                </c:pt>
                <c:pt idx="219">
                  <c:v>-0.13125202956268001</c:v>
                </c:pt>
                <c:pt idx="220">
                  <c:v>-0.12617002015344289</c:v>
                </c:pt>
                <c:pt idx="221">
                  <c:v>-0.12089252629448602</c:v>
                </c:pt>
                <c:pt idx="222">
                  <c:v>-0.11542036709384</c:v>
                </c:pt>
                <c:pt idx="223">
                  <c:v>-0.10975435996714406</c:v>
                </c:pt>
                <c:pt idx="224">
                  <c:v>-0.10389532064031005</c:v>
                </c:pt>
                <c:pt idx="225">
                  <c:v>-9.7844063152193156E-2</c:v>
                </c:pt>
                <c:pt idx="226">
                  <c:v>-9.1601399857267229E-2</c:v>
                </c:pt>
                <c:pt idx="227">
                  <c:v>-8.5168141428293515E-2</c:v>
                </c:pt>
                <c:pt idx="228">
                  <c:v>-7.854509685898492E-2</c:v>
                </c:pt>
                <c:pt idx="229">
                  <c:v>-7.1733073466687003E-2</c:v>
                </c:pt>
                <c:pt idx="230">
                  <c:v>-6.4732876895036914E-2</c:v>
                </c:pt>
                <c:pt idx="231">
                  <c:v>-5.7545311116645514E-2</c:v>
                </c:pt>
                <c:pt idx="232">
                  <c:v>-5.0171178435760064E-2</c:v>
                </c:pt>
                <c:pt idx="233">
                  <c:v>-4.2611279490937022E-2</c:v>
                </c:pt>
                <c:pt idx="234">
                  <c:v>-3.4866413257707202E-2</c:v>
                </c:pt>
                <c:pt idx="235">
                  <c:v>-2.6937377051260654E-2</c:v>
                </c:pt>
                <c:pt idx="236">
                  <c:v>-1.8824966529102403E-2</c:v>
                </c:pt>
                <c:pt idx="237">
                  <c:v>-1.0529975693728415E-2</c:v>
                </c:pt>
                <c:pt idx="238">
                  <c:v>-2.0531968952939234E-3</c:v>
                </c:pt>
                <c:pt idx="239">
                  <c:v>6.6045791657094437E-3</c:v>
                </c:pt>
                <c:pt idx="240">
                  <c:v>1.5442563435791501E-2</c:v>
                </c:pt>
                <c:pt idx="241">
                  <c:v>2.4459968505786928E-2</c:v>
                </c:pt>
                <c:pt idx="242">
                  <c:v>3.3656008608188501E-2</c:v>
                </c:pt>
                <c:pt idx="243">
                  <c:v>4.3029899614479464E-2</c:v>
                </c:pt>
                <c:pt idx="244">
                  <c:v>5.2580859032450314E-2</c:v>
                </c:pt>
                <c:pt idx="245">
                  <c:v>6.2308106003545367E-2</c:v>
                </c:pt>
                <c:pt idx="246">
                  <c:v>7.2210861300177911E-2</c:v>
                </c:pt>
                <c:pt idx="247">
                  <c:v>8.2288347323069222E-2</c:v>
                </c:pt>
                <c:pt idx="248">
                  <c:v>9.253978809857695E-2</c:v>
                </c:pt>
                <c:pt idx="249">
                  <c:v>0.10296440927601508</c:v>
                </c:pt>
                <c:pt idx="250">
                  <c:v>0.11356143812500002</c:v>
                </c:pt>
                <c:pt idx="251">
                  <c:v>0.124330103532765</c:v>
                </c:pt>
                <c:pt idx="252">
                  <c:v>0.13526963600149522</c:v>
                </c:pt>
                <c:pt idx="253">
                  <c:v>0.14637926764565889</c:v>
                </c:pt>
                <c:pt idx="254">
                  <c:v>0.15765823218934122</c:v>
                </c:pt>
                <c:pt idx="255">
                  <c:v>0.16910576496355789</c:v>
                </c:pt>
                <c:pt idx="256">
                  <c:v>0.18072110290360288</c:v>
                </c:pt>
                <c:pt idx="257">
                  <c:v>0.19250348454636837</c:v>
                </c:pt>
                <c:pt idx="258">
                  <c:v>0.20445215002767811</c:v>
                </c:pt>
                <c:pt idx="259">
                  <c:v>0.21656634107960618</c:v>
                </c:pt>
                <c:pt idx="260">
                  <c:v>0.22884530102782627</c:v>
                </c:pt>
                <c:pt idx="261">
                  <c:v>0.24128827478892412</c:v>
                </c:pt>
                <c:pt idx="262">
                  <c:v>0.25389450886773701</c:v>
                </c:pt>
                <c:pt idx="263">
                  <c:v>0.26666325135467622</c:v>
                </c:pt>
                <c:pt idx="264">
                  <c:v>0.27959375192306002</c:v>
                </c:pt>
                <c:pt idx="265">
                  <c:v>0.29268526182644344</c:v>
                </c:pt>
                <c:pt idx="266">
                  <c:v>0.30593703389595123</c:v>
                </c:pt>
                <c:pt idx="267">
                  <c:v>0.31934832253759698</c:v>
                </c:pt>
                <c:pt idx="268">
                  <c:v>0.33291838372962568</c:v>
                </c:pt>
                <c:pt idx="269">
                  <c:v>0.34664647501982959</c:v>
                </c:pt>
                <c:pt idx="270">
                  <c:v>0.36053185552289402</c:v>
                </c:pt>
                <c:pt idx="271">
                  <c:v>0.37457378591771051</c:v>
                </c:pt>
                <c:pt idx="272">
                  <c:v>0.38877152844471702</c:v>
                </c:pt>
                <c:pt idx="273">
                  <c:v>0.40312434690322402</c:v>
                </c:pt>
                <c:pt idx="274">
                  <c:v>0.41763150664874499</c:v>
                </c:pt>
                <c:pt idx="275">
                  <c:v>0.43229227459031899</c:v>
                </c:pt>
                <c:pt idx="276">
                  <c:v>0.44710591918785658</c:v>
                </c:pt>
                <c:pt idx="277">
                  <c:v>0.46207171044945522</c:v>
                </c:pt>
                <c:pt idx="278">
                  <c:v>0.47718891992872536</c:v>
                </c:pt>
                <c:pt idx="279">
                  <c:v>0.49245682072213998</c:v>
                </c:pt>
                <c:pt idx="280">
                  <c:v>0.50787468746634001</c:v>
                </c:pt>
                <c:pt idx="281">
                  <c:v>0.52344179633548471</c:v>
                </c:pt>
                <c:pt idx="282">
                  <c:v>0.53915742503856801</c:v>
                </c:pt>
                <c:pt idx="283">
                  <c:v>0.5550208528167484</c:v>
                </c:pt>
                <c:pt idx="284">
                  <c:v>0.57103136044068603</c:v>
                </c:pt>
                <c:pt idx="285">
                  <c:v>0.58718823020787358</c:v>
                </c:pt>
                <c:pt idx="286">
                  <c:v>0.60349074593994356</c:v>
                </c:pt>
                <c:pt idx="287">
                  <c:v>0.61993819298003805</c:v>
                </c:pt>
                <c:pt idx="288">
                  <c:v>0.63652985819009289</c:v>
                </c:pt>
                <c:pt idx="289">
                  <c:v>0.65326502994820301</c:v>
                </c:pt>
                <c:pt idx="290">
                  <c:v>0.67014299814593603</c:v>
                </c:pt>
                <c:pt idx="291">
                  <c:v>0.68716305418566104</c:v>
                </c:pt>
                <c:pt idx="292">
                  <c:v>0.70432449097788041</c:v>
                </c:pt>
                <c:pt idx="293">
                  <c:v>0.72162660293856074</c:v>
                </c:pt>
                <c:pt idx="294">
                  <c:v>0.73906868598646858</c:v>
                </c:pt>
                <c:pt idx="295">
                  <c:v>0.75665003754048521</c:v>
                </c:pt>
                <c:pt idx="296">
                  <c:v>0.77436995651693896</c:v>
                </c:pt>
                <c:pt idx="297">
                  <c:v>0.79222774332695856</c:v>
                </c:pt>
                <c:pt idx="298">
                  <c:v>0.8102226998737686</c:v>
                </c:pt>
                <c:pt idx="299">
                  <c:v>0.82835412955003396</c:v>
                </c:pt>
                <c:pt idx="300">
                  <c:v>0.84662133723520083</c:v>
                </c:pt>
                <c:pt idx="301">
                  <c:v>0.86502362929280441</c:v>
                </c:pt>
                <c:pt idx="302">
                  <c:v>0.88356031356781595</c:v>
                </c:pt>
                <c:pt idx="303">
                  <c:v>0.90223069938396006</c:v>
                </c:pt>
                <c:pt idx="304">
                  <c:v>0.92103409754105803</c:v>
                </c:pt>
                <c:pt idx="305">
                  <c:v>0.93996982031234</c:v>
                </c:pt>
                <c:pt idx="306">
                  <c:v>0.95903718144178951</c:v>
                </c:pt>
                <c:pt idx="307">
                  <c:v>0.97823549614146899</c:v>
                </c:pt>
                <c:pt idx="308">
                  <c:v>0.99756408108883343</c:v>
                </c:pt>
                <c:pt idx="309">
                  <c:v>1.017022254424089</c:v>
                </c:pt>
                <c:pt idx="310">
                  <c:v>1.0366093357475199</c:v>
                </c:pt>
                <c:pt idx="311">
                  <c:v>1.0563246461167699</c:v>
                </c:pt>
                <c:pt idx="312">
                  <c:v>1.0761675080442301</c:v>
                </c:pt>
                <c:pt idx="313">
                  <c:v>1.0961372454943499</c:v>
                </c:pt>
                <c:pt idx="314">
                  <c:v>1.1162331838809401</c:v>
                </c:pt>
                <c:pt idx="315">
                  <c:v>1.1364546500645598</c:v>
                </c:pt>
                <c:pt idx="316">
                  <c:v>1.1568009723497801</c:v>
                </c:pt>
                <c:pt idx="317">
                  <c:v>1.1772714804825599</c:v>
                </c:pt>
                <c:pt idx="318">
                  <c:v>1.19786550564755</c:v>
                </c:pt>
                <c:pt idx="319">
                  <c:v>1.2185823804654399</c:v>
                </c:pt>
                <c:pt idx="320">
                  <c:v>1.2394214389902798</c:v>
                </c:pt>
                <c:pt idx="321">
                  <c:v>1.2603820167068209</c:v>
                </c:pt>
                <c:pt idx="322">
                  <c:v>1.2814634505278091</c:v>
                </c:pt>
                <c:pt idx="323">
                  <c:v>1.3026650787913601</c:v>
                </c:pt>
                <c:pt idx="324">
                  <c:v>1.3239862412582699</c:v>
                </c:pt>
                <c:pt idx="325">
                  <c:v>1.345426279109329</c:v>
                </c:pt>
                <c:pt idx="326">
                  <c:v>1.3669845349426701</c:v>
                </c:pt>
                <c:pt idx="327">
                  <c:v>1.3886603527711099</c:v>
                </c:pt>
                <c:pt idx="328">
                  <c:v>1.4104530780194491</c:v>
                </c:pt>
                <c:pt idx="329">
                  <c:v>1.4323620575218099</c:v>
                </c:pt>
                <c:pt idx="330">
                  <c:v>1.45438663951898</c:v>
                </c:pt>
                <c:pt idx="331">
                  <c:v>1.47652617365573</c:v>
                </c:pt>
                <c:pt idx="332">
                  <c:v>1.4987800109781499</c:v>
                </c:pt>
                <c:pt idx="333">
                  <c:v>1.5211475039309801</c:v>
                </c:pt>
                <c:pt idx="334">
                  <c:v>1.543628006354919</c:v>
                </c:pt>
                <c:pt idx="335">
                  <c:v>1.56622087348397</c:v>
                </c:pt>
                <c:pt idx="336">
                  <c:v>1.5889254619428008</c:v>
                </c:pt>
                <c:pt idx="337">
                  <c:v>1.6117411297440001</c:v>
                </c:pt>
                <c:pt idx="338">
                  <c:v>1.6346672362854799</c:v>
                </c:pt>
                <c:pt idx="339">
                  <c:v>1.65770314234776</c:v>
                </c:pt>
                <c:pt idx="340">
                  <c:v>1.68084821009133</c:v>
                </c:pt>
                <c:pt idx="341">
                  <c:v>1.7041018030539201</c:v>
                </c:pt>
                <c:pt idx="342">
                  <c:v>1.7274632861479298</c:v>
                </c:pt>
                <c:pt idx="343">
                  <c:v>1.7509320256576408</c:v>
                </c:pt>
                <c:pt idx="344">
                  <c:v>1.774507389236651</c:v>
                </c:pt>
                <c:pt idx="345">
                  <c:v>1.7981887459051309</c:v>
                </c:pt>
                <c:pt idx="346">
                  <c:v>1.8219754660471899</c:v>
                </c:pt>
                <c:pt idx="347">
                  <c:v>1.8458669214082009</c:v>
                </c:pt>
                <c:pt idx="348">
                  <c:v>1.8698624850921191</c:v>
                </c:pt>
                <c:pt idx="349">
                  <c:v>1.8939615315588101</c:v>
                </c:pt>
                <c:pt idx="350">
                  <c:v>1.9181634366214</c:v>
                </c:pt>
                <c:pt idx="351">
                  <c:v>1.94246757744358</c:v>
                </c:pt>
                <c:pt idx="352">
                  <c:v>1.9668733325369598</c:v>
                </c:pt>
                <c:pt idx="353">
                  <c:v>1.99138008175838</c:v>
                </c:pt>
                <c:pt idx="354">
                  <c:v>2.0159872063072402</c:v>
                </c:pt>
                <c:pt idx="355">
                  <c:v>2.0406940887228417</c:v>
                </c:pt>
                <c:pt idx="356">
                  <c:v>2.0655001128817201</c:v>
                </c:pt>
                <c:pt idx="357">
                  <c:v>2.0904046639949398</c:v>
                </c:pt>
                <c:pt idx="358">
                  <c:v>2.1154071286054701</c:v>
                </c:pt>
                <c:pt idx="359">
                  <c:v>2.1405068945855001</c:v>
                </c:pt>
                <c:pt idx="360">
                  <c:v>2.1657033511337298</c:v>
                </c:pt>
                <c:pt idx="361">
                  <c:v>2.1909958887727612</c:v>
                </c:pt>
                <c:pt idx="362">
                  <c:v>2.21638389934638</c:v>
                </c:pt>
                <c:pt idx="363">
                  <c:v>2.241866776016912</c:v>
                </c:pt>
                <c:pt idx="364">
                  <c:v>2.2674439132625501</c:v>
                </c:pt>
                <c:pt idx="365">
                  <c:v>2.293114706874674</c:v>
                </c:pt>
                <c:pt idx="366">
                  <c:v>2.3188785539551673</c:v>
                </c:pt>
                <c:pt idx="367">
                  <c:v>2.3447348529137817</c:v>
                </c:pt>
                <c:pt idx="368">
                  <c:v>2.370683003465428</c:v>
                </c:pt>
                <c:pt idx="369">
                  <c:v>2.3967224066275681</c:v>
                </c:pt>
                <c:pt idx="370">
                  <c:v>2.4228524647174479</c:v>
                </c:pt>
                <c:pt idx="371">
                  <c:v>2.44907258134953</c:v>
                </c:pt>
                <c:pt idx="372">
                  <c:v>2.47538216143273</c:v>
                </c:pt>
                <c:pt idx="373">
                  <c:v>2.50178061116782</c:v>
                </c:pt>
                <c:pt idx="374">
                  <c:v>2.5282673380447198</c:v>
                </c:pt>
                <c:pt idx="375">
                  <c:v>2.5548417508398398</c:v>
                </c:pt>
                <c:pt idx="376">
                  <c:v>2.5815032596133918</c:v>
                </c:pt>
                <c:pt idx="377">
                  <c:v>2.6082512757067517</c:v>
                </c:pt>
                <c:pt idx="378">
                  <c:v>2.6350852117397481</c:v>
                </c:pt>
                <c:pt idx="379">
                  <c:v>2.6620044816080481</c:v>
                </c:pt>
                <c:pt idx="380">
                  <c:v>2.6890085004804001</c:v>
                </c:pt>
                <c:pt idx="381">
                  <c:v>2.7160966847960681</c:v>
                </c:pt>
                <c:pt idx="382">
                  <c:v>2.7432684522620812</c:v>
                </c:pt>
                <c:pt idx="383">
                  <c:v>2.770523221850592</c:v>
                </c:pt>
                <c:pt idx="384">
                  <c:v>2.7978604137962084</c:v>
                </c:pt>
                <c:pt idx="385">
                  <c:v>2.8252794495933284</c:v>
                </c:pt>
                <c:pt idx="386">
                  <c:v>2.8527797519934501</c:v>
                </c:pt>
                <c:pt idx="387">
                  <c:v>2.8803607450025019</c:v>
                </c:pt>
                <c:pt idx="388">
                  <c:v>2.9080218538782101</c:v>
                </c:pt>
                <c:pt idx="389">
                  <c:v>2.9357625051273799</c:v>
                </c:pt>
                <c:pt idx="390">
                  <c:v>2.963582126503248</c:v>
                </c:pt>
                <c:pt idx="391">
                  <c:v>2.9914801470028101</c:v>
                </c:pt>
                <c:pt idx="392">
                  <c:v>3.0194559968641661</c:v>
                </c:pt>
                <c:pt idx="393">
                  <c:v>3.0475091075637999</c:v>
                </c:pt>
                <c:pt idx="394">
                  <c:v>3.0756389118139782</c:v>
                </c:pt>
                <c:pt idx="395">
                  <c:v>3.1038448435600201</c:v>
                </c:pt>
                <c:pt idx="396">
                  <c:v>3.1321263379776698</c:v>
                </c:pt>
                <c:pt idx="397">
                  <c:v>3.1604828314703801</c:v>
                </c:pt>
                <c:pt idx="398">
                  <c:v>3.1889137616667029</c:v>
                </c:pt>
                <c:pt idx="399">
                  <c:v>3.2174185674175519</c:v>
                </c:pt>
                <c:pt idx="400">
                  <c:v>3.2459966887936011</c:v>
                </c:pt>
                <c:pt idx="401">
                  <c:v>3.2746475670825412</c:v>
                </c:pt>
                <c:pt idx="402">
                  <c:v>3.3033706447864719</c:v>
                </c:pt>
                <c:pt idx="403">
                  <c:v>3.3321653656191974</c:v>
                </c:pt>
                <c:pt idx="404">
                  <c:v>3.3610311745035597</c:v>
                </c:pt>
                <c:pt idx="405">
                  <c:v>3.38996751756879</c:v>
                </c:pt>
                <c:pt idx="406">
                  <c:v>3.4189738421478002</c:v>
                </c:pt>
                <c:pt idx="407">
                  <c:v>3.4480495967745481</c:v>
                </c:pt>
                <c:pt idx="408">
                  <c:v>3.4771942311813619</c:v>
                </c:pt>
                <c:pt idx="409">
                  <c:v>3.5064071962961987</c:v>
                </c:pt>
                <c:pt idx="410">
                  <c:v>3.5356879442401281</c:v>
                </c:pt>
                <c:pt idx="411">
                  <c:v>3.5650359283245101</c:v>
                </c:pt>
                <c:pt idx="412">
                  <c:v>3.594450603048378</c:v>
                </c:pt>
                <c:pt idx="413">
                  <c:v>3.62393142409582</c:v>
                </c:pt>
                <c:pt idx="414">
                  <c:v>3.6534778483332202</c:v>
                </c:pt>
                <c:pt idx="415">
                  <c:v>3.6830893338066502</c:v>
                </c:pt>
                <c:pt idx="416">
                  <c:v>3.7127653397391569</c:v>
                </c:pt>
                <c:pt idx="417">
                  <c:v>3.7425053265281587</c:v>
                </c:pt>
                <c:pt idx="418">
                  <c:v>3.7723087557426718</c:v>
                </c:pt>
                <c:pt idx="419">
                  <c:v>3.8021750901207381</c:v>
                </c:pt>
                <c:pt idx="420">
                  <c:v>3.8321037935667182</c:v>
                </c:pt>
                <c:pt idx="421">
                  <c:v>3.862094331148588</c:v>
                </c:pt>
                <c:pt idx="422">
                  <c:v>3.8921461690953079</c:v>
                </c:pt>
                <c:pt idx="423">
                  <c:v>3.9222587747941673</c:v>
                </c:pt>
                <c:pt idx="424">
                  <c:v>3.9524316167880587</c:v>
                </c:pt>
                <c:pt idx="425">
                  <c:v>3.982664164772848</c:v>
                </c:pt>
                <c:pt idx="426">
                  <c:v>4.0129558895946964</c:v>
                </c:pt>
                <c:pt idx="427">
                  <c:v>4.0433062632473797</c:v>
                </c:pt>
                <c:pt idx="428">
                  <c:v>4.0737147588696399</c:v>
                </c:pt>
                <c:pt idx="429">
                  <c:v>4.1041808507424724</c:v>
                </c:pt>
                <c:pt idx="430">
                  <c:v>4.1347040142865286</c:v>
                </c:pt>
                <c:pt idx="431">
                  <c:v>4.1652837260593465</c:v>
                </c:pt>
                <c:pt idx="432">
                  <c:v>4.1959194637527775</c:v>
                </c:pt>
                <c:pt idx="433">
                  <c:v>4.22661070619026</c:v>
                </c:pt>
                <c:pt idx="434">
                  <c:v>4.2573569333241323</c:v>
                </c:pt>
                <c:pt idx="435">
                  <c:v>4.2881576262330299</c:v>
                </c:pt>
                <c:pt idx="436">
                  <c:v>4.3190122671191462</c:v>
                </c:pt>
                <c:pt idx="437">
                  <c:v>4.3499203393056298</c:v>
                </c:pt>
                <c:pt idx="438">
                  <c:v>4.3808813272338485</c:v>
                </c:pt>
                <c:pt idx="439">
                  <c:v>4.4118947164607398</c:v>
                </c:pt>
                <c:pt idx="440">
                  <c:v>4.4429599936561814</c:v>
                </c:pt>
                <c:pt idx="441">
                  <c:v>4.4740766466002375</c:v>
                </c:pt>
                <c:pt idx="442">
                  <c:v>4.5052441641805814</c:v>
                </c:pt>
                <c:pt idx="443">
                  <c:v>4.5364620363897501</c:v>
                </c:pt>
                <c:pt idx="444">
                  <c:v>4.5677297543225404</c:v>
                </c:pt>
                <c:pt idx="445">
                  <c:v>4.5990468101732702</c:v>
                </c:pt>
                <c:pt idx="446">
                  <c:v>4.6304126972331501</c:v>
                </c:pt>
                <c:pt idx="447">
                  <c:v>4.6618269098875968</c:v>
                </c:pt>
                <c:pt idx="448">
                  <c:v>4.6932889436135996</c:v>
                </c:pt>
                <c:pt idx="449">
                  <c:v>4.7247982949769876</c:v>
                </c:pt>
                <c:pt idx="450">
                  <c:v>4.7563544616298001</c:v>
                </c:pt>
                <c:pt idx="451">
                  <c:v>4.7879569423075958</c:v>
                </c:pt>
                <c:pt idx="452">
                  <c:v>4.8196052368268463</c:v>
                </c:pt>
                <c:pt idx="453">
                  <c:v>4.8512988460821402</c:v>
                </c:pt>
                <c:pt idx="454">
                  <c:v>4.8830372720436301</c:v>
                </c:pt>
                <c:pt idx="455">
                  <c:v>4.9148200177543098</c:v>
                </c:pt>
                <c:pt idx="456">
                  <c:v>4.9466465873273435</c:v>
                </c:pt>
                <c:pt idx="457">
                  <c:v>4.9785164859434241</c:v>
                </c:pt>
                <c:pt idx="458">
                  <c:v>5.0104292198480485</c:v>
                </c:pt>
                <c:pt idx="459">
                  <c:v>5.0423842963489136</c:v>
                </c:pt>
                <c:pt idx="460">
                  <c:v>5.0743812238132096</c:v>
                </c:pt>
                <c:pt idx="461">
                  <c:v>5.10641951166492</c:v>
                </c:pt>
                <c:pt idx="462">
                  <c:v>5.1384986703822202</c:v>
                </c:pt>
                <c:pt idx="463">
                  <c:v>5.1706182114947703</c:v>
                </c:pt>
                <c:pt idx="464">
                  <c:v>5.2027776475810201</c:v>
                </c:pt>
                <c:pt idx="465">
                  <c:v>5.2349764922655702</c:v>
                </c:pt>
                <c:pt idx="466">
                  <c:v>5.2672142602165248</c:v>
                </c:pt>
                <c:pt idx="467">
                  <c:v>5.2994904671427703</c:v>
                </c:pt>
                <c:pt idx="468">
                  <c:v>5.3318046297913</c:v>
                </c:pt>
                <c:pt idx="469">
                  <c:v>5.364156265944616</c:v>
                </c:pt>
                <c:pt idx="470">
                  <c:v>5.3965448944180086</c:v>
                </c:pt>
                <c:pt idx="471">
                  <c:v>5.42897003505683</c:v>
                </c:pt>
                <c:pt idx="472">
                  <c:v>5.4614312087339698</c:v>
                </c:pt>
                <c:pt idx="473">
                  <c:v>5.4939279373470375</c:v>
                </c:pt>
                <c:pt idx="474">
                  <c:v>5.5264597438157699</c:v>
                </c:pt>
                <c:pt idx="475">
                  <c:v>5.5590261520793733</c:v>
                </c:pt>
                <c:pt idx="476">
                  <c:v>5.5916266870937514</c:v>
                </c:pt>
                <c:pt idx="477">
                  <c:v>5.6242608748289848</c:v>
                </c:pt>
                <c:pt idx="478">
                  <c:v>5.6569282422665559</c:v>
                </c:pt>
                <c:pt idx="479">
                  <c:v>5.6896283173966804</c:v>
                </c:pt>
                <c:pt idx="480">
                  <c:v>5.7223606292156886</c:v>
                </c:pt>
                <c:pt idx="481">
                  <c:v>5.7551247077233203</c:v>
                </c:pt>
                <c:pt idx="482">
                  <c:v>5.7879200839200635</c:v>
                </c:pt>
                <c:pt idx="483">
                  <c:v>5.82074628980447</c:v>
                </c:pt>
                <c:pt idx="484">
                  <c:v>5.85360285837052</c:v>
                </c:pt>
                <c:pt idx="485">
                  <c:v>5.8864893236049314</c:v>
                </c:pt>
                <c:pt idx="486">
                  <c:v>5.9194052204844496</c:v>
                </c:pt>
                <c:pt idx="487">
                  <c:v>5.9523500849732436</c:v>
                </c:pt>
                <c:pt idx="488">
                  <c:v>5.9853234540202136</c:v>
                </c:pt>
                <c:pt idx="489">
                  <c:v>6.018324865556286</c:v>
                </c:pt>
                <c:pt idx="490">
                  <c:v>6.0513538584918001</c:v>
                </c:pt>
                <c:pt idx="491">
                  <c:v>6.0844099727137699</c:v>
                </c:pt>
                <c:pt idx="492">
                  <c:v>6.1174927490833202</c:v>
                </c:pt>
                <c:pt idx="493">
                  <c:v>6.1506017294328501</c:v>
                </c:pt>
                <c:pt idx="494">
                  <c:v>6.18373645656356</c:v>
                </c:pt>
                <c:pt idx="495">
                  <c:v>6.2168964742425903</c:v>
                </c:pt>
                <c:pt idx="496">
                  <c:v>6.2500813272005065</c:v>
                </c:pt>
                <c:pt idx="497">
                  <c:v>6.2832905611285597</c:v>
                </c:pt>
                <c:pt idx="498">
                  <c:v>6.3165237226759601</c:v>
                </c:pt>
                <c:pt idx="499">
                  <c:v>6.3497803594473563</c:v>
                </c:pt>
                <c:pt idx="500">
                  <c:v>6.3830600200000003</c:v>
                </c:pt>
                <c:pt idx="501">
                  <c:v>6.4163622538411937</c:v>
                </c:pt>
                <c:pt idx="502">
                  <c:v>6.4496866114255402</c:v>
                </c:pt>
                <c:pt idx="503">
                  <c:v>6.4830326441523738</c:v>
                </c:pt>
                <c:pt idx="504">
                  <c:v>6.5163999043629524</c:v>
                </c:pt>
                <c:pt idx="505">
                  <c:v>6.5497879453378998</c:v>
                </c:pt>
                <c:pt idx="506">
                  <c:v>6.5831963212945004</c:v>
                </c:pt>
                <c:pt idx="507">
                  <c:v>6.6166245873840097</c:v>
                </c:pt>
                <c:pt idx="508">
                  <c:v>6.6500722996889863</c:v>
                </c:pt>
                <c:pt idx="509">
                  <c:v>6.6835390152206724</c:v>
                </c:pt>
                <c:pt idx="510">
                  <c:v>6.7170242919162275</c:v>
                </c:pt>
                <c:pt idx="511">
                  <c:v>6.75052768863618</c:v>
                </c:pt>
                <c:pt idx="512">
                  <c:v>6.7840487651616339</c:v>
                </c:pt>
                <c:pt idx="513">
                  <c:v>6.8175870821916797</c:v>
                </c:pt>
                <c:pt idx="514">
                  <c:v>6.8511422013407204</c:v>
                </c:pt>
                <c:pt idx="515">
                  <c:v>6.88471368513573</c:v>
                </c:pt>
                <c:pt idx="516">
                  <c:v>6.9183010970137024</c:v>
                </c:pt>
                <c:pt idx="517">
                  <c:v>6.9519040013188302</c:v>
                </c:pt>
                <c:pt idx="518">
                  <c:v>6.9855219633000001</c:v>
                </c:pt>
                <c:pt idx="519">
                  <c:v>7.0191545491079648</c:v>
                </c:pt>
                <c:pt idx="520">
                  <c:v>7.0528013257928199</c:v>
                </c:pt>
                <c:pt idx="521">
                  <c:v>7.0864618613011903</c:v>
                </c:pt>
                <c:pt idx="522">
                  <c:v>7.1201357244736601</c:v>
                </c:pt>
                <c:pt idx="523">
                  <c:v>7.153822485042074</c:v>
                </c:pt>
                <c:pt idx="524">
                  <c:v>7.1875217136268601</c:v>
                </c:pt>
                <c:pt idx="525">
                  <c:v>7.2212329817343841</c:v>
                </c:pt>
                <c:pt idx="526">
                  <c:v>7.2549558617541958</c:v>
                </c:pt>
                <c:pt idx="527">
                  <c:v>7.2886899269565202</c:v>
                </c:pt>
                <c:pt idx="528">
                  <c:v>7.3224347514893848</c:v>
                </c:pt>
                <c:pt idx="529">
                  <c:v>7.3561899103761164</c:v>
                </c:pt>
                <c:pt idx="530">
                  <c:v>7.3899549795125861</c:v>
                </c:pt>
                <c:pt idx="531">
                  <c:v>7.4237295356645738</c:v>
                </c:pt>
                <c:pt idx="532">
                  <c:v>7.4575131564650459</c:v>
                </c:pt>
                <c:pt idx="533">
                  <c:v>7.4913054204115834</c:v>
                </c:pt>
                <c:pt idx="534">
                  <c:v>7.5251059068635859</c:v>
                </c:pt>
                <c:pt idx="535">
                  <c:v>7.5589141960397157</c:v>
                </c:pt>
                <c:pt idx="536">
                  <c:v>7.5927298690151463</c:v>
                </c:pt>
                <c:pt idx="537">
                  <c:v>7.6265525077189258</c:v>
                </c:pt>
                <c:pt idx="538">
                  <c:v>7.6603816949313401</c:v>
                </c:pt>
                <c:pt idx="539">
                  <c:v>7.6942170142811399</c:v>
                </c:pt>
                <c:pt idx="540">
                  <c:v>7.7280580502429785</c:v>
                </c:pt>
                <c:pt idx="541">
                  <c:v>7.7619043881347203</c:v>
                </c:pt>
                <c:pt idx="542">
                  <c:v>7.7957556141146824</c:v>
                </c:pt>
                <c:pt idx="543">
                  <c:v>7.8296113151790996</c:v>
                </c:pt>
                <c:pt idx="544">
                  <c:v>7.8634710791593463</c:v>
                </c:pt>
                <c:pt idx="545">
                  <c:v>7.8973344947193098</c:v>
                </c:pt>
                <c:pt idx="546">
                  <c:v>7.9312011513527372</c:v>
                </c:pt>
                <c:pt idx="547">
                  <c:v>7.9650706393804764</c:v>
                </c:pt>
                <c:pt idx="548">
                  <c:v>7.9989425499479685</c:v>
                </c:pt>
                <c:pt idx="549">
                  <c:v>8.03281647502242</c:v>
                </c:pt>
                <c:pt idx="550">
                  <c:v>8.0666920073902073</c:v>
                </c:pt>
                <c:pt idx="551">
                  <c:v>8.1005687406541469</c:v>
                </c:pt>
                <c:pt idx="552">
                  <c:v>8.1344462692309971</c:v>
                </c:pt>
                <c:pt idx="553">
                  <c:v>8.1683241883484889</c:v>
                </c:pt>
                <c:pt idx="554">
                  <c:v>8.2022020940429705</c:v>
                </c:pt>
                <c:pt idx="555">
                  <c:v>8.2360795831564992</c:v>
                </c:pt>
                <c:pt idx="556">
                  <c:v>8.2699562533343478</c:v>
                </c:pt>
                <c:pt idx="557">
                  <c:v>8.3038317030221602</c:v>
                </c:pt>
                <c:pt idx="558">
                  <c:v>8.3377055314634507</c:v>
                </c:pt>
                <c:pt idx="559">
                  <c:v>8.3715773386968095</c:v>
                </c:pt>
                <c:pt idx="560">
                  <c:v>8.4054467255533023</c:v>
                </c:pt>
                <c:pt idx="561">
                  <c:v>8.4393132936537221</c:v>
                </c:pt>
                <c:pt idx="562">
                  <c:v>8.4731766454060793</c:v>
                </c:pt>
                <c:pt idx="563">
                  <c:v>8.5070363840027206</c:v>
                </c:pt>
                <c:pt idx="564">
                  <c:v>8.540892113417808</c:v>
                </c:pt>
                <c:pt idx="565">
                  <c:v>8.5747434384045906</c:v>
                </c:pt>
                <c:pt idx="566">
                  <c:v>8.6085899644927579</c:v>
                </c:pt>
                <c:pt idx="567">
                  <c:v>8.6424312979857483</c:v>
                </c:pt>
                <c:pt idx="568">
                  <c:v>8.6762670459580722</c:v>
                </c:pt>
                <c:pt idx="569">
                  <c:v>8.7100968162527028</c:v>
                </c:pt>
                <c:pt idx="570">
                  <c:v>8.7439202174782906</c:v>
                </c:pt>
                <c:pt idx="571">
                  <c:v>8.7777368590066533</c:v>
                </c:pt>
                <c:pt idx="572">
                  <c:v>8.8115463509699143</c:v>
                </c:pt>
                <c:pt idx="573">
                  <c:v>8.8453483042579801</c:v>
                </c:pt>
                <c:pt idx="574">
                  <c:v>8.879142330515867</c:v>
                </c:pt>
                <c:pt idx="575">
                  <c:v>8.9129280421408836</c:v>
                </c:pt>
                <c:pt idx="576">
                  <c:v>8.9467050522801799</c:v>
                </c:pt>
                <c:pt idx="577">
                  <c:v>8.9804729748278671</c:v>
                </c:pt>
                <c:pt idx="578">
                  <c:v>9.0142314244224213</c:v>
                </c:pt>
                <c:pt idx="579">
                  <c:v>9.0479800164441908</c:v>
                </c:pt>
                <c:pt idx="580">
                  <c:v>9.081718367012348</c:v>
                </c:pt>
                <c:pt idx="581">
                  <c:v>9.1154460929826122</c:v>
                </c:pt>
                <c:pt idx="582">
                  <c:v>9.1491628119442971</c:v>
                </c:pt>
                <c:pt idx="583">
                  <c:v>9.1828681422177674</c:v>
                </c:pt>
                <c:pt idx="584">
                  <c:v>9.2165617028518394</c:v>
                </c:pt>
                <c:pt idx="585">
                  <c:v>9.250243113620888</c:v>
                </c:pt>
                <c:pt idx="586">
                  <c:v>9.2839119950223559</c:v>
                </c:pt>
                <c:pt idx="587">
                  <c:v>9.3175679682740906</c:v>
                </c:pt>
                <c:pt idx="588">
                  <c:v>9.3512106553115188</c:v>
                </c:pt>
                <c:pt idx="589">
                  <c:v>9.384839678785168</c:v>
                </c:pt>
                <c:pt idx="590">
                  <c:v>9.41845466205781</c:v>
                </c:pt>
                <c:pt idx="591">
                  <c:v>9.4520552292019921</c:v>
                </c:pt>
                <c:pt idx="592">
                  <c:v>9.4856410049971505</c:v>
                </c:pt>
                <c:pt idx="593">
                  <c:v>9.5192116149271193</c:v>
                </c:pt>
                <c:pt idx="594">
                  <c:v>9.5527666851773727</c:v>
                </c:pt>
                <c:pt idx="595">
                  <c:v>9.5863058426323509</c:v>
                </c:pt>
                <c:pt idx="596">
                  <c:v>9.6198287148728117</c:v>
                </c:pt>
                <c:pt idx="597">
                  <c:v>9.6533349301731892</c:v>
                </c:pt>
                <c:pt idx="598">
                  <c:v>9.6868241174988405</c:v>
                </c:pt>
                <c:pt idx="599">
                  <c:v>9.720295906503468</c:v>
                </c:pt>
                <c:pt idx="600">
                  <c:v>9.7537499275264068</c:v>
                </c:pt>
                <c:pt idx="601">
                  <c:v>9.7871858115899073</c:v>
                </c:pt>
                <c:pt idx="602">
                  <c:v>9.8206031903965485</c:v>
                </c:pt>
                <c:pt idx="603">
                  <c:v>9.8540016963265504</c:v>
                </c:pt>
                <c:pt idx="604">
                  <c:v>9.8873809624350404</c:v>
                </c:pt>
                <c:pt idx="605">
                  <c:v>9.9207406224494292</c:v>
                </c:pt>
                <c:pt idx="606">
                  <c:v>9.9540803107667895</c:v>
                </c:pt>
                <c:pt idx="607">
                  <c:v>9.9873996624510699</c:v>
                </c:pt>
                <c:pt idx="608">
                  <c:v>10.020698313230501</c:v>
                </c:pt>
                <c:pt idx="609">
                  <c:v>10.053975899495002</c:v>
                </c:pt>
                <c:pt idx="610">
                  <c:v>10.087232058293207</c:v>
                </c:pt>
                <c:pt idx="611">
                  <c:v>10.1204664273303</c:v>
                </c:pt>
                <c:pt idx="612">
                  <c:v>10.153678644964801</c:v>
                </c:pt>
                <c:pt idx="613">
                  <c:v>10.1868683502063</c:v>
                </c:pt>
                <c:pt idx="614">
                  <c:v>10.220035182712492</c:v>
                </c:pt>
                <c:pt idx="615">
                  <c:v>10.253178782786794</c:v>
                </c:pt>
                <c:pt idx="616">
                  <c:v>10.286298791375494</c:v>
                </c:pt>
                <c:pt idx="617">
                  <c:v>10.319394850065011</c:v>
                </c:pt>
                <c:pt idx="618">
                  <c:v>10.352466601079412</c:v>
                </c:pt>
                <c:pt idx="619">
                  <c:v>10.385513687277706</c:v>
                </c:pt>
                <c:pt idx="620">
                  <c:v>10.418535752151101</c:v>
                </c:pt>
                <c:pt idx="621">
                  <c:v>10.451532439820216</c:v>
                </c:pt>
                <c:pt idx="622">
                  <c:v>10.4845033950327</c:v>
                </c:pt>
                <c:pt idx="623">
                  <c:v>10.5174482631604</c:v>
                </c:pt>
                <c:pt idx="624">
                  <c:v>10.5503666901968</c:v>
                </c:pt>
                <c:pt idx="625">
                  <c:v>10.583258322753901</c:v>
                </c:pt>
                <c:pt idx="626">
                  <c:v>10.616122808060204</c:v>
                </c:pt>
                <c:pt idx="627">
                  <c:v>10.648959793957792</c:v>
                </c:pt>
                <c:pt idx="628">
                  <c:v>10.681768928899398</c:v>
                </c:pt>
                <c:pt idx="629">
                  <c:v>10.7145498619461</c:v>
                </c:pt>
                <c:pt idx="630">
                  <c:v>10.747302242764398</c:v>
                </c:pt>
                <c:pt idx="631">
                  <c:v>10.780025721623698</c:v>
                </c:pt>
                <c:pt idx="632">
                  <c:v>10.812719949393607</c:v>
                </c:pt>
                <c:pt idx="633">
                  <c:v>10.845384577541108</c:v>
                </c:pt>
                <c:pt idx="634">
                  <c:v>10.878019258128107</c:v>
                </c:pt>
                <c:pt idx="635">
                  <c:v>10.9106236438087</c:v>
                </c:pt>
                <c:pt idx="636">
                  <c:v>10.9431973878264</c:v>
                </c:pt>
                <c:pt idx="637">
                  <c:v>10.9757401440118</c:v>
                </c:pt>
                <c:pt idx="638">
                  <c:v>11.008251566779299</c:v>
                </c:pt>
                <c:pt idx="639">
                  <c:v>11.040731311124899</c:v>
                </c:pt>
                <c:pt idx="640">
                  <c:v>11.0731790326235</c:v>
                </c:pt>
                <c:pt idx="641">
                  <c:v>11.105594387426214</c:v>
                </c:pt>
                <c:pt idx="642">
                  <c:v>11.137977032257298</c:v>
                </c:pt>
                <c:pt idx="643">
                  <c:v>11.170326624412098</c:v>
                </c:pt>
                <c:pt idx="644">
                  <c:v>11.202642821754207</c:v>
                </c:pt>
                <c:pt idx="645">
                  <c:v>11.234925282712188</c:v>
                </c:pt>
                <c:pt idx="646">
                  <c:v>11.267173666277893</c:v>
                </c:pt>
                <c:pt idx="647">
                  <c:v>11.299387632003</c:v>
                </c:pt>
                <c:pt idx="648">
                  <c:v>11.331566839996807</c:v>
                </c:pt>
                <c:pt idx="649">
                  <c:v>11.363710950923307</c:v>
                </c:pt>
                <c:pt idx="650">
                  <c:v>11.395819625998502</c:v>
                </c:pt>
                <c:pt idx="651">
                  <c:v>11.427892526988211</c:v>
                </c:pt>
                <c:pt idx="652">
                  <c:v>11.459929316204507</c:v>
                </c:pt>
                <c:pt idx="653">
                  <c:v>11.491929656504</c:v>
                </c:pt>
                <c:pt idx="654">
                  <c:v>11.523893211284404</c:v>
                </c:pt>
                <c:pt idx="655">
                  <c:v>11.555819644482407</c:v>
                </c:pt>
                <c:pt idx="656">
                  <c:v>11.587708620570593</c:v>
                </c:pt>
                <c:pt idx="657">
                  <c:v>11.619559804555307</c:v>
                </c:pt>
                <c:pt idx="658">
                  <c:v>11.651372861973098</c:v>
                </c:pt>
                <c:pt idx="659">
                  <c:v>11.683147458889207</c:v>
                </c:pt>
                <c:pt idx="660">
                  <c:v>11.714883261893798</c:v>
                </c:pt>
                <c:pt idx="661">
                  <c:v>11.7465799381</c:v>
                </c:pt>
                <c:pt idx="662">
                  <c:v>11.7782371551409</c:v>
                </c:pt>
                <c:pt idx="663">
                  <c:v>11.809854581167107</c:v>
                </c:pt>
                <c:pt idx="664">
                  <c:v>11.8414318848438</c:v>
                </c:pt>
                <c:pt idx="665">
                  <c:v>11.872968735348307</c:v>
                </c:pt>
                <c:pt idx="666">
                  <c:v>11.904464802367407</c:v>
                </c:pt>
                <c:pt idx="667">
                  <c:v>11.9359197560944</c:v>
                </c:pt>
                <c:pt idx="668">
                  <c:v>11.967333267226802</c:v>
                </c:pt>
                <c:pt idx="669">
                  <c:v>11.9987050069634</c:v>
                </c:pt>
                <c:pt idx="670">
                  <c:v>12.030034647001607</c:v>
                </c:pt>
                <c:pt idx="671">
                  <c:v>12.0613218595352</c:v>
                </c:pt>
                <c:pt idx="672">
                  <c:v>12.092566317250911</c:v>
                </c:pt>
                <c:pt idx="673">
                  <c:v>12.1237676933264</c:v>
                </c:pt>
                <c:pt idx="674">
                  <c:v>12.1549256614272</c:v>
                </c:pt>
                <c:pt idx="675">
                  <c:v>12.186039895704408</c:v>
                </c:pt>
                <c:pt idx="676">
                  <c:v>12.217110070791493</c:v>
                </c:pt>
                <c:pt idx="677">
                  <c:v>12.248135861802298</c:v>
                </c:pt>
                <c:pt idx="678">
                  <c:v>12.279116944327702</c:v>
                </c:pt>
                <c:pt idx="679">
                  <c:v>12.310052994433304</c:v>
                </c:pt>
                <c:pt idx="680">
                  <c:v>12.3409436886569</c:v>
                </c:pt>
                <c:pt idx="681">
                  <c:v>12.371788704005304</c:v>
                </c:pt>
                <c:pt idx="682">
                  <c:v>12.402587717952311</c:v>
                </c:pt>
                <c:pt idx="683">
                  <c:v>12.433340408435399</c:v>
                </c:pt>
                <c:pt idx="684">
                  <c:v>12.4640464538535</c:v>
                </c:pt>
                <c:pt idx="685">
                  <c:v>12.494705533064211</c:v>
                </c:pt>
                <c:pt idx="686">
                  <c:v>12.525317325381099</c:v>
                </c:pt>
                <c:pt idx="687">
                  <c:v>12.555881510571007</c:v>
                </c:pt>
                <c:pt idx="688">
                  <c:v>12.586397768851398</c:v>
                </c:pt>
                <c:pt idx="689">
                  <c:v>12.616865780887698</c:v>
                </c:pt>
                <c:pt idx="690">
                  <c:v>12.647285227790698</c:v>
                </c:pt>
                <c:pt idx="691">
                  <c:v>12.677655791113699</c:v>
                </c:pt>
                <c:pt idx="692">
                  <c:v>12.707977152849999</c:v>
                </c:pt>
                <c:pt idx="693">
                  <c:v>12.738248995430185</c:v>
                </c:pt>
                <c:pt idx="694">
                  <c:v>12.768471001719492</c:v>
                </c:pt>
                <c:pt idx="695">
                  <c:v>12.798642855015</c:v>
                </c:pt>
                <c:pt idx="696">
                  <c:v>12.828764239043107</c:v>
                </c:pt>
                <c:pt idx="697">
                  <c:v>12.858834837956916</c:v>
                </c:pt>
                <c:pt idx="698">
                  <c:v>12.888854336333207</c:v>
                </c:pt>
                <c:pt idx="699">
                  <c:v>12.918822419170198</c:v>
                </c:pt>
                <c:pt idx="700">
                  <c:v>12.948738771884798</c:v>
                </c:pt>
                <c:pt idx="701">
                  <c:v>12.978603080309499</c:v>
                </c:pt>
                <c:pt idx="702">
                  <c:v>13.008415030690299</c:v>
                </c:pt>
                <c:pt idx="703">
                  <c:v>13.038174309683798</c:v>
                </c:pt>
                <c:pt idx="704">
                  <c:v>13.067880604354302</c:v>
                </c:pt>
                <c:pt idx="705">
                  <c:v>13.097533602171501</c:v>
                </c:pt>
                <c:pt idx="706">
                  <c:v>13.127132991007599</c:v>
                </c:pt>
                <c:pt idx="707">
                  <c:v>13.156678459134699</c:v>
                </c:pt>
                <c:pt idx="708">
                  <c:v>13.1861696952221</c:v>
                </c:pt>
                <c:pt idx="709">
                  <c:v>13.2156063883338</c:v>
                </c:pt>
                <c:pt idx="710">
                  <c:v>13.244988227925401</c:v>
                </c:pt>
                <c:pt idx="711">
                  <c:v>13.274314903842001</c:v>
                </c:pt>
                <c:pt idx="712">
                  <c:v>13.303586106315008</c:v>
                </c:pt>
                <c:pt idx="713">
                  <c:v>13.332801525959907</c:v>
                </c:pt>
                <c:pt idx="714">
                  <c:v>13.361960853773304</c:v>
                </c:pt>
                <c:pt idx="715">
                  <c:v>13.391063781130189</c:v>
                </c:pt>
                <c:pt idx="716">
                  <c:v>13.420109999781607</c:v>
                </c:pt>
                <c:pt idx="717">
                  <c:v>13.4490992018518</c:v>
                </c:pt>
                <c:pt idx="718">
                  <c:v>13.478031079835302</c:v>
                </c:pt>
                <c:pt idx="719">
                  <c:v>13.506905326594699</c:v>
                </c:pt>
                <c:pt idx="720">
                  <c:v>13.535721635357801</c:v>
                </c:pt>
                <c:pt idx="721">
                  <c:v>13.564479699714704</c:v>
                </c:pt>
                <c:pt idx="722">
                  <c:v>13.5931792136155</c:v>
                </c:pt>
                <c:pt idx="723">
                  <c:v>13.621819871367499</c:v>
                </c:pt>
                <c:pt idx="724">
                  <c:v>13.6504013676323</c:v>
                </c:pt>
                <c:pt idx="725">
                  <c:v>13.678923397423398</c:v>
                </c:pt>
                <c:pt idx="726">
                  <c:v>13.7073856561036</c:v>
                </c:pt>
                <c:pt idx="727">
                  <c:v>13.735787839382107</c:v>
                </c:pt>
                <c:pt idx="728">
                  <c:v>13.764129643311794</c:v>
                </c:pt>
                <c:pt idx="729">
                  <c:v>13.792410764286902</c:v>
                </c:pt>
                <c:pt idx="730">
                  <c:v>13.820630899040012</c:v>
                </c:pt>
                <c:pt idx="731">
                  <c:v>13.848789744639499</c:v>
                </c:pt>
                <c:pt idx="732">
                  <c:v>13.876886998486919</c:v>
                </c:pt>
                <c:pt idx="733">
                  <c:v>13.9049223583143</c:v>
                </c:pt>
                <c:pt idx="734">
                  <c:v>13.9328955221815</c:v>
                </c:pt>
                <c:pt idx="735">
                  <c:v>13.9608061884734</c:v>
                </c:pt>
                <c:pt idx="736">
                  <c:v>13.988654055897307</c:v>
                </c:pt>
                <c:pt idx="737">
                  <c:v>14.016438823480406</c:v>
                </c:pt>
                <c:pt idx="738">
                  <c:v>14.044160190566901</c:v>
                </c:pt>
                <c:pt idx="739">
                  <c:v>14.071817856815599</c:v>
                </c:pt>
                <c:pt idx="740">
                  <c:v>14.099411522197</c:v>
                </c:pt>
                <c:pt idx="741">
                  <c:v>14.126940886990498</c:v>
                </c:pt>
                <c:pt idx="742">
                  <c:v>14.154405651782104</c:v>
                </c:pt>
                <c:pt idx="743">
                  <c:v>14.1818055174618</c:v>
                </c:pt>
                <c:pt idx="744">
                  <c:v>14.209140185220098</c:v>
                </c:pt>
                <c:pt idx="745">
                  <c:v>14.236409356546504</c:v>
                </c:pt>
                <c:pt idx="746">
                  <c:v>14.263612733225907</c:v>
                </c:pt>
                <c:pt idx="747">
                  <c:v>14.2907500173363</c:v>
                </c:pt>
                <c:pt idx="748">
                  <c:v>14.317820911246304</c:v>
                </c:pt>
                <c:pt idx="749">
                  <c:v>14.344825117612098</c:v>
                </c:pt>
                <c:pt idx="750">
                  <c:v>14.371762339374907</c:v>
                </c:pt>
                <c:pt idx="751">
                  <c:v>14.398632279758507</c:v>
                </c:pt>
                <c:pt idx="752">
                  <c:v>14.425434642266111</c:v>
                </c:pt>
                <c:pt idx="753">
                  <c:v>14.452169130678307</c:v>
                </c:pt>
                <c:pt idx="754">
                  <c:v>14.478835449049907</c:v>
                </c:pt>
                <c:pt idx="755">
                  <c:v>14.505433301707312</c:v>
                </c:pt>
                <c:pt idx="756">
                  <c:v>14.5319623932463</c:v>
                </c:pt>
                <c:pt idx="757">
                  <c:v>14.558422428528599</c:v>
                </c:pt>
                <c:pt idx="758">
                  <c:v>14.584813112680099</c:v>
                </c:pt>
                <c:pt idx="759">
                  <c:v>14.6111341510874</c:v>
                </c:pt>
                <c:pt idx="760">
                  <c:v>14.637385249395399</c:v>
                </c:pt>
                <c:pt idx="761">
                  <c:v>14.663566113505007</c:v>
                </c:pt>
                <c:pt idx="762">
                  <c:v>14.6896764495698</c:v>
                </c:pt>
                <c:pt idx="763">
                  <c:v>14.715715963994001</c:v>
                </c:pt>
                <c:pt idx="764">
                  <c:v>14.7416843634294</c:v>
                </c:pt>
                <c:pt idx="765">
                  <c:v>14.7675813547727</c:v>
                </c:pt>
                <c:pt idx="766">
                  <c:v>14.793406645163007</c:v>
                </c:pt>
                <c:pt idx="767">
                  <c:v>14.8191599419791</c:v>
                </c:pt>
                <c:pt idx="768">
                  <c:v>14.844840952836799</c:v>
                </c:pt>
                <c:pt idx="769">
                  <c:v>14.870449385586314</c:v>
                </c:pt>
                <c:pt idx="770">
                  <c:v>14.895984948309112</c:v>
                </c:pt>
                <c:pt idx="771">
                  <c:v>14.9214473493161</c:v>
                </c:pt>
                <c:pt idx="772">
                  <c:v>14.946836297144412</c:v>
                </c:pt>
                <c:pt idx="773">
                  <c:v>14.9721515005547</c:v>
                </c:pt>
                <c:pt idx="774">
                  <c:v>14.9973926685285</c:v>
                </c:pt>
                <c:pt idx="775">
                  <c:v>15.022559510265916</c:v>
                </c:pt>
                <c:pt idx="776">
                  <c:v>15.047651735182498</c:v>
                </c:pt>
                <c:pt idx="777">
                  <c:v>15.072669052906807</c:v>
                </c:pt>
                <c:pt idx="778">
                  <c:v>15.097611173277798</c:v>
                </c:pt>
                <c:pt idx="779">
                  <c:v>15.1224778063418</c:v>
                </c:pt>
                <c:pt idx="780">
                  <c:v>15.147268662350386</c:v>
                </c:pt>
                <c:pt idx="781">
                  <c:v>15.1719834517572</c:v>
                </c:pt>
                <c:pt idx="782">
                  <c:v>15.196621885215498</c:v>
                </c:pt>
                <c:pt idx="783">
                  <c:v>15.221183673575601</c:v>
                </c:pt>
                <c:pt idx="784">
                  <c:v>15.245668527882</c:v>
                </c:pt>
                <c:pt idx="785">
                  <c:v>15.270076159370801</c:v>
                </c:pt>
                <c:pt idx="786">
                  <c:v>15.294406279467216</c:v>
                </c:pt>
                <c:pt idx="787">
                  <c:v>15.318658599782307</c:v>
                </c:pt>
                <c:pt idx="788">
                  <c:v>15.342832832111107</c:v>
                </c:pt>
                <c:pt idx="789">
                  <c:v>15.3669286884294</c:v>
                </c:pt>
                <c:pt idx="790">
                  <c:v>15.3909458808912</c:v>
                </c:pt>
                <c:pt idx="791">
                  <c:v>15.414884121826207</c:v>
                </c:pt>
                <c:pt idx="792">
                  <c:v>15.438743123736893</c:v>
                </c:pt>
                <c:pt idx="793">
                  <c:v>15.462522599296012</c:v>
                </c:pt>
                <c:pt idx="794">
                  <c:v>15.486222261344</c:v>
                </c:pt>
                <c:pt idx="795">
                  <c:v>15.509841822886004</c:v>
                </c:pt>
                <c:pt idx="796">
                  <c:v>15.5333809970895</c:v>
                </c:pt>
                <c:pt idx="797">
                  <c:v>15.556839497281407</c:v>
                </c:pt>
                <c:pt idx="798">
                  <c:v>15.580217036945704</c:v>
                </c:pt>
                <c:pt idx="799">
                  <c:v>15.6035133297204</c:v>
                </c:pt>
                <c:pt idx="800">
                  <c:v>15.626728089395201</c:v>
                </c:pt>
                <c:pt idx="801">
                  <c:v>15.649861029908498</c:v>
                </c:pt>
                <c:pt idx="802">
                  <c:v>15.672911865345204</c:v>
                </c:pt>
                <c:pt idx="803">
                  <c:v>15.695880309933306</c:v>
                </c:pt>
                <c:pt idx="804">
                  <c:v>15.718766078042099</c:v>
                </c:pt>
                <c:pt idx="805">
                  <c:v>15.741568884178692</c:v>
                </c:pt>
                <c:pt idx="806">
                  <c:v>15.764288442986098</c:v>
                </c:pt>
                <c:pt idx="807">
                  <c:v>15.786924469239699</c:v>
                </c:pt>
                <c:pt idx="808">
                  <c:v>15.809476677845616</c:v>
                </c:pt>
                <c:pt idx="809">
                  <c:v>15.831944783836898</c:v>
                </c:pt>
                <c:pt idx="810">
                  <c:v>15.854328502371798</c:v>
                </c:pt>
                <c:pt idx="811">
                  <c:v>15.8766275487308</c:v>
                </c:pt>
                <c:pt idx="812">
                  <c:v>15.898841638313501</c:v>
                </c:pt>
                <c:pt idx="813">
                  <c:v>15.920970486636698</c:v>
                </c:pt>
                <c:pt idx="814">
                  <c:v>15.9430138093312</c:v>
                </c:pt>
                <c:pt idx="815">
                  <c:v>15.964971322139299</c:v>
                </c:pt>
                <c:pt idx="816">
                  <c:v>15.986842740912</c:v>
                </c:pt>
                <c:pt idx="817">
                  <c:v>16.008627781606702</c:v>
                </c:pt>
                <c:pt idx="818">
                  <c:v>16.030326160283899</c:v>
                </c:pt>
                <c:pt idx="819">
                  <c:v>16.0519375931054</c:v>
                </c:pt>
                <c:pt idx="820">
                  <c:v>16.073461796330701</c:v>
                </c:pt>
                <c:pt idx="821">
                  <c:v>16.094898486314914</c:v>
                </c:pt>
                <c:pt idx="822">
                  <c:v>16.116247379505889</c:v>
                </c:pt>
                <c:pt idx="823">
                  <c:v>16.137508192441814</c:v>
                </c:pt>
                <c:pt idx="824">
                  <c:v>16.158680641748099</c:v>
                </c:pt>
                <c:pt idx="825">
                  <c:v>16.1797644441349</c:v>
                </c:pt>
                <c:pt idx="826">
                  <c:v>16.200759316394699</c:v>
                </c:pt>
                <c:pt idx="827">
                  <c:v>16.221664975399289</c:v>
                </c:pt>
                <c:pt idx="828">
                  <c:v>16.242481138097286</c:v>
                </c:pt>
                <c:pt idx="829">
                  <c:v>16.26320752151118</c:v>
                </c:pt>
                <c:pt idx="830">
                  <c:v>16.283843842735266</c:v>
                </c:pt>
                <c:pt idx="831">
                  <c:v>16.304389818932286</c:v>
                </c:pt>
                <c:pt idx="832">
                  <c:v>16.324845167331201</c:v>
                </c:pt>
                <c:pt idx="833">
                  <c:v>16.34520960522438</c:v>
                </c:pt>
                <c:pt idx="834">
                  <c:v>16.36548284996497</c:v>
                </c:pt>
                <c:pt idx="835">
                  <c:v>16.385664618964089</c:v>
                </c:pt>
                <c:pt idx="836">
                  <c:v>16.4057546296883</c:v>
                </c:pt>
                <c:pt idx="837">
                  <c:v>16.425752599656889</c:v>
                </c:pt>
                <c:pt idx="838">
                  <c:v>16.445658246439379</c:v>
                </c:pt>
                <c:pt idx="839">
                  <c:v>16.465471287652381</c:v>
                </c:pt>
                <c:pt idx="840">
                  <c:v>16.485191440957486</c:v>
                </c:pt>
                <c:pt idx="841">
                  <c:v>16.504818424058232</c:v>
                </c:pt>
                <c:pt idx="842">
                  <c:v>16.524351954697519</c:v>
                </c:pt>
                <c:pt idx="843">
                  <c:v>16.543791750654901</c:v>
                </c:pt>
                <c:pt idx="844">
                  <c:v>16.563137529744189</c:v>
                </c:pt>
                <c:pt idx="845">
                  <c:v>16.582389009810381</c:v>
                </c:pt>
                <c:pt idx="846">
                  <c:v>16.601545908727289</c:v>
                </c:pt>
                <c:pt idx="847">
                  <c:v>16.6206079443946</c:v>
                </c:pt>
                <c:pt idx="848">
                  <c:v>16.639574834735502</c:v>
                </c:pt>
                <c:pt idx="849">
                  <c:v>16.658446297693789</c:v>
                </c:pt>
                <c:pt idx="850">
                  <c:v>16.6772220512314</c:v>
                </c:pt>
                <c:pt idx="851">
                  <c:v>16.695901813325289</c:v>
                </c:pt>
                <c:pt idx="852">
                  <c:v>16.714485301965599</c:v>
                </c:pt>
                <c:pt idx="853">
                  <c:v>16.732972235152086</c:v>
                </c:pt>
                <c:pt idx="854">
                  <c:v>16.751362330892</c:v>
                </c:pt>
                <c:pt idx="855">
                  <c:v>16.769655307197102</c:v>
                </c:pt>
                <c:pt idx="856">
                  <c:v>16.787850882081401</c:v>
                </c:pt>
                <c:pt idx="857">
                  <c:v>16.805948773558001</c:v>
                </c:pt>
                <c:pt idx="858">
                  <c:v>16.823948699636698</c:v>
                </c:pt>
                <c:pt idx="859">
                  <c:v>16.841850378321599</c:v>
                </c:pt>
                <c:pt idx="860">
                  <c:v>16.859653527607598</c:v>
                </c:pt>
                <c:pt idx="861">
                  <c:v>16.877357865478519</c:v>
                </c:pt>
                <c:pt idx="862">
                  <c:v>16.894963109904214</c:v>
                </c:pt>
                <c:pt idx="863">
                  <c:v>16.912468978837602</c:v>
                </c:pt>
                <c:pt idx="864">
                  <c:v>16.929875190212627</c:v>
                </c:pt>
                <c:pt idx="865">
                  <c:v>16.947181461940701</c:v>
                </c:pt>
                <c:pt idx="866">
                  <c:v>16.964387511908889</c:v>
                </c:pt>
                <c:pt idx="867">
                  <c:v>16.981493057976689</c:v>
                </c:pt>
                <c:pt idx="868">
                  <c:v>16.998497817973771</c:v>
                </c:pt>
                <c:pt idx="869">
                  <c:v>17.015401509696801</c:v>
                </c:pt>
                <c:pt idx="870">
                  <c:v>17.03220385090718</c:v>
                </c:pt>
                <c:pt idx="871">
                  <c:v>17.048904559328289</c:v>
                </c:pt>
                <c:pt idx="872">
                  <c:v>17.065503352642789</c:v>
                </c:pt>
                <c:pt idx="873">
                  <c:v>17.081999948489887</c:v>
                </c:pt>
                <c:pt idx="874">
                  <c:v>17.0983940644626</c:v>
                </c:pt>
                <c:pt idx="875">
                  <c:v>17.114685418105424</c:v>
                </c:pt>
                <c:pt idx="876">
                  <c:v>17.130873726911314</c:v>
                </c:pt>
                <c:pt idx="877">
                  <c:v>17.146958708319215</c:v>
                </c:pt>
                <c:pt idx="878">
                  <c:v>17.162940079711081</c:v>
                </c:pt>
                <c:pt idx="879">
                  <c:v>17.1788175584099</c:v>
                </c:pt>
                <c:pt idx="880">
                  <c:v>17.194590861676101</c:v>
                </c:pt>
                <c:pt idx="881">
                  <c:v>17.210259706705699</c:v>
                </c:pt>
                <c:pt idx="882">
                  <c:v>17.225823810626881</c:v>
                </c:pt>
                <c:pt idx="883">
                  <c:v>17.241282890498088</c:v>
                </c:pt>
                <c:pt idx="884">
                  <c:v>17.256636663304889</c:v>
                </c:pt>
                <c:pt idx="885">
                  <c:v>17.271884845957388</c:v>
                </c:pt>
                <c:pt idx="886">
                  <c:v>17.287027155287401</c:v>
                </c:pt>
                <c:pt idx="887">
                  <c:v>17.302063308046201</c:v>
                </c:pt>
                <c:pt idx="888">
                  <c:v>17.316993020901513</c:v>
                </c:pt>
                <c:pt idx="889">
                  <c:v>17.331816010434814</c:v>
                </c:pt>
                <c:pt idx="890">
                  <c:v>17.346531993139081</c:v>
                </c:pt>
                <c:pt idx="891">
                  <c:v>17.361140685415499</c:v>
                </c:pt>
                <c:pt idx="892">
                  <c:v>17.375641803571266</c:v>
                </c:pt>
                <c:pt idx="893">
                  <c:v>17.390035063816814</c:v>
                </c:pt>
                <c:pt idx="894">
                  <c:v>17.404320182262889</c:v>
                </c:pt>
                <c:pt idx="895">
                  <c:v>17.418496874918279</c:v>
                </c:pt>
                <c:pt idx="896">
                  <c:v>17.432564857686899</c:v>
                </c:pt>
                <c:pt idx="897">
                  <c:v>17.44652384636516</c:v>
                </c:pt>
                <c:pt idx="898">
                  <c:v>17.460373556639382</c:v>
                </c:pt>
                <c:pt idx="899">
                  <c:v>17.4741137040829</c:v>
                </c:pt>
                <c:pt idx="900">
                  <c:v>17.48774400415358</c:v>
                </c:pt>
                <c:pt idx="901">
                  <c:v>17.501264172191199</c:v>
                </c:pt>
                <c:pt idx="902">
                  <c:v>17.514673923414719</c:v>
                </c:pt>
                <c:pt idx="903">
                  <c:v>17.527972972919287</c:v>
                </c:pt>
                <c:pt idx="904">
                  <c:v>17.5411610356743</c:v>
                </c:pt>
                <c:pt idx="905">
                  <c:v>17.554237826520087</c:v>
                </c:pt>
                <c:pt idx="906">
                  <c:v>17.56720306016528</c:v>
                </c:pt>
                <c:pt idx="907">
                  <c:v>17.580056451184699</c:v>
                </c:pt>
                <c:pt idx="908">
                  <c:v>17.592797714015799</c:v>
                </c:pt>
                <c:pt idx="909">
                  <c:v>17.605426562957089</c:v>
                </c:pt>
                <c:pt idx="910">
                  <c:v>17.6179427121643</c:v>
                </c:pt>
                <c:pt idx="911">
                  <c:v>17.630345875648601</c:v>
                </c:pt>
                <c:pt idx="912">
                  <c:v>17.6426357672736</c:v>
                </c:pt>
                <c:pt idx="913">
                  <c:v>17.654812100752615</c:v>
                </c:pt>
                <c:pt idx="914">
                  <c:v>17.666874589646014</c:v>
                </c:pt>
                <c:pt idx="915">
                  <c:v>17.6788229473587</c:v>
                </c:pt>
                <c:pt idx="916">
                  <c:v>17.690656887137379</c:v>
                </c:pt>
                <c:pt idx="917">
                  <c:v>17.702376122067786</c:v>
                </c:pt>
                <c:pt idx="918">
                  <c:v>17.713980365072114</c:v>
                </c:pt>
                <c:pt idx="919">
                  <c:v>17.725469328906186</c:v>
                </c:pt>
                <c:pt idx="920">
                  <c:v>17.736842726157001</c:v>
                </c:pt>
                <c:pt idx="921">
                  <c:v>17.748100269240087</c:v>
                </c:pt>
                <c:pt idx="922">
                  <c:v>17.759241670396602</c:v>
                </c:pt>
                <c:pt idx="923">
                  <c:v>17.7702666416908</c:v>
                </c:pt>
                <c:pt idx="924">
                  <c:v>17.781174895007286</c:v>
                </c:pt>
                <c:pt idx="925">
                  <c:v>17.791966142048398</c:v>
                </c:pt>
                <c:pt idx="926">
                  <c:v>17.802640094331771</c:v>
                </c:pt>
                <c:pt idx="927">
                  <c:v>17.813196463187001</c:v>
                </c:pt>
                <c:pt idx="928">
                  <c:v>17.823634959753786</c:v>
                </c:pt>
                <c:pt idx="929">
                  <c:v>17.833955294978814</c:v>
                </c:pt>
                <c:pt idx="930">
                  <c:v>17.844157179612914</c:v>
                </c:pt>
                <c:pt idx="931">
                  <c:v>17.854240324208913</c:v>
                </c:pt>
                <c:pt idx="932">
                  <c:v>17.864204439118513</c:v>
                </c:pt>
                <c:pt idx="933">
                  <c:v>17.874049234489689</c:v>
                </c:pt>
                <c:pt idx="934">
                  <c:v>17.883774420264601</c:v>
                </c:pt>
                <c:pt idx="935">
                  <c:v>17.893379706175686</c:v>
                </c:pt>
                <c:pt idx="936">
                  <c:v>17.902864801744499</c:v>
                </c:pt>
                <c:pt idx="937">
                  <c:v>17.912229416277789</c:v>
                </c:pt>
                <c:pt idx="938">
                  <c:v>17.92147325886538</c:v>
                </c:pt>
                <c:pt idx="939">
                  <c:v>17.93059603837758</c:v>
                </c:pt>
                <c:pt idx="940">
                  <c:v>17.939597463462501</c:v>
                </c:pt>
                <c:pt idx="941">
                  <c:v>17.948477242542779</c:v>
                </c:pt>
                <c:pt idx="942">
                  <c:v>17.957235083813899</c:v>
                </c:pt>
                <c:pt idx="943">
                  <c:v>17.965870695240799</c:v>
                </c:pt>
                <c:pt idx="944">
                  <c:v>17.974383784555286</c:v>
                </c:pt>
                <c:pt idx="945">
                  <c:v>17.982774059253689</c:v>
                </c:pt>
                <c:pt idx="946">
                  <c:v>17.991041226593889</c:v>
                </c:pt>
                <c:pt idx="947">
                  <c:v>17.999184993592888</c:v>
                </c:pt>
                <c:pt idx="948">
                  <c:v>18.007205067023801</c:v>
                </c:pt>
                <c:pt idx="949">
                  <c:v>18.015101153413514</c:v>
                </c:pt>
                <c:pt idx="950">
                  <c:v>18.022872959039788</c:v>
                </c:pt>
                <c:pt idx="951">
                  <c:v>18.030520189928787</c:v>
                </c:pt>
                <c:pt idx="952">
                  <c:v>18.038042551852289</c:v>
                </c:pt>
                <c:pt idx="953">
                  <c:v>18.04543975032507</c:v>
                </c:pt>
                <c:pt idx="954">
                  <c:v>18.052711490602</c:v>
                </c:pt>
                <c:pt idx="955">
                  <c:v>18.059857477675813</c:v>
                </c:pt>
                <c:pt idx="956">
                  <c:v>18.066877416274114</c:v>
                </c:pt>
                <c:pt idx="957">
                  <c:v>18.073771010856614</c:v>
                </c:pt>
                <c:pt idx="958">
                  <c:v>18.080537965612788</c:v>
                </c:pt>
                <c:pt idx="959">
                  <c:v>18.087177984459299</c:v>
                </c:pt>
                <c:pt idx="960">
                  <c:v>18.093690771036499</c:v>
                </c:pt>
                <c:pt idx="961">
                  <c:v>18.100076028706798</c:v>
                </c:pt>
                <c:pt idx="962">
                  <c:v>18.106333460551401</c:v>
                </c:pt>
                <c:pt idx="963">
                  <c:v>18.112462769367699</c:v>
                </c:pt>
                <c:pt idx="964">
                  <c:v>18.118463657666705</c:v>
                </c:pt>
                <c:pt idx="965">
                  <c:v>18.124335827670514</c:v>
                </c:pt>
                <c:pt idx="966">
                  <c:v>18.1300789813092</c:v>
                </c:pt>
                <c:pt idx="967">
                  <c:v>18.135692820218601</c:v>
                </c:pt>
                <c:pt idx="968">
                  <c:v>18.1411770457374</c:v>
                </c:pt>
                <c:pt idx="969">
                  <c:v>18.146531358904287</c:v>
                </c:pt>
                <c:pt idx="970">
                  <c:v>18.151755460456137</c:v>
                </c:pt>
                <c:pt idx="971">
                  <c:v>18.156849050823887</c:v>
                </c:pt>
                <c:pt idx="972">
                  <c:v>18.161811830131281</c:v>
                </c:pt>
                <c:pt idx="973">
                  <c:v>18.166643498191586</c:v>
                </c:pt>
                <c:pt idx="974">
                  <c:v>18.1713437545048</c:v>
                </c:pt>
                <c:pt idx="975">
                  <c:v>18.175912298255</c:v>
                </c:pt>
                <c:pt idx="976">
                  <c:v>18.180348828307981</c:v>
                </c:pt>
                <c:pt idx="977">
                  <c:v>18.184653043208399</c:v>
                </c:pt>
                <c:pt idx="978">
                  <c:v>18.188824641177181</c:v>
                </c:pt>
                <c:pt idx="979">
                  <c:v>18.192863320108614</c:v>
                </c:pt>
                <c:pt idx="980">
                  <c:v>18.196768777567886</c:v>
                </c:pt>
                <c:pt idx="981">
                  <c:v>18.200540710788488</c:v>
                </c:pt>
                <c:pt idx="982">
                  <c:v>18.204178816669302</c:v>
                </c:pt>
                <c:pt idx="983">
                  <c:v>18.207682791772189</c:v>
                </c:pt>
                <c:pt idx="984">
                  <c:v>18.211052332318999</c:v>
                </c:pt>
                <c:pt idx="985">
                  <c:v>18.214287134189199</c:v>
                </c:pt>
                <c:pt idx="986">
                  <c:v>18.217386892917087</c:v>
                </c:pt>
                <c:pt idx="987">
                  <c:v>18.220351303689199</c:v>
                </c:pt>
                <c:pt idx="988">
                  <c:v>18.223180061341289</c:v>
                </c:pt>
                <c:pt idx="989">
                  <c:v>18.2258728603565</c:v>
                </c:pt>
                <c:pt idx="990">
                  <c:v>18.228429394861369</c:v>
                </c:pt>
                <c:pt idx="991">
                  <c:v>18.2308493586245</c:v>
                </c:pt>
                <c:pt idx="992">
                  <c:v>18.233132445053187</c:v>
                </c:pt>
                <c:pt idx="993">
                  <c:v>18.2352783471907</c:v>
                </c:pt>
                <c:pt idx="994">
                  <c:v>18.2372867577139</c:v>
                </c:pt>
                <c:pt idx="995">
                  <c:v>18.239157368930414</c:v>
                </c:pt>
                <c:pt idx="996">
                  <c:v>18.240889872775966</c:v>
                </c:pt>
                <c:pt idx="997">
                  <c:v>18.242483960811889</c:v>
                </c:pt>
                <c:pt idx="998">
                  <c:v>18.243939324222186</c:v>
                </c:pt>
                <c:pt idx="999">
                  <c:v>18.245255653811</c:v>
                </c:pt>
                <c:pt idx="1000">
                  <c:v>18.246432639999966</c:v>
                </c:pt>
                <c:pt idx="1001">
                  <c:v>18.247469972825279</c:v>
                </c:pt>
                <c:pt idx="1002">
                  <c:v>18.24836734193568</c:v>
                </c:pt>
                <c:pt idx="1003">
                  <c:v>18.249124436588989</c:v>
                </c:pt>
                <c:pt idx="1004">
                  <c:v>18.24974094564968</c:v>
                </c:pt>
                <c:pt idx="1005">
                  <c:v>18.250216557586889</c:v>
                </c:pt>
                <c:pt idx="1006">
                  <c:v>18.250550960470601</c:v>
                </c:pt>
                <c:pt idx="1007">
                  <c:v>18.250743841969765</c:v>
                </c:pt>
                <c:pt idx="1008">
                  <c:v>18.250794889349489</c:v>
                </c:pt>
                <c:pt idx="1009">
                  <c:v>18.2507037894684</c:v>
                </c:pt>
                <c:pt idx="1010">
                  <c:v>18.250470228775381</c:v>
                </c:pt>
                <c:pt idx="1011">
                  <c:v>18.25009389330798</c:v>
                </c:pt>
                <c:pt idx="1012">
                  <c:v>18.249574468688813</c:v>
                </c:pt>
                <c:pt idx="1013">
                  <c:v>18.248911640123278</c:v>
                </c:pt>
                <c:pt idx="1014">
                  <c:v>18.248105092396788</c:v>
                </c:pt>
                <c:pt idx="1015">
                  <c:v>18.247154509872399</c:v>
                </c:pt>
                <c:pt idx="1016">
                  <c:v>18.246059576487589</c:v>
                </c:pt>
                <c:pt idx="1017">
                  <c:v>18.244819975752002</c:v>
                </c:pt>
                <c:pt idx="1018">
                  <c:v>18.243435390744587</c:v>
                </c:pt>
                <c:pt idx="1019">
                  <c:v>18.241905504111287</c:v>
                </c:pt>
                <c:pt idx="1020">
                  <c:v>18.240229998061771</c:v>
                </c:pt>
                <c:pt idx="1021">
                  <c:v>18.238408554367279</c:v>
                </c:pt>
                <c:pt idx="1022">
                  <c:v>18.236440854357486</c:v>
                </c:pt>
                <c:pt idx="1023">
                  <c:v>18.234326578918488</c:v>
                </c:pt>
                <c:pt idx="1024">
                  <c:v>18.232065408489301</c:v>
                </c:pt>
                <c:pt idx="1025">
                  <c:v>18.22965702306</c:v>
                </c:pt>
                <c:pt idx="1026">
                  <c:v>18.227101102168401</c:v>
                </c:pt>
                <c:pt idx="1027">
                  <c:v>18.2243973248979</c:v>
                </c:pt>
                <c:pt idx="1028">
                  <c:v>18.221545369874505</c:v>
                </c:pt>
                <c:pt idx="1029">
                  <c:v>18.21854491526398</c:v>
                </c:pt>
                <c:pt idx="1030">
                  <c:v>18.215395638769781</c:v>
                </c:pt>
                <c:pt idx="1031">
                  <c:v>18.212097217629989</c:v>
                </c:pt>
                <c:pt idx="1032">
                  <c:v>18.208649328614289</c:v>
                </c:pt>
                <c:pt idx="1033">
                  <c:v>18.205051648022199</c:v>
                </c:pt>
                <c:pt idx="1034">
                  <c:v>18.201303851679587</c:v>
                </c:pt>
                <c:pt idx="1035">
                  <c:v>18.197405614936301</c:v>
                </c:pt>
                <c:pt idx="1036">
                  <c:v>18.193356612663699</c:v>
                </c:pt>
                <c:pt idx="1037">
                  <c:v>18.1891565192516</c:v>
                </c:pt>
                <c:pt idx="1038">
                  <c:v>18.184805008605814</c:v>
                </c:pt>
                <c:pt idx="1039">
                  <c:v>18.180301754145599</c:v>
                </c:pt>
                <c:pt idx="1040">
                  <c:v>18.175646428800601</c:v>
                </c:pt>
                <c:pt idx="1041">
                  <c:v>18.170838705008819</c:v>
                </c:pt>
                <c:pt idx="1042">
                  <c:v>18.165878254713</c:v>
                </c:pt>
                <c:pt idx="1043">
                  <c:v>18.160764749358901</c:v>
                </c:pt>
                <c:pt idx="1044">
                  <c:v>18.155497859892201</c:v>
                </c:pt>
                <c:pt idx="1045">
                  <c:v>18.150077256755601</c:v>
                </c:pt>
                <c:pt idx="1046">
                  <c:v>18.1445026098868</c:v>
                </c:pt>
                <c:pt idx="1047">
                  <c:v>18.138773588715189</c:v>
                </c:pt>
                <c:pt idx="1048">
                  <c:v>18.132889862159299</c:v>
                </c:pt>
                <c:pt idx="1049">
                  <c:v>18.126851098624627</c:v>
                </c:pt>
                <c:pt idx="1050">
                  <c:v>18.120656966000201</c:v>
                </c:pt>
                <c:pt idx="1051">
                  <c:v>18.114307131656627</c:v>
                </c:pt>
                <c:pt idx="1052">
                  <c:v>18.107801262442823</c:v>
                </c:pt>
                <c:pt idx="1053">
                  <c:v>18.101139024683899</c:v>
                </c:pt>
                <c:pt idx="1054">
                  <c:v>18.094320084178086</c:v>
                </c:pt>
                <c:pt idx="1055">
                  <c:v>18.087344106194099</c:v>
                </c:pt>
                <c:pt idx="1056">
                  <c:v>18.080210755468688</c:v>
                </c:pt>
                <c:pt idx="1057">
                  <c:v>18.072919696203702</c:v>
                </c:pt>
                <c:pt idx="1058">
                  <c:v>18.06547059206358</c:v>
                </c:pt>
                <c:pt idx="1059">
                  <c:v>18.057863106172913</c:v>
                </c:pt>
                <c:pt idx="1060">
                  <c:v>18.050096901113189</c:v>
                </c:pt>
                <c:pt idx="1061">
                  <c:v>18.042171638920486</c:v>
                </c:pt>
                <c:pt idx="1062">
                  <c:v>18.034086981083</c:v>
                </c:pt>
                <c:pt idx="1063">
                  <c:v>18.025842588537866</c:v>
                </c:pt>
                <c:pt idx="1064">
                  <c:v>18.017438121668913</c:v>
                </c:pt>
                <c:pt idx="1065">
                  <c:v>18.008873240303689</c:v>
                </c:pt>
                <c:pt idx="1066">
                  <c:v>18.000147603711177</c:v>
                </c:pt>
                <c:pt idx="1067">
                  <c:v>17.991260870598786</c:v>
                </c:pt>
                <c:pt idx="1068">
                  <c:v>17.98221269910967</c:v>
                </c:pt>
                <c:pt idx="1069">
                  <c:v>17.973002746820189</c:v>
                </c:pt>
                <c:pt idx="1070">
                  <c:v>17.963630670737466</c:v>
                </c:pt>
                <c:pt idx="1071">
                  <c:v>17.954096127296214</c:v>
                </c:pt>
                <c:pt idx="1072">
                  <c:v>17.944398772356287</c:v>
                </c:pt>
                <c:pt idx="1073">
                  <c:v>17.934538261200299</c:v>
                </c:pt>
                <c:pt idx="1074">
                  <c:v>17.924514248530581</c:v>
                </c:pt>
                <c:pt idx="1075">
                  <c:v>17.914326388466499</c:v>
                </c:pt>
                <c:pt idx="1076">
                  <c:v>17.903974334541989</c:v>
                </c:pt>
                <c:pt idx="1077">
                  <c:v>17.893457739702999</c:v>
                </c:pt>
                <c:pt idx="1078">
                  <c:v>17.882776256304378</c:v>
                </c:pt>
                <c:pt idx="1079">
                  <c:v>17.871929536107587</c:v>
                </c:pt>
                <c:pt idx="1080">
                  <c:v>17.860917230277789</c:v>
                </c:pt>
                <c:pt idx="1081">
                  <c:v>17.849738989381489</c:v>
                </c:pt>
                <c:pt idx="1082">
                  <c:v>17.838394463383501</c:v>
                </c:pt>
                <c:pt idx="1083">
                  <c:v>17.826883301644415</c:v>
                </c:pt>
                <c:pt idx="1084">
                  <c:v>17.815205152918015</c:v>
                </c:pt>
                <c:pt idx="1085">
                  <c:v>17.803359665348601</c:v>
                </c:pt>
                <c:pt idx="1086">
                  <c:v>17.791346486468189</c:v>
                </c:pt>
                <c:pt idx="1087">
                  <c:v>17.779165263193899</c:v>
                </c:pt>
                <c:pt idx="1088">
                  <c:v>17.766815641825389</c:v>
                </c:pt>
                <c:pt idx="1089">
                  <c:v>17.754297268042105</c:v>
                </c:pt>
                <c:pt idx="1090">
                  <c:v>17.74160978690038</c:v>
                </c:pt>
                <c:pt idx="1091">
                  <c:v>17.72875284283117</c:v>
                </c:pt>
                <c:pt idx="1092">
                  <c:v>17.715726079637271</c:v>
                </c:pt>
                <c:pt idx="1093">
                  <c:v>17.702529140490402</c:v>
                </c:pt>
                <c:pt idx="1094">
                  <c:v>17.689161667928801</c:v>
                </c:pt>
                <c:pt idx="1095">
                  <c:v>17.675623303854501</c:v>
                </c:pt>
                <c:pt idx="1096">
                  <c:v>17.661913689530287</c:v>
                </c:pt>
                <c:pt idx="1097">
                  <c:v>17.648032465578002</c:v>
                </c:pt>
                <c:pt idx="1098">
                  <c:v>17.633979271974599</c:v>
                </c:pt>
                <c:pt idx="1099">
                  <c:v>17.619753748050528</c:v>
                </c:pt>
                <c:pt idx="1100">
                  <c:v>17.605355532486399</c:v>
                </c:pt>
                <c:pt idx="1101">
                  <c:v>17.590784263310599</c:v>
                </c:pt>
                <c:pt idx="1102">
                  <c:v>17.576039577896687</c:v>
                </c:pt>
                <c:pt idx="1103">
                  <c:v>17.561121112960599</c:v>
                </c:pt>
                <c:pt idx="1104">
                  <c:v>17.546028504557686</c:v>
                </c:pt>
                <c:pt idx="1105">
                  <c:v>17.530761388080901</c:v>
                </c:pt>
                <c:pt idx="1106">
                  <c:v>17.515319398257088</c:v>
                </c:pt>
                <c:pt idx="1107">
                  <c:v>17.499702169145081</c:v>
                </c:pt>
                <c:pt idx="1108">
                  <c:v>17.48390933413258</c:v>
                </c:pt>
                <c:pt idx="1109">
                  <c:v>17.46794052593388</c:v>
                </c:pt>
                <c:pt idx="1110">
                  <c:v>17.451795376586688</c:v>
                </c:pt>
                <c:pt idx="1111">
                  <c:v>17.435473517449889</c:v>
                </c:pt>
                <c:pt idx="1112">
                  <c:v>17.4189745792008</c:v>
                </c:pt>
                <c:pt idx="1113">
                  <c:v>17.402298191832401</c:v>
                </c:pt>
                <c:pt idx="1114">
                  <c:v>17.385443984650379</c:v>
                </c:pt>
                <c:pt idx="1115">
                  <c:v>17.368411586271279</c:v>
                </c:pt>
                <c:pt idx="1116">
                  <c:v>17.351200624618919</c:v>
                </c:pt>
                <c:pt idx="1117">
                  <c:v>17.333810726922305</c:v>
                </c:pt>
                <c:pt idx="1118">
                  <c:v>17.316241519712701</c:v>
                </c:pt>
                <c:pt idx="1119">
                  <c:v>17.29849262882118</c:v>
                </c:pt>
                <c:pt idx="1120">
                  <c:v>17.280563679375671</c:v>
                </c:pt>
                <c:pt idx="1121">
                  <c:v>17.262454295798385</c:v>
                </c:pt>
                <c:pt idx="1122">
                  <c:v>17.2441641018033</c:v>
                </c:pt>
                <c:pt idx="1123">
                  <c:v>17.225692720393379</c:v>
                </c:pt>
                <c:pt idx="1124">
                  <c:v>17.207039773857886</c:v>
                </c:pt>
                <c:pt idx="1125">
                  <c:v>17.18820488376948</c:v>
                </c:pt>
                <c:pt idx="1126">
                  <c:v>17.169187670982186</c:v>
                </c:pt>
                <c:pt idx="1127">
                  <c:v>17.149987755628214</c:v>
                </c:pt>
                <c:pt idx="1128">
                  <c:v>17.130604757115201</c:v>
                </c:pt>
                <c:pt idx="1129">
                  <c:v>17.111038294123887</c:v>
                </c:pt>
                <c:pt idx="1130">
                  <c:v>17.091287984605401</c:v>
                </c:pt>
                <c:pt idx="1131">
                  <c:v>17.071353445778399</c:v>
                </c:pt>
                <c:pt idx="1132">
                  <c:v>17.051234294126289</c:v>
                </c:pt>
                <c:pt idx="1133">
                  <c:v>17.0309301453951</c:v>
                </c:pt>
                <c:pt idx="1134">
                  <c:v>17.010440614590401</c:v>
                </c:pt>
                <c:pt idx="1135">
                  <c:v>16.989765315974289</c:v>
                </c:pt>
                <c:pt idx="1136">
                  <c:v>16.96890386306378</c:v>
                </c:pt>
                <c:pt idx="1137">
                  <c:v>16.947855868626998</c:v>
                </c:pt>
                <c:pt idx="1138">
                  <c:v>16.926620944681179</c:v>
                </c:pt>
                <c:pt idx="1139">
                  <c:v>16.905198702489699</c:v>
                </c:pt>
                <c:pt idx="1140">
                  <c:v>16.883588752559799</c:v>
                </c:pt>
                <c:pt idx="1141">
                  <c:v>16.861790704639287</c:v>
                </c:pt>
                <c:pt idx="1142">
                  <c:v>16.839804167714437</c:v>
                </c:pt>
                <c:pt idx="1143">
                  <c:v>16.817628750007014</c:v>
                </c:pt>
                <c:pt idx="1144">
                  <c:v>16.795264058971586</c:v>
                </c:pt>
                <c:pt idx="1145">
                  <c:v>16.77270970129328</c:v>
                </c:pt>
                <c:pt idx="1146">
                  <c:v>16.749965282884414</c:v>
                </c:pt>
                <c:pt idx="1147">
                  <c:v>16.727030408882399</c:v>
                </c:pt>
                <c:pt idx="1148">
                  <c:v>16.703904683646901</c:v>
                </c:pt>
                <c:pt idx="1149">
                  <c:v>16.6805877107569</c:v>
                </c:pt>
                <c:pt idx="1150">
                  <c:v>16.657079093008619</c:v>
                </c:pt>
                <c:pt idx="1151">
                  <c:v>16.63337843241203</c:v>
                </c:pt>
                <c:pt idx="1152">
                  <c:v>16.609485330189202</c:v>
                </c:pt>
                <c:pt idx="1153">
                  <c:v>16.585399386770579</c:v>
                </c:pt>
                <c:pt idx="1154">
                  <c:v>16.561120201792981</c:v>
                </c:pt>
                <c:pt idx="1155">
                  <c:v>16.536647374096887</c:v>
                </c:pt>
                <c:pt idx="1156">
                  <c:v>16.5119805017235</c:v>
                </c:pt>
                <c:pt idx="1157">
                  <c:v>16.487119181912089</c:v>
                </c:pt>
                <c:pt idx="1158">
                  <c:v>16.462063011097889</c:v>
                </c:pt>
                <c:pt idx="1159">
                  <c:v>16.436811584908288</c:v>
                </c:pt>
                <c:pt idx="1160">
                  <c:v>16.4113644981616</c:v>
                </c:pt>
                <c:pt idx="1161">
                  <c:v>16.385721344862979</c:v>
                </c:pt>
                <c:pt idx="1162">
                  <c:v>16.359881718202928</c:v>
                </c:pt>
                <c:pt idx="1163">
                  <c:v>16.3338452105538</c:v>
                </c:pt>
                <c:pt idx="1164">
                  <c:v>16.307611413467505</c:v>
                </c:pt>
                <c:pt idx="1165">
                  <c:v>16.281179917672887</c:v>
                </c:pt>
                <c:pt idx="1166">
                  <c:v>16.254550313072805</c:v>
                </c:pt>
                <c:pt idx="1167">
                  <c:v>16.22772218874178</c:v>
                </c:pt>
                <c:pt idx="1168">
                  <c:v>16.200695132922881</c:v>
                </c:pt>
                <c:pt idx="1169">
                  <c:v>16.1734687330257</c:v>
                </c:pt>
                <c:pt idx="1170">
                  <c:v>16.146042575622779</c:v>
                </c:pt>
                <c:pt idx="1171">
                  <c:v>16.118416246448</c:v>
                </c:pt>
                <c:pt idx="1172">
                  <c:v>16.090589330392877</c:v>
                </c:pt>
                <c:pt idx="1173">
                  <c:v>16.062561411504888</c:v>
                </c:pt>
                <c:pt idx="1174">
                  <c:v>16.034332072983879</c:v>
                </c:pt>
                <c:pt idx="1175">
                  <c:v>16.005900897179977</c:v>
                </c:pt>
                <c:pt idx="1176">
                  <c:v>15.977267465590893</c:v>
                </c:pt>
                <c:pt idx="1177">
                  <c:v>15.948431358858899</c:v>
                </c:pt>
                <c:pt idx="1178">
                  <c:v>15.919392156768406</c:v>
                </c:pt>
                <c:pt idx="1179">
                  <c:v>15.890149438243407</c:v>
                </c:pt>
                <c:pt idx="1180">
                  <c:v>15.8607027813445</c:v>
                </c:pt>
                <c:pt idx="1181">
                  <c:v>15.831051763266601</c:v>
                </c:pt>
                <c:pt idx="1182">
                  <c:v>15.801195960335598</c:v>
                </c:pt>
                <c:pt idx="1183">
                  <c:v>15.771134948006702</c:v>
                </c:pt>
                <c:pt idx="1184">
                  <c:v>15.740868300860891</c:v>
                </c:pt>
                <c:pt idx="1185">
                  <c:v>15.7103955926026</c:v>
                </c:pt>
                <c:pt idx="1186">
                  <c:v>15.679716396057007</c:v>
                </c:pt>
                <c:pt idx="1187">
                  <c:v>15.6488302831672</c:v>
                </c:pt>
                <c:pt idx="1188">
                  <c:v>15.617736824992207</c:v>
                </c:pt>
                <c:pt idx="1189">
                  <c:v>15.586435591703111</c:v>
                </c:pt>
                <c:pt idx="1190">
                  <c:v>15.554926152581499</c:v>
                </c:pt>
                <c:pt idx="1191">
                  <c:v>15.5232080760162</c:v>
                </c:pt>
                <c:pt idx="1192">
                  <c:v>15.4912809295008</c:v>
                </c:pt>
                <c:pt idx="1193">
                  <c:v>15.459144279630916</c:v>
                </c:pt>
                <c:pt idx="1194">
                  <c:v>15.426797692101404</c:v>
                </c:pt>
                <c:pt idx="1195">
                  <c:v>15.394240731704302</c:v>
                </c:pt>
                <c:pt idx="1196">
                  <c:v>15.361472962325102</c:v>
                </c:pt>
                <c:pt idx="1197">
                  <c:v>15.328493946940904</c:v>
                </c:pt>
                <c:pt idx="1198">
                  <c:v>15.295303247617699</c:v>
                </c:pt>
                <c:pt idx="1199">
                  <c:v>15.261900425507299</c:v>
                </c:pt>
                <c:pt idx="1200">
                  <c:v>15.228285040844792</c:v>
                </c:pt>
                <c:pt idx="1201">
                  <c:v>15.194456652946107</c:v>
                </c:pt>
                <c:pt idx="1202">
                  <c:v>15.160414820205208</c:v>
                </c:pt>
                <c:pt idx="1203">
                  <c:v>15.126159100091298</c:v>
                </c:pt>
                <c:pt idx="1204">
                  <c:v>15.091689049146407</c:v>
                </c:pt>
                <c:pt idx="1205">
                  <c:v>15.057004222982307</c:v>
                </c:pt>
                <c:pt idx="1206">
                  <c:v>15.022104176278306</c:v>
                </c:pt>
                <c:pt idx="1207">
                  <c:v>14.986988462778401</c:v>
                </c:pt>
                <c:pt idx="1208">
                  <c:v>14.951656635288511</c:v>
                </c:pt>
                <c:pt idx="1209">
                  <c:v>14.916108245673801</c:v>
                </c:pt>
                <c:pt idx="1210">
                  <c:v>14.880342844856306</c:v>
                </c:pt>
                <c:pt idx="1211">
                  <c:v>14.844359982811794</c:v>
                </c:pt>
                <c:pt idx="1212">
                  <c:v>14.808159208567607</c:v>
                </c:pt>
                <c:pt idx="1213">
                  <c:v>14.7717400701993</c:v>
                </c:pt>
                <c:pt idx="1214">
                  <c:v>14.735102114829004</c:v>
                </c:pt>
                <c:pt idx="1215">
                  <c:v>14.6982448886216</c:v>
                </c:pt>
                <c:pt idx="1216">
                  <c:v>14.661167936783</c:v>
                </c:pt>
                <c:pt idx="1217">
                  <c:v>14.623870803556699</c:v>
                </c:pt>
                <c:pt idx="1218">
                  <c:v>14.586353032221902</c:v>
                </c:pt>
                <c:pt idx="1219">
                  <c:v>14.548614165089999</c:v>
                </c:pt>
                <c:pt idx="1220">
                  <c:v>14.510653743502701</c:v>
                </c:pt>
                <c:pt idx="1221">
                  <c:v>14.472471307828911</c:v>
                </c:pt>
                <c:pt idx="1222">
                  <c:v>14.4340663974618</c:v>
                </c:pt>
                <c:pt idx="1223">
                  <c:v>14.395438550816916</c:v>
                </c:pt>
                <c:pt idx="1224">
                  <c:v>14.356587305329018</c:v>
                </c:pt>
                <c:pt idx="1225">
                  <c:v>14.317512197449007</c:v>
                </c:pt>
                <c:pt idx="1226">
                  <c:v>14.278212762642394</c:v>
                </c:pt>
                <c:pt idx="1227">
                  <c:v>14.2386885353854</c:v>
                </c:pt>
                <c:pt idx="1228">
                  <c:v>14.1989390491631</c:v>
                </c:pt>
                <c:pt idx="1229">
                  <c:v>14.1589638364664</c:v>
                </c:pt>
                <c:pt idx="1230">
                  <c:v>14.118762428789498</c:v>
                </c:pt>
                <c:pt idx="1231">
                  <c:v>14.078334356627007</c:v>
                </c:pt>
                <c:pt idx="1232">
                  <c:v>14.037679149471698</c:v>
                </c:pt>
                <c:pt idx="1233">
                  <c:v>13.996796335811307</c:v>
                </c:pt>
                <c:pt idx="1234">
                  <c:v>13.955685443126407</c:v>
                </c:pt>
                <c:pt idx="1235">
                  <c:v>13.914345997887207</c:v>
                </c:pt>
                <c:pt idx="1236">
                  <c:v>13.872777525551404</c:v>
                </c:pt>
                <c:pt idx="1237">
                  <c:v>13.830979550561</c:v>
                </c:pt>
                <c:pt idx="1238">
                  <c:v>13.788951596339798</c:v>
                </c:pt>
                <c:pt idx="1239">
                  <c:v>13.746693185291191</c:v>
                </c:pt>
                <c:pt idx="1240">
                  <c:v>13.704203838794999</c:v>
                </c:pt>
                <c:pt idx="1241">
                  <c:v>13.661483077204611</c:v>
                </c:pt>
                <c:pt idx="1242">
                  <c:v>13.618530419844802</c:v>
                </c:pt>
                <c:pt idx="1243">
                  <c:v>13.575345385009006</c:v>
                </c:pt>
                <c:pt idx="1244">
                  <c:v>13.531927489956292</c:v>
                </c:pt>
                <c:pt idx="1245">
                  <c:v>13.488276250909102</c:v>
                </c:pt>
                <c:pt idx="1246">
                  <c:v>13.444391183050289</c:v>
                </c:pt>
                <c:pt idx="1247">
                  <c:v>13.400271800520699</c:v>
                </c:pt>
                <c:pt idx="1248">
                  <c:v>13.355917616415912</c:v>
                </c:pt>
                <c:pt idx="1249">
                  <c:v>13.311328142784692</c:v>
                </c:pt>
                <c:pt idx="1250">
                  <c:v>13.266502890625008</c:v>
                </c:pt>
                <c:pt idx="1251">
                  <c:v>13.221441369882401</c:v>
                </c:pt>
                <c:pt idx="1252">
                  <c:v>13.1761430894467</c:v>
                </c:pt>
                <c:pt idx="1253">
                  <c:v>13.130607557149707</c:v>
                </c:pt>
                <c:pt idx="1254">
                  <c:v>13.084834279762108</c:v>
                </c:pt>
                <c:pt idx="1255">
                  <c:v>13.038822762991487</c:v>
                </c:pt>
                <c:pt idx="1256">
                  <c:v>12.992572511478912</c:v>
                </c:pt>
                <c:pt idx="1257">
                  <c:v>12.946083028796799</c:v>
                </c:pt>
                <c:pt idx="1258">
                  <c:v>12.899353817445611</c:v>
                </c:pt>
                <c:pt idx="1259">
                  <c:v>12.852384378852216</c:v>
                </c:pt>
                <c:pt idx="1260">
                  <c:v>12.805174213366216</c:v>
                </c:pt>
                <c:pt idx="1261">
                  <c:v>12.757722820257801</c:v>
                </c:pt>
                <c:pt idx="1262">
                  <c:v>12.7100296977149</c:v>
                </c:pt>
                <c:pt idx="1263">
                  <c:v>12.662094342840607</c:v>
                </c:pt>
                <c:pt idx="1264">
                  <c:v>12.613916251650499</c:v>
                </c:pt>
                <c:pt idx="1265">
                  <c:v>12.56549491906982</c:v>
                </c:pt>
                <c:pt idx="1266">
                  <c:v>12.516829838930899</c:v>
                </c:pt>
                <c:pt idx="1267">
                  <c:v>12.4679205039706</c:v>
                </c:pt>
                <c:pt idx="1268">
                  <c:v>12.4187664058278</c:v>
                </c:pt>
                <c:pt idx="1269">
                  <c:v>12.369367035039804</c:v>
                </c:pt>
                <c:pt idx="1270">
                  <c:v>12.319721881041</c:v>
                </c:pt>
                <c:pt idx="1271">
                  <c:v>12.2698304321591</c:v>
                </c:pt>
                <c:pt idx="1272">
                  <c:v>12.2196921756133</c:v>
                </c:pt>
                <c:pt idx="1273">
                  <c:v>12.169306597510907</c:v>
                </c:pt>
                <c:pt idx="1274">
                  <c:v>12.118673182844789</c:v>
                </c:pt>
                <c:pt idx="1275">
                  <c:v>12.067791415491499</c:v>
                </c:pt>
                <c:pt idx="1276">
                  <c:v>12.0166607782075</c:v>
                </c:pt>
                <c:pt idx="1277">
                  <c:v>11.965280752627107</c:v>
                </c:pt>
                <c:pt idx="1278">
                  <c:v>11.913650819259711</c:v>
                </c:pt>
                <c:pt idx="1279">
                  <c:v>11.861770457487207</c:v>
                </c:pt>
                <c:pt idx="1280">
                  <c:v>11.809639145560912</c:v>
                </c:pt>
                <c:pt idx="1281">
                  <c:v>11.757256360599499</c:v>
                </c:pt>
                <c:pt idx="1282">
                  <c:v>11.704621578586</c:v>
                </c:pt>
                <c:pt idx="1283">
                  <c:v>11.651734274364808</c:v>
                </c:pt>
                <c:pt idx="1284">
                  <c:v>11.598593921639798</c:v>
                </c:pt>
                <c:pt idx="1285">
                  <c:v>11.545199992971</c:v>
                </c:pt>
                <c:pt idx="1286">
                  <c:v>11.491551959772202</c:v>
                </c:pt>
                <c:pt idx="1287">
                  <c:v>11.437649292308107</c:v>
                </c:pt>
                <c:pt idx="1288">
                  <c:v>11.383491459691907</c:v>
                </c:pt>
                <c:pt idx="1289">
                  <c:v>11.329077929882304</c:v>
                </c:pt>
                <c:pt idx="1290">
                  <c:v>11.274408169681299</c:v>
                </c:pt>
                <c:pt idx="1291">
                  <c:v>11.219481644730999</c:v>
                </c:pt>
                <c:pt idx="1292">
                  <c:v>11.164297819511306</c:v>
                </c:pt>
                <c:pt idx="1293">
                  <c:v>11.108856157337</c:v>
                </c:pt>
                <c:pt idx="1294">
                  <c:v>11.0531561203553</c:v>
                </c:pt>
                <c:pt idx="1295">
                  <c:v>10.997197169543202</c:v>
                </c:pt>
                <c:pt idx="1296">
                  <c:v>10.940978764704393</c:v>
                </c:pt>
                <c:pt idx="1297">
                  <c:v>10.884500364467208</c:v>
                </c:pt>
                <c:pt idx="1298">
                  <c:v>10.827761426281198</c:v>
                </c:pt>
                <c:pt idx="1299">
                  <c:v>10.770761406415494</c:v>
                </c:pt>
                <c:pt idx="1300">
                  <c:v>10.713499759955207</c:v>
                </c:pt>
                <c:pt idx="1301">
                  <c:v>10.6559759407989</c:v>
                </c:pt>
                <c:pt idx="1302">
                  <c:v>10.598189401656301</c:v>
                </c:pt>
                <c:pt idx="1303">
                  <c:v>10.540139594045707</c:v>
                </c:pt>
                <c:pt idx="1304">
                  <c:v>10.481825968290593</c:v>
                </c:pt>
                <c:pt idx="1305">
                  <c:v>10.423247973517602</c:v>
                </c:pt>
                <c:pt idx="1306">
                  <c:v>10.364405057653707</c:v>
                </c:pt>
                <c:pt idx="1307">
                  <c:v>10.305296667423312</c:v>
                </c:pt>
                <c:pt idx="1308">
                  <c:v>10.245922248346099</c:v>
                </c:pt>
                <c:pt idx="1309">
                  <c:v>10.1862812447336</c:v>
                </c:pt>
                <c:pt idx="1310">
                  <c:v>10.126373099687401</c:v>
                </c:pt>
                <c:pt idx="1311">
                  <c:v>10.066197255095608</c:v>
                </c:pt>
                <c:pt idx="1312">
                  <c:v>10.005753151631</c:v>
                </c:pt>
                <c:pt idx="1313">
                  <c:v>9.9450402287475548</c:v>
                </c:pt>
                <c:pt idx="1314">
                  <c:v>9.8840579246784106</c:v>
                </c:pt>
                <c:pt idx="1315">
                  <c:v>9.8228056764329796</c:v>
                </c:pt>
                <c:pt idx="1316">
                  <c:v>9.7612829197939792</c:v>
                </c:pt>
                <c:pt idx="1317">
                  <c:v>9.6994890893156072</c:v>
                </c:pt>
                <c:pt idx="1318">
                  <c:v>9.6374236183196</c:v>
                </c:pt>
                <c:pt idx="1319">
                  <c:v>9.5750859388938476</c:v>
                </c:pt>
                <c:pt idx="1320">
                  <c:v>9.5124754818887194</c:v>
                </c:pt>
                <c:pt idx="1321">
                  <c:v>9.4495916769151993</c:v>
                </c:pt>
                <c:pt idx="1322">
                  <c:v>9.3864339523414788</c:v>
                </c:pt>
                <c:pt idx="1323">
                  <c:v>9.3230017352909496</c:v>
                </c:pt>
                <c:pt idx="1324">
                  <c:v>9.2592944516389792</c:v>
                </c:pt>
                <c:pt idx="1325">
                  <c:v>9.1953115260106024</c:v>
                </c:pt>
                <c:pt idx="1326">
                  <c:v>9.1310523817776836</c:v>
                </c:pt>
                <c:pt idx="1327">
                  <c:v>9.0665164410564092</c:v>
                </c:pt>
                <c:pt idx="1328">
                  <c:v>9.00170312470431</c:v>
                </c:pt>
                <c:pt idx="1329">
                  <c:v>8.9366118523180003</c:v>
                </c:pt>
                <c:pt idx="1330">
                  <c:v>8.8712420422300404</c:v>
                </c:pt>
                <c:pt idx="1331">
                  <c:v>8.8055931115068677</c:v>
                </c:pt>
                <c:pt idx="1332">
                  <c:v>8.7396644759454105</c:v>
                </c:pt>
                <c:pt idx="1333">
                  <c:v>8.6734555500710204</c:v>
                </c:pt>
                <c:pt idx="1334">
                  <c:v>8.6069657471344918</c:v>
                </c:pt>
                <c:pt idx="1335">
                  <c:v>8.5401944791094095</c:v>
                </c:pt>
                <c:pt idx="1336">
                  <c:v>8.4731411566896568</c:v>
                </c:pt>
                <c:pt idx="1337">
                  <c:v>8.4058051892865304</c:v>
                </c:pt>
                <c:pt idx="1338">
                  <c:v>8.3381859850262092</c:v>
                </c:pt>
                <c:pt idx="1339">
                  <c:v>8.2702829507468998</c:v>
                </c:pt>
                <c:pt idx="1340">
                  <c:v>8.2020954919965234</c:v>
                </c:pt>
                <c:pt idx="1341">
                  <c:v>8.1336230130296592</c:v>
                </c:pt>
                <c:pt idx="1342">
                  <c:v>8.064864916805119</c:v>
                </c:pt>
                <c:pt idx="1343">
                  <c:v>7.9958206049831038</c:v>
                </c:pt>
                <c:pt idx="1344">
                  <c:v>7.9264894779227895</c:v>
                </c:pt>
                <c:pt idx="1345">
                  <c:v>7.8568709346794297</c:v>
                </c:pt>
                <c:pt idx="1346">
                  <c:v>7.7869643730015303</c:v>
                </c:pt>
                <c:pt idx="1347">
                  <c:v>7.7167691893287271</c:v>
                </c:pt>
                <c:pt idx="1348">
                  <c:v>7.6462847787886075</c:v>
                </c:pt>
                <c:pt idx="1349">
                  <c:v>7.5755105351941401</c:v>
                </c:pt>
                <c:pt idx="1350">
                  <c:v>7.504445851041476</c:v>
                </c:pt>
                <c:pt idx="1351">
                  <c:v>7.43309011750625</c:v>
                </c:pt>
                <c:pt idx="1352">
                  <c:v>7.3614427244421439</c:v>
                </c:pt>
                <c:pt idx="1353">
                  <c:v>7.2895030603772</c:v>
                </c:pt>
                <c:pt idx="1354">
                  <c:v>7.2172705125119085</c:v>
                </c:pt>
                <c:pt idx="1355">
                  <c:v>7.1447444667157747</c:v>
                </c:pt>
                <c:pt idx="1356">
                  <c:v>7.0719243075256095</c:v>
                </c:pt>
                <c:pt idx="1357">
                  <c:v>6.9988094181418514</c:v>
                </c:pt>
                <c:pt idx="1358">
                  <c:v>6.9253991804265338</c:v>
                </c:pt>
                <c:pt idx="1359">
                  <c:v>6.8516929749005504</c:v>
                </c:pt>
                <c:pt idx="1360">
                  <c:v>6.7776901807406871</c:v>
                </c:pt>
                <c:pt idx="1361">
                  <c:v>6.7033901757771739</c:v>
                </c:pt>
                <c:pt idx="1362">
                  <c:v>6.6287923364912764</c:v>
                </c:pt>
                <c:pt idx="1363">
                  <c:v>6.5538960380119065</c:v>
                </c:pt>
                <c:pt idx="1364">
                  <c:v>6.4787006541135241</c:v>
                </c:pt>
                <c:pt idx="1365">
                  <c:v>6.40320555721354</c:v>
                </c:pt>
                <c:pt idx="1366">
                  <c:v>6.327410118369226</c:v>
                </c:pt>
                <c:pt idx="1367">
                  <c:v>6.2513137072751599</c:v>
                </c:pt>
                <c:pt idx="1368">
                  <c:v>6.1749156922608961</c:v>
                </c:pt>
                <c:pt idx="1369">
                  <c:v>6.0982154402876985</c:v>
                </c:pt>
                <c:pt idx="1370">
                  <c:v>6.0212123169466301</c:v>
                </c:pt>
                <c:pt idx="1371">
                  <c:v>5.9439056864550963</c:v>
                </c:pt>
                <c:pt idx="1372">
                  <c:v>5.8662949116548102</c:v>
                </c:pt>
                <c:pt idx="1373">
                  <c:v>5.7883793540085637</c:v>
                </c:pt>
                <c:pt idx="1374">
                  <c:v>5.7101583735980865</c:v>
                </c:pt>
                <c:pt idx="1375">
                  <c:v>5.6316313291211237</c:v>
                </c:pt>
                <c:pt idx="1376">
                  <c:v>5.5527975778886063</c:v>
                </c:pt>
                <c:pt idx="1377">
                  <c:v>5.4736564758224038</c:v>
                </c:pt>
                <c:pt idx="1378">
                  <c:v>5.3942073774520765</c:v>
                </c:pt>
                <c:pt idx="1379">
                  <c:v>5.31444963591278</c:v>
                </c:pt>
                <c:pt idx="1380">
                  <c:v>5.2343826029423735</c:v>
                </c:pt>
                <c:pt idx="1381">
                  <c:v>5.1540056288785259</c:v>
                </c:pt>
                <c:pt idx="1382">
                  <c:v>5.0733180626563001</c:v>
                </c:pt>
                <c:pt idx="1383">
                  <c:v>4.9923192518055561</c:v>
                </c:pt>
                <c:pt idx="1384">
                  <c:v>4.9110085424479797</c:v>
                </c:pt>
                <c:pt idx="1385">
                  <c:v>4.8293852792946863</c:v>
                </c:pt>
                <c:pt idx="1386">
                  <c:v>4.7474488056433035</c:v>
                </c:pt>
                <c:pt idx="1387">
                  <c:v>4.6651984633757264</c:v>
                </c:pt>
                <c:pt idx="1388">
                  <c:v>4.5826335929548137</c:v>
                </c:pt>
                <c:pt idx="1389">
                  <c:v>4.4997535334222913</c:v>
                </c:pt>
                <c:pt idx="1390">
                  <c:v>4.4165576223957563</c:v>
                </c:pt>
                <c:pt idx="1391">
                  <c:v>4.3330451960662497</c:v>
                </c:pt>
                <c:pt idx="1392">
                  <c:v>4.24921558919515</c:v>
                </c:pt>
                <c:pt idx="1393">
                  <c:v>4.16506813511225</c:v>
                </c:pt>
                <c:pt idx="1394">
                  <c:v>4.0806021657120759</c:v>
                </c:pt>
                <c:pt idx="1395">
                  <c:v>3.9958170114522198</c:v>
                </c:pt>
                <c:pt idx="1396">
                  <c:v>3.9107120013499701</c:v>
                </c:pt>
                <c:pt idx="1397">
                  <c:v>3.8252864629800798</c:v>
                </c:pt>
                <c:pt idx="1398">
                  <c:v>3.7395397224716618</c:v>
                </c:pt>
                <c:pt idx="1399">
                  <c:v>3.65347110450604</c:v>
                </c:pt>
                <c:pt idx="1400">
                  <c:v>3.56707993231359</c:v>
                </c:pt>
                <c:pt idx="1401">
                  <c:v>3.4803655276714518</c:v>
                </c:pt>
                <c:pt idx="1402">
                  <c:v>3.3933272109005319</c:v>
                </c:pt>
                <c:pt idx="1403">
                  <c:v>3.305964300863188</c:v>
                </c:pt>
                <c:pt idx="1404">
                  <c:v>3.2182761149600188</c:v>
                </c:pt>
                <c:pt idx="1405">
                  <c:v>3.1302619691279201</c:v>
                </c:pt>
                <c:pt idx="1406">
                  <c:v>3.0419211778367519</c:v>
                </c:pt>
                <c:pt idx="1407">
                  <c:v>2.95325305408717</c:v>
                </c:pt>
                <c:pt idx="1408">
                  <c:v>2.864256909407608</c:v>
                </c:pt>
                <c:pt idx="1409">
                  <c:v>2.7749320538516717</c:v>
                </c:pt>
                <c:pt idx="1410">
                  <c:v>2.6852777959957499</c:v>
                </c:pt>
                <c:pt idx="1411">
                  <c:v>2.5952934429357999</c:v>
                </c:pt>
                <c:pt idx="1412">
                  <c:v>2.5049783002852282</c:v>
                </c:pt>
                <c:pt idx="1413">
                  <c:v>2.4143316721719721</c:v>
                </c:pt>
                <c:pt idx="1414">
                  <c:v>2.3233528612358199</c:v>
                </c:pt>
                <c:pt idx="1415">
                  <c:v>2.2320411686257398</c:v>
                </c:pt>
                <c:pt idx="1416">
                  <c:v>2.1403958939972201</c:v>
                </c:pt>
                <c:pt idx="1417">
                  <c:v>2.0484163355096681</c:v>
                </c:pt>
                <c:pt idx="1418">
                  <c:v>1.95610178982376</c:v>
                </c:pt>
                <c:pt idx="1419">
                  <c:v>1.86345155209854</c:v>
                </c:pt>
                <c:pt idx="1420">
                  <c:v>1.770464915989</c:v>
                </c:pt>
                <c:pt idx="1421">
                  <c:v>1.6771411736433308</c:v>
                </c:pt>
                <c:pt idx="1422">
                  <c:v>1.5834796157001589</c:v>
                </c:pt>
                <c:pt idx="1423">
                  <c:v>1.4894795312859799</c:v>
                </c:pt>
                <c:pt idx="1424">
                  <c:v>1.3951402080126298</c:v>
                </c:pt>
                <c:pt idx="1425">
                  <c:v>1.3004609319740901</c:v>
                </c:pt>
                <c:pt idx="1426">
                  <c:v>1.2054409877447299</c:v>
                </c:pt>
                <c:pt idx="1427">
                  <c:v>1.1100796583753099</c:v>
                </c:pt>
                <c:pt idx="1428">
                  <c:v>1.01437622539192</c:v>
                </c:pt>
                <c:pt idx="1429">
                  <c:v>0.91832996879185058</c:v>
                </c:pt>
                <c:pt idx="1430">
                  <c:v>0.82194016704185002</c:v>
                </c:pt>
                <c:pt idx="1431">
                  <c:v>0.725206097074927</c:v>
                </c:pt>
                <c:pt idx="1432">
                  <c:v>0.62812703428831773</c:v>
                </c:pt>
                <c:pt idx="1433">
                  <c:v>0.53070225253982573</c:v>
                </c:pt>
                <c:pt idx="1434">
                  <c:v>0.43293102414629703</c:v>
                </c:pt>
                <c:pt idx="1435">
                  <c:v>0.33481261987974675</c:v>
                </c:pt>
                <c:pt idx="1436">
                  <c:v>0.23634630896607411</c:v>
                </c:pt>
                <c:pt idx="1437">
                  <c:v>0.13753135908086112</c:v>
                </c:pt>
                <c:pt idx="1438">
                  <c:v>3.8367036348153798E-2</c:v>
                </c:pt>
                <c:pt idx="1439">
                  <c:v>-6.11473946634069E-2</c:v>
                </c:pt>
              </c:numCache>
            </c:numRef>
          </c:yVal>
        </c:ser>
        <c:ser>
          <c:idx val="4"/>
          <c:order val="4"/>
          <c:tx>
            <c:strRef>
              <c:f>'All days Info'!$F$1</c:f>
              <c:strCache>
                <c:ptCount val="1"/>
                <c:pt idx="0">
                  <c:v>03-04-2016</c:v>
                </c:pt>
              </c:strCache>
            </c:strRef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'All days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'All days Info'!$F$2:$F$1441</c:f>
              <c:numCache>
                <c:formatCode>General</c:formatCode>
                <c:ptCount val="1440"/>
                <c:pt idx="0">
                  <c:v>4.5489899999999865</c:v>
                </c:pt>
                <c:pt idx="1">
                  <c:v>4.5119777369743099</c:v>
                </c:pt>
                <c:pt idx="2">
                  <c:v>4.4751649317117996</c:v>
                </c:pt>
                <c:pt idx="3">
                  <c:v>4.4385512597487162</c:v>
                </c:pt>
                <c:pt idx="4">
                  <c:v>4.4021363963746003</c:v>
                </c:pt>
                <c:pt idx="5">
                  <c:v>4.3659200166332557</c:v>
                </c:pt>
                <c:pt idx="6">
                  <c:v>4.3299017953238037</c:v>
                </c:pt>
                <c:pt idx="7">
                  <c:v>4.2940814070015296</c:v>
                </c:pt>
                <c:pt idx="8">
                  <c:v>4.2584585259789876</c:v>
                </c:pt>
                <c:pt idx="9">
                  <c:v>4.2230328263268948</c:v>
                </c:pt>
                <c:pt idx="10">
                  <c:v>4.1878039818751498</c:v>
                </c:pt>
                <c:pt idx="11">
                  <c:v>4.1527716662137664</c:v>
                </c:pt>
                <c:pt idx="12">
                  <c:v>4.1179355526939112</c:v>
                </c:pt>
                <c:pt idx="13">
                  <c:v>4.0832953144288524</c:v>
                </c:pt>
                <c:pt idx="14">
                  <c:v>4.0488506242948734</c:v>
                </c:pt>
                <c:pt idx="15">
                  <c:v>4.0146011549323424</c:v>
                </c:pt>
                <c:pt idx="16">
                  <c:v>3.9805465787466718</c:v>
                </c:pt>
                <c:pt idx="17">
                  <c:v>3.94668656790925</c:v>
                </c:pt>
                <c:pt idx="18">
                  <c:v>3.9130207943584501</c:v>
                </c:pt>
                <c:pt idx="19">
                  <c:v>3.8795489298005861</c:v>
                </c:pt>
                <c:pt idx="20">
                  <c:v>3.8462706457109501</c:v>
                </c:pt>
                <c:pt idx="21">
                  <c:v>3.813185613334678</c:v>
                </c:pt>
                <c:pt idx="22">
                  <c:v>3.7802935036878402</c:v>
                </c:pt>
                <c:pt idx="23">
                  <c:v>3.7475939875583419</c:v>
                </c:pt>
                <c:pt idx="24">
                  <c:v>3.7150867355069299</c:v>
                </c:pt>
                <c:pt idx="25">
                  <c:v>3.6827714178681799</c:v>
                </c:pt>
                <c:pt idx="26">
                  <c:v>3.6506477047514401</c:v>
                </c:pt>
                <c:pt idx="27">
                  <c:v>3.61871526604182</c:v>
                </c:pt>
                <c:pt idx="28">
                  <c:v>3.5869737714012118</c:v>
                </c:pt>
                <c:pt idx="29">
                  <c:v>3.555422890269178</c:v>
                </c:pt>
                <c:pt idx="30">
                  <c:v>3.5240622918640199</c:v>
                </c:pt>
                <c:pt idx="31">
                  <c:v>3.4928916451836787</c:v>
                </c:pt>
                <c:pt idx="32">
                  <c:v>3.4619106190067681</c:v>
                </c:pt>
                <c:pt idx="33">
                  <c:v>3.4311188818935281</c:v>
                </c:pt>
                <c:pt idx="34">
                  <c:v>3.4005161021867698</c:v>
                </c:pt>
                <c:pt idx="35">
                  <c:v>3.3701019480129331</c:v>
                </c:pt>
                <c:pt idx="36">
                  <c:v>3.33987608728297</c:v>
                </c:pt>
                <c:pt idx="37">
                  <c:v>3.3098381876933987</c:v>
                </c:pt>
                <c:pt idx="38">
                  <c:v>3.2799879167272201</c:v>
                </c:pt>
                <c:pt idx="39">
                  <c:v>3.2503249416549429</c:v>
                </c:pt>
                <c:pt idx="40">
                  <c:v>3.2208489295355078</c:v>
                </c:pt>
                <c:pt idx="41">
                  <c:v>3.1915595472173419</c:v>
                </c:pt>
                <c:pt idx="42">
                  <c:v>3.1624564613392279</c:v>
                </c:pt>
                <c:pt idx="43">
                  <c:v>3.1335393383314019</c:v>
                </c:pt>
                <c:pt idx="44">
                  <c:v>3.104807844416412</c:v>
                </c:pt>
                <c:pt idx="45">
                  <c:v>3.0762616456101881</c:v>
                </c:pt>
                <c:pt idx="46">
                  <c:v>3.0479004077229725</c:v>
                </c:pt>
                <c:pt idx="47">
                  <c:v>3.0197237963602999</c:v>
                </c:pt>
                <c:pt idx="48">
                  <c:v>2.99173147692398</c:v>
                </c:pt>
                <c:pt idx="49">
                  <c:v>2.9639231146130798</c:v>
                </c:pt>
                <c:pt idx="50">
                  <c:v>2.9362983744248861</c:v>
                </c:pt>
                <c:pt idx="51">
                  <c:v>2.9088569211559081</c:v>
                </c:pt>
                <c:pt idx="52">
                  <c:v>2.8815984194028084</c:v>
                </c:pt>
                <c:pt idx="53">
                  <c:v>2.8545225335634181</c:v>
                </c:pt>
                <c:pt idx="54">
                  <c:v>2.82762892783771</c:v>
                </c:pt>
                <c:pt idx="55">
                  <c:v>2.80091726622876</c:v>
                </c:pt>
                <c:pt idx="56">
                  <c:v>2.7743872125437319</c:v>
                </c:pt>
                <c:pt idx="57">
                  <c:v>2.7480384303948382</c:v>
                </c:pt>
                <c:pt idx="58">
                  <c:v>2.7218705832003698</c:v>
                </c:pt>
                <c:pt idx="59">
                  <c:v>2.6958833341855879</c:v>
                </c:pt>
                <c:pt idx="60">
                  <c:v>2.67007634638379</c:v>
                </c:pt>
                <c:pt idx="61">
                  <c:v>2.6444492826372001</c:v>
                </c:pt>
                <c:pt idx="62">
                  <c:v>2.61900180559801</c:v>
                </c:pt>
                <c:pt idx="63">
                  <c:v>2.5937335777293535</c:v>
                </c:pt>
                <c:pt idx="64">
                  <c:v>2.5686442613062299</c:v>
                </c:pt>
                <c:pt idx="65">
                  <c:v>2.5437335184165235</c:v>
                </c:pt>
                <c:pt idx="66">
                  <c:v>2.51900101096198</c:v>
                </c:pt>
                <c:pt idx="67">
                  <c:v>2.4944464006591662</c:v>
                </c:pt>
                <c:pt idx="68">
                  <c:v>2.4700693490404597</c:v>
                </c:pt>
                <c:pt idx="69">
                  <c:v>2.4458695174550198</c:v>
                </c:pt>
                <c:pt idx="70">
                  <c:v>2.4218465670697484</c:v>
                </c:pt>
                <c:pt idx="71">
                  <c:v>2.3980001588703099</c:v>
                </c:pt>
                <c:pt idx="72">
                  <c:v>2.3743299536620501</c:v>
                </c:pt>
                <c:pt idx="73">
                  <c:v>2.3508356120710281</c:v>
                </c:pt>
                <c:pt idx="74">
                  <c:v>2.3275167945449518</c:v>
                </c:pt>
                <c:pt idx="75">
                  <c:v>2.30437316135417</c:v>
                </c:pt>
                <c:pt idx="76">
                  <c:v>2.281404372592672</c:v>
                </c:pt>
                <c:pt idx="77">
                  <c:v>2.2586100881790001</c:v>
                </c:pt>
                <c:pt idx="78">
                  <c:v>2.2359899678573121</c:v>
                </c:pt>
                <c:pt idx="79">
                  <c:v>2.2135436711982681</c:v>
                </c:pt>
                <c:pt idx="80">
                  <c:v>2.1912708576000899</c:v>
                </c:pt>
                <c:pt idx="81">
                  <c:v>2.1691711862894918</c:v>
                </c:pt>
                <c:pt idx="82">
                  <c:v>2.1472443163226318</c:v>
                </c:pt>
                <c:pt idx="83">
                  <c:v>2.1254899065861701</c:v>
                </c:pt>
                <c:pt idx="84">
                  <c:v>2.10390761579816</c:v>
                </c:pt>
                <c:pt idx="85">
                  <c:v>2.0824971025090901</c:v>
                </c:pt>
                <c:pt idx="86">
                  <c:v>2.0612580251027981</c:v>
                </c:pt>
                <c:pt idx="87">
                  <c:v>2.0401900417975147</c:v>
                </c:pt>
                <c:pt idx="88">
                  <c:v>2.019292810646768</c:v>
                </c:pt>
                <c:pt idx="89">
                  <c:v>1.9985659895404499</c:v>
                </c:pt>
                <c:pt idx="90">
                  <c:v>1.9780092362056898</c:v>
                </c:pt>
                <c:pt idx="91">
                  <c:v>1.9576222082079282</c:v>
                </c:pt>
                <c:pt idx="92">
                  <c:v>1.93740456295181</c:v>
                </c:pt>
                <c:pt idx="93">
                  <c:v>1.9173559576822199</c:v>
                </c:pt>
                <c:pt idx="94">
                  <c:v>1.8974760494852401</c:v>
                </c:pt>
                <c:pt idx="95">
                  <c:v>1.8777644952890982</c:v>
                </c:pt>
                <c:pt idx="96">
                  <c:v>1.8582209518652009</c:v>
                </c:pt>
                <c:pt idx="97">
                  <c:v>1.83884507582906</c:v>
                </c:pt>
                <c:pt idx="98">
                  <c:v>1.8196365236413101</c:v>
                </c:pt>
                <c:pt idx="99">
                  <c:v>1.8005949516086299</c:v>
                </c:pt>
                <c:pt idx="100">
                  <c:v>1.7817200158847899</c:v>
                </c:pt>
                <c:pt idx="101">
                  <c:v>1.7630113724715701</c:v>
                </c:pt>
                <c:pt idx="102">
                  <c:v>1.74446867721976</c:v>
                </c:pt>
                <c:pt idx="103">
                  <c:v>1.72609158583013</c:v>
                </c:pt>
                <c:pt idx="104">
                  <c:v>1.707879753854419</c:v>
                </c:pt>
                <c:pt idx="105">
                  <c:v>1.6898328366963009</c:v>
                </c:pt>
                <c:pt idx="106">
                  <c:v>1.67195048961236</c:v>
                </c:pt>
                <c:pt idx="107">
                  <c:v>1.6542323677130801</c:v>
                </c:pt>
                <c:pt idx="108">
                  <c:v>1.6366781259638017</c:v>
                </c:pt>
                <c:pt idx="109">
                  <c:v>1.619287419185711</c:v>
                </c:pt>
                <c:pt idx="110">
                  <c:v>1.6020599020568109</c:v>
                </c:pt>
                <c:pt idx="111">
                  <c:v>1.5849952291129099</c:v>
                </c:pt>
                <c:pt idx="112">
                  <c:v>1.5680930547485801</c:v>
                </c:pt>
                <c:pt idx="113">
                  <c:v>1.55135303321815</c:v>
                </c:pt>
                <c:pt idx="114">
                  <c:v>1.5347748186366599</c:v>
                </c:pt>
                <c:pt idx="115">
                  <c:v>1.5183580649808912</c:v>
                </c:pt>
                <c:pt idx="116">
                  <c:v>1.5021024260902409</c:v>
                </c:pt>
                <c:pt idx="117">
                  <c:v>1.4860075556678201</c:v>
                </c:pt>
                <c:pt idx="118">
                  <c:v>1.47007310728135</c:v>
                </c:pt>
                <c:pt idx="119">
                  <c:v>1.4542987343641498</c:v>
                </c:pt>
                <c:pt idx="120">
                  <c:v>1.4386840902161391</c:v>
                </c:pt>
                <c:pt idx="121">
                  <c:v>1.4232288280047898</c:v>
                </c:pt>
                <c:pt idx="122">
                  <c:v>1.407932600766119</c:v>
                </c:pt>
                <c:pt idx="123">
                  <c:v>1.3927950614056601</c:v>
                </c:pt>
                <c:pt idx="124">
                  <c:v>1.3778158626994299</c:v>
                </c:pt>
                <c:pt idx="125">
                  <c:v>1.3629946572949179</c:v>
                </c:pt>
                <c:pt idx="126">
                  <c:v>1.3483310977120491</c:v>
                </c:pt>
                <c:pt idx="127">
                  <c:v>1.3338248363441887</c:v>
                </c:pt>
                <c:pt idx="128">
                  <c:v>1.31947552545908</c:v>
                </c:pt>
                <c:pt idx="129">
                  <c:v>1.3052828171998498</c:v>
                </c:pt>
                <c:pt idx="130">
                  <c:v>1.2912463635859699</c:v>
                </c:pt>
                <c:pt idx="131">
                  <c:v>1.2773658165142598</c:v>
                </c:pt>
                <c:pt idx="132">
                  <c:v>1.2636408277597999</c:v>
                </c:pt>
                <c:pt idx="133">
                  <c:v>1.2500710489769999</c:v>
                </c:pt>
                <c:pt idx="134">
                  <c:v>1.23665613170049</c:v>
                </c:pt>
                <c:pt idx="135">
                  <c:v>1.2233957273461598</c:v>
                </c:pt>
                <c:pt idx="136">
                  <c:v>1.2102894872120791</c:v>
                </c:pt>
                <c:pt idx="137">
                  <c:v>1.1973370624795301</c:v>
                </c:pt>
                <c:pt idx="138">
                  <c:v>1.1845381042139509</c:v>
                </c:pt>
                <c:pt idx="139">
                  <c:v>1.1718922633658999</c:v>
                </c:pt>
                <c:pt idx="140">
                  <c:v>1.1593991907720891</c:v>
                </c:pt>
                <c:pt idx="141">
                  <c:v>1.1470585371563009</c:v>
                </c:pt>
                <c:pt idx="142">
                  <c:v>1.1348699531303699</c:v>
                </c:pt>
                <c:pt idx="143">
                  <c:v>1.1228330891952101</c:v>
                </c:pt>
                <c:pt idx="144">
                  <c:v>1.110947595741741</c:v>
                </c:pt>
                <c:pt idx="145">
                  <c:v>1.0992131230518709</c:v>
                </c:pt>
                <c:pt idx="146">
                  <c:v>1.0876293212994992</c:v>
                </c:pt>
                <c:pt idx="147">
                  <c:v>1.07619584055147</c:v>
                </c:pt>
                <c:pt idx="148">
                  <c:v>1.0649123307685608</c:v>
                </c:pt>
                <c:pt idx="149">
                  <c:v>1.05377844180645</c:v>
                </c:pt>
                <c:pt idx="150">
                  <c:v>1.04279382341669</c:v>
                </c:pt>
                <c:pt idx="151">
                  <c:v>1.0319581252477201</c:v>
                </c:pt>
                <c:pt idx="152">
                  <c:v>1.0212709968457601</c:v>
                </c:pt>
                <c:pt idx="153">
                  <c:v>1.0107320876558998</c:v>
                </c:pt>
                <c:pt idx="154">
                  <c:v>1.000341047022979</c:v>
                </c:pt>
                <c:pt idx="155">
                  <c:v>0.99009752419262242</c:v>
                </c:pt>
                <c:pt idx="156">
                  <c:v>0.98000116831216855</c:v>
                </c:pt>
                <c:pt idx="157">
                  <c:v>0.97005162843170001</c:v>
                </c:pt>
                <c:pt idx="158">
                  <c:v>0.96024855350498073</c:v>
                </c:pt>
                <c:pt idx="159">
                  <c:v>0.95059159239044744</c:v>
                </c:pt>
                <c:pt idx="160">
                  <c:v>0.94108039385218101</c:v>
                </c:pt>
                <c:pt idx="161">
                  <c:v>0.93171460656089289</c:v>
                </c:pt>
                <c:pt idx="162">
                  <c:v>0.92249387909488245</c:v>
                </c:pt>
                <c:pt idx="163">
                  <c:v>0.91341785994103442</c:v>
                </c:pt>
                <c:pt idx="164">
                  <c:v>0.90448619749578696</c:v>
                </c:pt>
                <c:pt idx="165">
                  <c:v>0.89569854006610172</c:v>
                </c:pt>
                <c:pt idx="166">
                  <c:v>0.88705453587044802</c:v>
                </c:pt>
                <c:pt idx="167">
                  <c:v>0.87855383303978174</c:v>
                </c:pt>
                <c:pt idx="168">
                  <c:v>0.87019607961851175</c:v>
                </c:pt>
                <c:pt idx="169">
                  <c:v>0.86198092356548772</c:v>
                </c:pt>
                <c:pt idx="170">
                  <c:v>0.85390801275496742</c:v>
                </c:pt>
                <c:pt idx="171">
                  <c:v>0.84597699497760059</c:v>
                </c:pt>
                <c:pt idx="172">
                  <c:v>0.83818751794140001</c:v>
                </c:pt>
                <c:pt idx="173">
                  <c:v>0.8305392292727215</c:v>
                </c:pt>
                <c:pt idx="174">
                  <c:v>0.82303177651723702</c:v>
                </c:pt>
                <c:pt idx="175">
                  <c:v>0.81566480714091505</c:v>
                </c:pt>
                <c:pt idx="176">
                  <c:v>0.80843796853099459</c:v>
                </c:pt>
                <c:pt idx="177">
                  <c:v>0.80135090799696329</c:v>
                </c:pt>
                <c:pt idx="178">
                  <c:v>0.794403272771534</c:v>
                </c:pt>
                <c:pt idx="179">
                  <c:v>0.78759471001161696</c:v>
                </c:pt>
                <c:pt idx="180">
                  <c:v>0.78092486679930395</c:v>
                </c:pt>
                <c:pt idx="181">
                  <c:v>0.77439339014283759</c:v>
                </c:pt>
                <c:pt idx="182">
                  <c:v>0.76799992697759389</c:v>
                </c:pt>
                <c:pt idx="183">
                  <c:v>0.76174412416705295</c:v>
                </c:pt>
                <c:pt idx="184">
                  <c:v>0.75562562850378234</c:v>
                </c:pt>
                <c:pt idx="185">
                  <c:v>0.74964408671040472</c:v>
                </c:pt>
                <c:pt idx="186">
                  <c:v>0.7437991454405829</c:v>
                </c:pt>
                <c:pt idx="187">
                  <c:v>0.73809045127999373</c:v>
                </c:pt>
                <c:pt idx="188">
                  <c:v>0.73251765074730057</c:v>
                </c:pt>
                <c:pt idx="189">
                  <c:v>0.72708039029513505</c:v>
                </c:pt>
                <c:pt idx="190">
                  <c:v>0.72177831631107503</c:v>
                </c:pt>
                <c:pt idx="191">
                  <c:v>0.71661107511860844</c:v>
                </c:pt>
                <c:pt idx="192">
                  <c:v>0.71157831297812846</c:v>
                </c:pt>
                <c:pt idx="193">
                  <c:v>0.70667967608789606</c:v>
                </c:pt>
                <c:pt idx="194">
                  <c:v>0.70191481058502259</c:v>
                </c:pt>
                <c:pt idx="195">
                  <c:v>0.69728336254644441</c:v>
                </c:pt>
                <c:pt idx="196">
                  <c:v>0.69278497798990046</c:v>
                </c:pt>
                <c:pt idx="197">
                  <c:v>0.68841930287490805</c:v>
                </c:pt>
                <c:pt idx="198">
                  <c:v>0.68418598310374046</c:v>
                </c:pt>
                <c:pt idx="199">
                  <c:v>0.68008466452239946</c:v>
                </c:pt>
                <c:pt idx="200">
                  <c:v>0.67611499292159971</c:v>
                </c:pt>
                <c:pt idx="201">
                  <c:v>0.67227661403773742</c:v>
                </c:pt>
                <c:pt idx="202">
                  <c:v>0.66856917355387102</c:v>
                </c:pt>
                <c:pt idx="203">
                  <c:v>0.66499231710069673</c:v>
                </c:pt>
                <c:pt idx="204">
                  <c:v>0.66154569025752474</c:v>
                </c:pt>
                <c:pt idx="205">
                  <c:v>0.6582289385532587</c:v>
                </c:pt>
                <c:pt idx="206">
                  <c:v>0.65504170746736445</c:v>
                </c:pt>
                <c:pt idx="207">
                  <c:v>0.65198364243085671</c:v>
                </c:pt>
                <c:pt idx="208">
                  <c:v>0.64905438882726929</c:v>
                </c:pt>
                <c:pt idx="209">
                  <c:v>0.64625359199363397</c:v>
                </c:pt>
                <c:pt idx="210">
                  <c:v>0.64358089722145295</c:v>
                </c:pt>
                <c:pt idx="211">
                  <c:v>0.64103594975768097</c:v>
                </c:pt>
                <c:pt idx="212">
                  <c:v>0.63861839480570004</c:v>
                </c:pt>
                <c:pt idx="213">
                  <c:v>0.63632787752629372</c:v>
                </c:pt>
                <c:pt idx="214">
                  <c:v>0.63416404303862595</c:v>
                </c:pt>
                <c:pt idx="215">
                  <c:v>0.63212653642121841</c:v>
                </c:pt>
                <c:pt idx="216">
                  <c:v>0.63021500271292197</c:v>
                </c:pt>
                <c:pt idx="217">
                  <c:v>0.62842908691390142</c:v>
                </c:pt>
                <c:pt idx="218">
                  <c:v>0.62676843398660442</c:v>
                </c:pt>
                <c:pt idx="219">
                  <c:v>0.62523268885674055</c:v>
                </c:pt>
                <c:pt idx="220">
                  <c:v>0.62382149641426288</c:v>
                </c:pt>
                <c:pt idx="221">
                  <c:v>0.62253450151433298</c:v>
                </c:pt>
                <c:pt idx="222">
                  <c:v>0.62137134897831303</c:v>
                </c:pt>
                <c:pt idx="223">
                  <c:v>0.62033168359472646</c:v>
                </c:pt>
                <c:pt idx="224">
                  <c:v>0.61941515012024251</c:v>
                </c:pt>
                <c:pt idx="225">
                  <c:v>0.61862139328065846</c:v>
                </c:pt>
                <c:pt idx="226">
                  <c:v>0.6179500577718634</c:v>
                </c:pt>
                <c:pt idx="227">
                  <c:v>0.61740078826082301</c:v>
                </c:pt>
                <c:pt idx="228">
                  <c:v>0.61697322938655441</c:v>
                </c:pt>
                <c:pt idx="229">
                  <c:v>0.61666702576110299</c:v>
                </c:pt>
                <c:pt idx="230">
                  <c:v>0.61648182197051904</c:v>
                </c:pt>
                <c:pt idx="231">
                  <c:v>0.6164172625758334</c:v>
                </c:pt>
                <c:pt idx="232">
                  <c:v>0.61647299211402995</c:v>
                </c:pt>
                <c:pt idx="233">
                  <c:v>0.61664865509903588</c:v>
                </c:pt>
                <c:pt idx="234">
                  <c:v>0.61694389602267974</c:v>
                </c:pt>
                <c:pt idx="235">
                  <c:v>0.61735835935568095</c:v>
                </c:pt>
                <c:pt idx="236">
                  <c:v>0.61789168954862472</c:v>
                </c:pt>
                <c:pt idx="237">
                  <c:v>0.61854353103293258</c:v>
                </c:pt>
                <c:pt idx="238">
                  <c:v>0.6193135282218446</c:v>
                </c:pt>
                <c:pt idx="239">
                  <c:v>0.62020132551139395</c:v>
                </c:pt>
                <c:pt idx="240">
                  <c:v>0.62120656728138401</c:v>
                </c:pt>
                <c:pt idx="241">
                  <c:v>0.62232889789636303</c:v>
                </c:pt>
                <c:pt idx="242">
                  <c:v>0.62356796170660322</c:v>
                </c:pt>
                <c:pt idx="243">
                  <c:v>0.6249234030490779</c:v>
                </c:pt>
                <c:pt idx="244">
                  <c:v>0.62639486624842888</c:v>
                </c:pt>
                <c:pt idx="245">
                  <c:v>0.62798199561795998</c:v>
                </c:pt>
                <c:pt idx="246">
                  <c:v>0.62968443546059805</c:v>
                </c:pt>
                <c:pt idx="247">
                  <c:v>0.63150183006987914</c:v>
                </c:pt>
                <c:pt idx="248">
                  <c:v>0.6334338237309145</c:v>
                </c:pt>
                <c:pt idx="249">
                  <c:v>0.63548006072138596</c:v>
                </c:pt>
                <c:pt idx="250">
                  <c:v>0.63764018531250044</c:v>
                </c:pt>
                <c:pt idx="251">
                  <c:v>0.63991384176997701</c:v>
                </c:pt>
                <c:pt idx="252">
                  <c:v>0.64230067435502758</c:v>
                </c:pt>
                <c:pt idx="253">
                  <c:v>0.64480032732532744</c:v>
                </c:pt>
                <c:pt idx="254">
                  <c:v>0.6474124449359886</c:v>
                </c:pt>
                <c:pt idx="255">
                  <c:v>0.65013667144055043</c:v>
                </c:pt>
                <c:pt idx="256">
                  <c:v>0.65297265109193703</c:v>
                </c:pt>
                <c:pt idx="257">
                  <c:v>0.65592002814344874</c:v>
                </c:pt>
                <c:pt idx="258">
                  <c:v>0.65897844684973073</c:v>
                </c:pt>
                <c:pt idx="259">
                  <c:v>0.66214755146775295</c:v>
                </c:pt>
                <c:pt idx="260">
                  <c:v>0.6654269862577884</c:v>
                </c:pt>
                <c:pt idx="261">
                  <c:v>0.66881639548438343</c:v>
                </c:pt>
                <c:pt idx="262">
                  <c:v>0.67231542341733941</c:v>
                </c:pt>
                <c:pt idx="263">
                  <c:v>0.67592371433268872</c:v>
                </c:pt>
                <c:pt idx="264">
                  <c:v>0.6796409125136692</c:v>
                </c:pt>
                <c:pt idx="265">
                  <c:v>0.68346666225170105</c:v>
                </c:pt>
                <c:pt idx="266">
                  <c:v>0.68740060784736701</c:v>
                </c:pt>
                <c:pt idx="267">
                  <c:v>0.69144239361138471</c:v>
                </c:pt>
                <c:pt idx="268">
                  <c:v>0.69559166386558502</c:v>
                </c:pt>
                <c:pt idx="269">
                  <c:v>0.69984806294388435</c:v>
                </c:pt>
                <c:pt idx="270">
                  <c:v>0.70421123519327045</c:v>
                </c:pt>
                <c:pt idx="271">
                  <c:v>0.70868082497477058</c:v>
                </c:pt>
                <c:pt idx="272">
                  <c:v>0.7132564766644347</c:v>
                </c:pt>
                <c:pt idx="273">
                  <c:v>0.71793783465430072</c:v>
                </c:pt>
                <c:pt idx="274">
                  <c:v>0.72272454335338676</c:v>
                </c:pt>
                <c:pt idx="275">
                  <c:v>0.72761624718865203</c:v>
                </c:pt>
                <c:pt idx="276">
                  <c:v>0.73261259060598904</c:v>
                </c:pt>
                <c:pt idx="277">
                  <c:v>0.73771321807118573</c:v>
                </c:pt>
                <c:pt idx="278">
                  <c:v>0.74291777407090898</c:v>
                </c:pt>
                <c:pt idx="279">
                  <c:v>0.74822590311368375</c:v>
                </c:pt>
                <c:pt idx="280">
                  <c:v>0.75363724973086199</c:v>
                </c:pt>
                <c:pt idx="281">
                  <c:v>0.75915145847760845</c:v>
                </c:pt>
                <c:pt idx="282">
                  <c:v>0.76476817393386642</c:v>
                </c:pt>
                <c:pt idx="283">
                  <c:v>0.77048704070534435</c:v>
                </c:pt>
                <c:pt idx="284">
                  <c:v>0.77630770342448641</c:v>
                </c:pt>
                <c:pt idx="285">
                  <c:v>0.78222980675145204</c:v>
                </c:pt>
                <c:pt idx="286">
                  <c:v>0.78825299537508797</c:v>
                </c:pt>
                <c:pt idx="287">
                  <c:v>0.79437691401391397</c:v>
                </c:pt>
                <c:pt idx="288">
                  <c:v>0.80060120741708773</c:v>
                </c:pt>
                <c:pt idx="289">
                  <c:v>0.80692552036538745</c:v>
                </c:pt>
                <c:pt idx="290">
                  <c:v>0.81334949767219289</c:v>
                </c:pt>
                <c:pt idx="291">
                  <c:v>0.81987278418444998</c:v>
                </c:pt>
                <c:pt idx="292">
                  <c:v>0.82649502478366099</c:v>
                </c:pt>
                <c:pt idx="293">
                  <c:v>0.83321586438684903</c:v>
                </c:pt>
                <c:pt idx="294">
                  <c:v>0.84003494794754496</c:v>
                </c:pt>
                <c:pt idx="295">
                  <c:v>0.84695192045675605</c:v>
                </c:pt>
                <c:pt idx="296">
                  <c:v>0.85396642694394498</c:v>
                </c:pt>
                <c:pt idx="297">
                  <c:v>0.86107811247801003</c:v>
                </c:pt>
                <c:pt idx="298">
                  <c:v>0.86828662216825103</c:v>
                </c:pt>
                <c:pt idx="299">
                  <c:v>0.87559160116536405</c:v>
                </c:pt>
                <c:pt idx="300">
                  <c:v>0.88299269466239971</c:v>
                </c:pt>
                <c:pt idx="301">
                  <c:v>0.89048954789574897</c:v>
                </c:pt>
                <c:pt idx="302">
                  <c:v>0.89808180614611788</c:v>
                </c:pt>
                <c:pt idx="303">
                  <c:v>0.90576911473950295</c:v>
                </c:pt>
                <c:pt idx="304">
                  <c:v>0.91355111904817543</c:v>
                </c:pt>
                <c:pt idx="305">
                  <c:v>0.92142746449164059</c:v>
                </c:pt>
                <c:pt idx="306">
                  <c:v>0.92939779653763399</c:v>
                </c:pt>
                <c:pt idx="307">
                  <c:v>0.93746176070308396</c:v>
                </c:pt>
                <c:pt idx="308">
                  <c:v>0.94561900255509601</c:v>
                </c:pt>
                <c:pt idx="309">
                  <c:v>0.95386916771192143</c:v>
                </c:pt>
                <c:pt idx="310">
                  <c:v>0.96221190184394656</c:v>
                </c:pt>
                <c:pt idx="311">
                  <c:v>0.97064685067465895</c:v>
                </c:pt>
                <c:pt idx="312">
                  <c:v>0.97917365998162142</c:v>
                </c:pt>
                <c:pt idx="313">
                  <c:v>0.98779197559746201</c:v>
                </c:pt>
                <c:pt idx="314">
                  <c:v>0.99650144341083502</c:v>
                </c:pt>
                <c:pt idx="315">
                  <c:v>1.005301709367399</c:v>
                </c:pt>
                <c:pt idx="316">
                  <c:v>1.01419241947084</c:v>
                </c:pt>
                <c:pt idx="317">
                  <c:v>1.02317321978374</c:v>
                </c:pt>
                <c:pt idx="318">
                  <c:v>1.0322437564286799</c:v>
                </c:pt>
                <c:pt idx="319">
                  <c:v>1.041403675589109</c:v>
                </c:pt>
                <c:pt idx="320">
                  <c:v>1.0506526235104201</c:v>
                </c:pt>
                <c:pt idx="321">
                  <c:v>1.0599902465008391</c:v>
                </c:pt>
                <c:pt idx="322">
                  <c:v>1.0694161909324398</c:v>
                </c:pt>
                <c:pt idx="323">
                  <c:v>1.0789301032421399</c:v>
                </c:pt>
                <c:pt idx="324">
                  <c:v>1.08853162993263</c:v>
                </c:pt>
                <c:pt idx="325">
                  <c:v>1.0982204175733898</c:v>
                </c:pt>
                <c:pt idx="326">
                  <c:v>1.1079961128016598</c:v>
                </c:pt>
                <c:pt idx="327">
                  <c:v>1.11785836232339</c:v>
                </c:pt>
                <c:pt idx="328">
                  <c:v>1.1278068129142398</c:v>
                </c:pt>
                <c:pt idx="329">
                  <c:v>1.13784111142057</c:v>
                </c:pt>
                <c:pt idx="330">
                  <c:v>1.14796090476037</c:v>
                </c:pt>
                <c:pt idx="331">
                  <c:v>1.1581658399242909</c:v>
                </c:pt>
                <c:pt idx="332">
                  <c:v>1.1684555639765726</c:v>
                </c:pt>
                <c:pt idx="333">
                  <c:v>1.1788297240560501</c:v>
                </c:pt>
                <c:pt idx="334">
                  <c:v>1.1892879673771408</c:v>
                </c:pt>
                <c:pt idx="335">
                  <c:v>1.19982994123077</c:v>
                </c:pt>
                <c:pt idx="336">
                  <c:v>1.2104552929854098</c:v>
                </c:pt>
                <c:pt idx="337">
                  <c:v>1.2211636700880191</c:v>
                </c:pt>
                <c:pt idx="338">
                  <c:v>1.2319547200649992</c:v>
                </c:pt>
                <c:pt idx="339">
                  <c:v>1.2428280905232498</c:v>
                </c:pt>
                <c:pt idx="340">
                  <c:v>1.2537834291510501</c:v>
                </c:pt>
                <c:pt idx="341">
                  <c:v>1.264820383719099</c:v>
                </c:pt>
                <c:pt idx="342">
                  <c:v>1.2759386020814687</c:v>
                </c:pt>
                <c:pt idx="343">
                  <c:v>1.28713773217658</c:v>
                </c:pt>
                <c:pt idx="344">
                  <c:v>1.2984174220281901</c:v>
                </c:pt>
                <c:pt idx="345">
                  <c:v>1.30977731974637</c:v>
                </c:pt>
                <c:pt idx="346">
                  <c:v>1.3212170735284501</c:v>
                </c:pt>
                <c:pt idx="347">
                  <c:v>1.33273633166004</c:v>
                </c:pt>
                <c:pt idx="348">
                  <c:v>1.3443347425159791</c:v>
                </c:pt>
                <c:pt idx="349">
                  <c:v>1.356011954561321</c:v>
                </c:pt>
                <c:pt idx="350">
                  <c:v>1.3677676163522898</c:v>
                </c:pt>
                <c:pt idx="351">
                  <c:v>1.3796013765373198</c:v>
                </c:pt>
                <c:pt idx="352">
                  <c:v>1.39151288385793</c:v>
                </c:pt>
                <c:pt idx="353">
                  <c:v>1.4035017871498081</c:v>
                </c:pt>
                <c:pt idx="354">
                  <c:v>1.4155677353437099</c:v>
                </c:pt>
                <c:pt idx="355">
                  <c:v>1.427710377466459</c:v>
                </c:pt>
                <c:pt idx="356">
                  <c:v>1.4399293626419587</c:v>
                </c:pt>
                <c:pt idx="357">
                  <c:v>1.4522243400920885</c:v>
                </c:pt>
                <c:pt idx="358">
                  <c:v>1.4645949591377698</c:v>
                </c:pt>
                <c:pt idx="359">
                  <c:v>1.47704086919989</c:v>
                </c:pt>
                <c:pt idx="360">
                  <c:v>1.4895617198002891</c:v>
                </c:pt>
                <c:pt idx="361">
                  <c:v>1.5021571605627217</c:v>
                </c:pt>
                <c:pt idx="362">
                  <c:v>1.5148268412138899</c:v>
                </c:pt>
                <c:pt idx="363">
                  <c:v>1.5275704115843298</c:v>
                </c:pt>
                <c:pt idx="364">
                  <c:v>1.5403875216094809</c:v>
                </c:pt>
                <c:pt idx="365">
                  <c:v>1.5532778213306009</c:v>
                </c:pt>
                <c:pt idx="366">
                  <c:v>1.5662409608957617</c:v>
                </c:pt>
                <c:pt idx="367">
                  <c:v>1.5792765905608099</c:v>
                </c:pt>
                <c:pt idx="368">
                  <c:v>1.5923843606904</c:v>
                </c:pt>
                <c:pt idx="369">
                  <c:v>1.6055639217588908</c:v>
                </c:pt>
                <c:pt idx="370">
                  <c:v>1.618814924351381</c:v>
                </c:pt>
                <c:pt idx="371">
                  <c:v>1.63213701916464</c:v>
                </c:pt>
                <c:pt idx="372">
                  <c:v>1.6455298570081585</c:v>
                </c:pt>
                <c:pt idx="373">
                  <c:v>1.6589930888050299</c:v>
                </c:pt>
                <c:pt idx="374">
                  <c:v>1.6725263655929898</c:v>
                </c:pt>
                <c:pt idx="375">
                  <c:v>1.6861293385253899</c:v>
                </c:pt>
                <c:pt idx="376">
                  <c:v>1.699801658872129</c:v>
                </c:pt>
                <c:pt idx="377">
                  <c:v>1.7135429780206901</c:v>
                </c:pt>
                <c:pt idx="378">
                  <c:v>1.7273529474770801</c:v>
                </c:pt>
                <c:pt idx="379">
                  <c:v>1.74123121886682</c:v>
                </c:pt>
                <c:pt idx="380">
                  <c:v>1.7551774439358909</c:v>
                </c:pt>
                <c:pt idx="381">
                  <c:v>1.7691912745517608</c:v>
                </c:pt>
                <c:pt idx="382">
                  <c:v>1.7832723627043301</c:v>
                </c:pt>
                <c:pt idx="383">
                  <c:v>1.7974203605069201</c:v>
                </c:pt>
                <c:pt idx="384">
                  <c:v>1.8116349201972199</c:v>
                </c:pt>
                <c:pt idx="385">
                  <c:v>1.8259156941383099</c:v>
                </c:pt>
                <c:pt idx="386">
                  <c:v>1.8402623348196101</c:v>
                </c:pt>
                <c:pt idx="387">
                  <c:v>1.85467449485785</c:v>
                </c:pt>
                <c:pt idx="388">
                  <c:v>1.8691518269980709</c:v>
                </c:pt>
                <c:pt idx="389">
                  <c:v>1.8836939841145799</c:v>
                </c:pt>
                <c:pt idx="390">
                  <c:v>1.8983006192119301</c:v>
                </c:pt>
                <c:pt idx="391">
                  <c:v>1.9129713854259189</c:v>
                </c:pt>
                <c:pt idx="392">
                  <c:v>1.9277059360245299</c:v>
                </c:pt>
                <c:pt idx="393">
                  <c:v>1.9425039244089308</c:v>
                </c:pt>
                <c:pt idx="394">
                  <c:v>1.957365004114449</c:v>
                </c:pt>
                <c:pt idx="395">
                  <c:v>1.9722888288115512</c:v>
                </c:pt>
                <c:pt idx="396">
                  <c:v>1.9872750523067999</c:v>
                </c:pt>
                <c:pt idx="397">
                  <c:v>2.00232332854385</c:v>
                </c:pt>
                <c:pt idx="398">
                  <c:v>2.0174333116044298</c:v>
                </c:pt>
                <c:pt idx="399">
                  <c:v>2.0326046557092878</c:v>
                </c:pt>
                <c:pt idx="400">
                  <c:v>2.0478370152192</c:v>
                </c:pt>
                <c:pt idx="401">
                  <c:v>2.0631300446359235</c:v>
                </c:pt>
                <c:pt idx="402">
                  <c:v>2.0784833986032081</c:v>
                </c:pt>
                <c:pt idx="403">
                  <c:v>2.0938967319077317</c:v>
                </c:pt>
                <c:pt idx="404">
                  <c:v>2.1093696994800797</c:v>
                </c:pt>
                <c:pt idx="405">
                  <c:v>2.1249019563957718</c:v>
                </c:pt>
                <c:pt idx="406">
                  <c:v>2.1404931578761812</c:v>
                </c:pt>
                <c:pt idx="407">
                  <c:v>2.1561429592895278</c:v>
                </c:pt>
                <c:pt idx="408">
                  <c:v>2.171851016151868</c:v>
                </c:pt>
                <c:pt idx="409">
                  <c:v>2.1876169841280682</c:v>
                </c:pt>
                <c:pt idx="410">
                  <c:v>2.2034405190327702</c:v>
                </c:pt>
                <c:pt idx="411">
                  <c:v>2.2193212768313741</c:v>
                </c:pt>
                <c:pt idx="412">
                  <c:v>2.2352589136409979</c:v>
                </c:pt>
                <c:pt idx="413">
                  <c:v>2.2512530857315101</c:v>
                </c:pt>
                <c:pt idx="414">
                  <c:v>2.2673034495264219</c:v>
                </c:pt>
                <c:pt idx="415">
                  <c:v>2.2834096616039412</c:v>
                </c:pt>
                <c:pt idx="416">
                  <c:v>2.2995713786979035</c:v>
                </c:pt>
                <c:pt idx="417">
                  <c:v>2.3157882576987481</c:v>
                </c:pt>
                <c:pt idx="418">
                  <c:v>2.3320599556545374</c:v>
                </c:pt>
                <c:pt idx="419">
                  <c:v>2.3483861297718884</c:v>
                </c:pt>
                <c:pt idx="420">
                  <c:v>2.3647664374169599</c:v>
                </c:pt>
                <c:pt idx="421">
                  <c:v>2.3812005361164399</c:v>
                </c:pt>
                <c:pt idx="422">
                  <c:v>2.3976880835584979</c:v>
                </c:pt>
                <c:pt idx="423">
                  <c:v>2.4142287375938278</c:v>
                </c:pt>
                <c:pt idx="424">
                  <c:v>2.4308221562365198</c:v>
                </c:pt>
                <c:pt idx="425">
                  <c:v>2.4474679976651301</c:v>
                </c:pt>
                <c:pt idx="426">
                  <c:v>2.4641659202236084</c:v>
                </c:pt>
                <c:pt idx="427">
                  <c:v>2.4809155824222802</c:v>
                </c:pt>
                <c:pt idx="428">
                  <c:v>2.49771664293884</c:v>
                </c:pt>
                <c:pt idx="429">
                  <c:v>2.5145687606193201</c:v>
                </c:pt>
                <c:pt idx="430">
                  <c:v>2.5314715944790587</c:v>
                </c:pt>
                <c:pt idx="431">
                  <c:v>2.5484248037036799</c:v>
                </c:pt>
                <c:pt idx="432">
                  <c:v>2.5654280476500699</c:v>
                </c:pt>
                <c:pt idx="433">
                  <c:v>2.5824809858473801</c:v>
                </c:pt>
                <c:pt idx="434">
                  <c:v>2.5995832779979535</c:v>
                </c:pt>
                <c:pt idx="435">
                  <c:v>2.61673458397832</c:v>
                </c:pt>
                <c:pt idx="436">
                  <c:v>2.6339345638402318</c:v>
                </c:pt>
                <c:pt idx="437">
                  <c:v>2.6511828778115318</c:v>
                </c:pt>
                <c:pt idx="438">
                  <c:v>2.6684791862972199</c:v>
                </c:pt>
                <c:pt idx="439">
                  <c:v>2.6858231498803802</c:v>
                </c:pt>
                <c:pt idx="440">
                  <c:v>2.7032144293231881</c:v>
                </c:pt>
                <c:pt idx="441">
                  <c:v>2.7206526855678597</c:v>
                </c:pt>
                <c:pt idx="442">
                  <c:v>2.738137579737653</c:v>
                </c:pt>
                <c:pt idx="443">
                  <c:v>2.7556687731378187</c:v>
                </c:pt>
                <c:pt idx="444">
                  <c:v>2.7732459272566081</c:v>
                </c:pt>
                <c:pt idx="445">
                  <c:v>2.7908687037662281</c:v>
                </c:pt>
                <c:pt idx="446">
                  <c:v>2.80853676452382</c:v>
                </c:pt>
                <c:pt idx="447">
                  <c:v>2.8262497715724302</c:v>
                </c:pt>
                <c:pt idx="448">
                  <c:v>2.8440073871419917</c:v>
                </c:pt>
                <c:pt idx="449">
                  <c:v>2.86180927365033</c:v>
                </c:pt>
                <c:pt idx="450">
                  <c:v>2.8796550937040961</c:v>
                </c:pt>
                <c:pt idx="451">
                  <c:v>2.8975445100997481</c:v>
                </c:pt>
                <c:pt idx="452">
                  <c:v>2.9154771858245678</c:v>
                </c:pt>
                <c:pt idx="453">
                  <c:v>2.9334527840575881</c:v>
                </c:pt>
                <c:pt idx="454">
                  <c:v>2.95147096817059</c:v>
                </c:pt>
                <c:pt idx="455">
                  <c:v>2.9695314017291001</c:v>
                </c:pt>
                <c:pt idx="456">
                  <c:v>2.9876337484933235</c:v>
                </c:pt>
                <c:pt idx="457">
                  <c:v>3.0057776724191601</c:v>
                </c:pt>
                <c:pt idx="458">
                  <c:v>3.0239628376591599</c:v>
                </c:pt>
                <c:pt idx="459">
                  <c:v>3.0421889085634999</c:v>
                </c:pt>
                <c:pt idx="460">
                  <c:v>3.06045554968096</c:v>
                </c:pt>
                <c:pt idx="461">
                  <c:v>3.0787624257599382</c:v>
                </c:pt>
                <c:pt idx="462">
                  <c:v>3.097109201749352</c:v>
                </c:pt>
                <c:pt idx="463">
                  <c:v>3.1154955427996698</c:v>
                </c:pt>
                <c:pt idx="464">
                  <c:v>3.1339211142638881</c:v>
                </c:pt>
                <c:pt idx="465">
                  <c:v>3.15238558169849</c:v>
                </c:pt>
                <c:pt idx="466">
                  <c:v>3.1708886108643997</c:v>
                </c:pt>
                <c:pt idx="467">
                  <c:v>3.1894298677280299</c:v>
                </c:pt>
                <c:pt idx="468">
                  <c:v>3.2080090184621719</c:v>
                </c:pt>
                <c:pt idx="469">
                  <c:v>3.22662572944704</c:v>
                </c:pt>
                <c:pt idx="470">
                  <c:v>3.2452796672712099</c:v>
                </c:pt>
                <c:pt idx="471">
                  <c:v>3.2639704987326219</c:v>
                </c:pt>
                <c:pt idx="472">
                  <c:v>3.2826978908395201</c:v>
                </c:pt>
                <c:pt idx="473">
                  <c:v>3.3014615108114702</c:v>
                </c:pt>
                <c:pt idx="474">
                  <c:v>3.3202610260803</c:v>
                </c:pt>
                <c:pt idx="475">
                  <c:v>3.339096104291118</c:v>
                </c:pt>
                <c:pt idx="476">
                  <c:v>3.3579664133032461</c:v>
                </c:pt>
                <c:pt idx="477">
                  <c:v>3.376871621191238</c:v>
                </c:pt>
                <c:pt idx="478">
                  <c:v>3.3958113962457981</c:v>
                </c:pt>
                <c:pt idx="479">
                  <c:v>3.4147854069748078</c:v>
                </c:pt>
                <c:pt idx="480">
                  <c:v>3.4337933221043118</c:v>
                </c:pt>
                <c:pt idx="481">
                  <c:v>3.45283481057943</c:v>
                </c:pt>
                <c:pt idx="482">
                  <c:v>3.4719095415654118</c:v>
                </c:pt>
                <c:pt idx="483">
                  <c:v>3.491017184448538</c:v>
                </c:pt>
                <c:pt idx="484">
                  <c:v>3.5101574088371699</c:v>
                </c:pt>
                <c:pt idx="485">
                  <c:v>3.5293298845626699</c:v>
                </c:pt>
                <c:pt idx="486">
                  <c:v>3.5485342816804035</c:v>
                </c:pt>
                <c:pt idx="487">
                  <c:v>3.5677702704707119</c:v>
                </c:pt>
                <c:pt idx="488">
                  <c:v>3.5870375214398718</c:v>
                </c:pt>
                <c:pt idx="489">
                  <c:v>3.6063357053211202</c:v>
                </c:pt>
                <c:pt idx="490">
                  <c:v>3.6256644930755781</c:v>
                </c:pt>
                <c:pt idx="491">
                  <c:v>3.64502355589324</c:v>
                </c:pt>
                <c:pt idx="492">
                  <c:v>3.6644125651939699</c:v>
                </c:pt>
                <c:pt idx="493">
                  <c:v>3.6838311926284719</c:v>
                </c:pt>
                <c:pt idx="494">
                  <c:v>3.7032791100792282</c:v>
                </c:pt>
                <c:pt idx="495">
                  <c:v>3.7227559896615587</c:v>
                </c:pt>
                <c:pt idx="496">
                  <c:v>3.7422615037245102</c:v>
                </c:pt>
                <c:pt idx="497">
                  <c:v>3.7617953248518701</c:v>
                </c:pt>
                <c:pt idx="498">
                  <c:v>3.78135712586315</c:v>
                </c:pt>
                <c:pt idx="499">
                  <c:v>3.8009465798145681</c:v>
                </c:pt>
                <c:pt idx="500">
                  <c:v>3.8205633599999902</c:v>
                </c:pt>
                <c:pt idx="501">
                  <c:v>3.84020713995195</c:v>
                </c:pt>
                <c:pt idx="502">
                  <c:v>3.8598775934425684</c:v>
                </c:pt>
                <c:pt idx="503">
                  <c:v>3.8795743944846182</c:v>
                </c:pt>
                <c:pt idx="504">
                  <c:v>3.8992972173324012</c:v>
                </c:pt>
                <c:pt idx="505">
                  <c:v>3.919045736482778</c:v>
                </c:pt>
                <c:pt idx="506">
                  <c:v>3.9388196266761679</c:v>
                </c:pt>
                <c:pt idx="507">
                  <c:v>3.9586185628974802</c:v>
                </c:pt>
                <c:pt idx="508">
                  <c:v>3.9784422203770782</c:v>
                </c:pt>
                <c:pt idx="509">
                  <c:v>3.9982902745918398</c:v>
                </c:pt>
                <c:pt idx="510">
                  <c:v>4.0181624012660198</c:v>
                </c:pt>
                <c:pt idx="511">
                  <c:v>4.0380582763723201</c:v>
                </c:pt>
                <c:pt idx="512">
                  <c:v>4.0579775761328261</c:v>
                </c:pt>
                <c:pt idx="513">
                  <c:v>4.0779199770199748</c:v>
                </c:pt>
                <c:pt idx="514">
                  <c:v>4.0978851557575675</c:v>
                </c:pt>
                <c:pt idx="515">
                  <c:v>4.1178727893216998</c:v>
                </c:pt>
                <c:pt idx="516">
                  <c:v>4.1378825549417675</c:v>
                </c:pt>
                <c:pt idx="517">
                  <c:v>4.1579141301014326</c:v>
                </c:pt>
                <c:pt idx="518">
                  <c:v>4.1779671925396435</c:v>
                </c:pt>
                <c:pt idx="519">
                  <c:v>4.1980414202515099</c:v>
                </c:pt>
                <c:pt idx="520">
                  <c:v>4.2181364914893802</c:v>
                </c:pt>
                <c:pt idx="521">
                  <c:v>4.2382520847637881</c:v>
                </c:pt>
                <c:pt idx="522">
                  <c:v>4.2583878788443785</c:v>
                </c:pt>
                <c:pt idx="523">
                  <c:v>4.2785435527609703</c:v>
                </c:pt>
                <c:pt idx="524">
                  <c:v>4.298718785804474</c:v>
                </c:pt>
                <c:pt idx="525">
                  <c:v>4.3189132575278659</c:v>
                </c:pt>
                <c:pt idx="526">
                  <c:v>4.3391266477472064</c:v>
                </c:pt>
                <c:pt idx="527">
                  <c:v>4.3593586365426003</c:v>
                </c:pt>
                <c:pt idx="528">
                  <c:v>4.3796089042591282</c:v>
                </c:pt>
                <c:pt idx="529">
                  <c:v>4.3998771315078704</c:v>
                </c:pt>
                <c:pt idx="530">
                  <c:v>4.42016299916689</c:v>
                </c:pt>
                <c:pt idx="531">
                  <c:v>4.4404661883822039</c:v>
                </c:pt>
                <c:pt idx="532">
                  <c:v>4.4607863805686998</c:v>
                </c:pt>
                <c:pt idx="533">
                  <c:v>4.4811232574112001</c:v>
                </c:pt>
                <c:pt idx="534">
                  <c:v>4.5014765008653965</c:v>
                </c:pt>
                <c:pt idx="535">
                  <c:v>4.5218457931588114</c:v>
                </c:pt>
                <c:pt idx="536">
                  <c:v>4.5422308167918075</c:v>
                </c:pt>
                <c:pt idx="537">
                  <c:v>4.5626312545385375</c:v>
                </c:pt>
                <c:pt idx="538">
                  <c:v>4.5830467894479403</c:v>
                </c:pt>
                <c:pt idx="539">
                  <c:v>4.6034771048447114</c:v>
                </c:pt>
                <c:pt idx="540">
                  <c:v>4.6239218843302563</c:v>
                </c:pt>
                <c:pt idx="541">
                  <c:v>4.6443808117837362</c:v>
                </c:pt>
                <c:pt idx="542">
                  <c:v>4.6648535713629338</c:v>
                </c:pt>
                <c:pt idx="543">
                  <c:v>4.6853398475053547</c:v>
                </c:pt>
                <c:pt idx="544">
                  <c:v>4.70583932492909</c:v>
                </c:pt>
                <c:pt idx="545">
                  <c:v>4.7263516886338737</c:v>
                </c:pt>
                <c:pt idx="546">
                  <c:v>4.7468766239020104</c:v>
                </c:pt>
                <c:pt idx="547">
                  <c:v>4.7674138162993938</c:v>
                </c:pt>
                <c:pt idx="548">
                  <c:v>4.7879629516764561</c:v>
                </c:pt>
                <c:pt idx="549">
                  <c:v>4.8085237161691401</c:v>
                </c:pt>
                <c:pt idx="550">
                  <c:v>4.8290957961998995</c:v>
                </c:pt>
                <c:pt idx="551">
                  <c:v>4.8496788784786302</c:v>
                </c:pt>
                <c:pt idx="552">
                  <c:v>4.8702726500037103</c:v>
                </c:pt>
                <c:pt idx="553">
                  <c:v>4.89087679806293</c:v>
                </c:pt>
                <c:pt idx="554">
                  <c:v>4.9114910102344904</c:v>
                </c:pt>
                <c:pt idx="555">
                  <c:v>4.9321149743879547</c:v>
                </c:pt>
                <c:pt idx="556">
                  <c:v>4.9527483786852775</c:v>
                </c:pt>
                <c:pt idx="557">
                  <c:v>4.9733909115817037</c:v>
                </c:pt>
                <c:pt idx="558">
                  <c:v>4.9940422618267863</c:v>
                </c:pt>
                <c:pt idx="559">
                  <c:v>5.0147021184654168</c:v>
                </c:pt>
                <c:pt idx="560">
                  <c:v>5.0353701708387</c:v>
                </c:pt>
                <c:pt idx="561">
                  <c:v>5.0560461085849902</c:v>
                </c:pt>
                <c:pt idx="562">
                  <c:v>5.0767296216408759</c:v>
                </c:pt>
                <c:pt idx="563">
                  <c:v>5.0974204002420898</c:v>
                </c:pt>
                <c:pt idx="564">
                  <c:v>5.1181181349245897</c:v>
                </c:pt>
                <c:pt idx="565">
                  <c:v>5.138822516525436</c:v>
                </c:pt>
                <c:pt idx="566">
                  <c:v>5.1595332361838464</c:v>
                </c:pt>
                <c:pt idx="567">
                  <c:v>5.1802499853421171</c:v>
                </c:pt>
                <c:pt idx="568">
                  <c:v>5.2009724557465802</c:v>
                </c:pt>
                <c:pt idx="569">
                  <c:v>5.2217003394486996</c:v>
                </c:pt>
                <c:pt idx="570">
                  <c:v>5.2424333288058964</c:v>
                </c:pt>
                <c:pt idx="571">
                  <c:v>5.2631711164826402</c:v>
                </c:pt>
                <c:pt idx="572">
                  <c:v>5.2839133954513642</c:v>
                </c:pt>
                <c:pt idx="573">
                  <c:v>5.3046598589934275</c:v>
                </c:pt>
                <c:pt idx="574">
                  <c:v>5.325410200700186</c:v>
                </c:pt>
                <c:pt idx="575">
                  <c:v>5.3461641144738641</c:v>
                </c:pt>
                <c:pt idx="576">
                  <c:v>5.36692129452857</c:v>
                </c:pt>
                <c:pt idx="577">
                  <c:v>5.3876814353912899</c:v>
                </c:pt>
                <c:pt idx="578">
                  <c:v>5.4084442319028598</c:v>
                </c:pt>
                <c:pt idx="579">
                  <c:v>5.4292093792189</c:v>
                </c:pt>
                <c:pt idx="580">
                  <c:v>5.44997657281084</c:v>
                </c:pt>
                <c:pt idx="581">
                  <c:v>5.4707455084668997</c:v>
                </c:pt>
                <c:pt idx="582">
                  <c:v>5.4915158822930099</c:v>
                </c:pt>
                <c:pt idx="583">
                  <c:v>5.5122873907138414</c:v>
                </c:pt>
                <c:pt idx="584">
                  <c:v>5.5330597304737639</c:v>
                </c:pt>
                <c:pt idx="585">
                  <c:v>5.5538325986378085</c:v>
                </c:pt>
                <c:pt idx="586">
                  <c:v>5.5746056925926837</c:v>
                </c:pt>
                <c:pt idx="587">
                  <c:v>5.5953787100476999</c:v>
                </c:pt>
                <c:pt idx="588">
                  <c:v>5.6161513490357926</c:v>
                </c:pt>
                <c:pt idx="589">
                  <c:v>5.6369233079144703</c:v>
                </c:pt>
                <c:pt idx="590">
                  <c:v>5.6576942853668095</c:v>
                </c:pt>
                <c:pt idx="591">
                  <c:v>5.6784639804023938</c:v>
                </c:pt>
                <c:pt idx="592">
                  <c:v>5.6992320923583435</c:v>
                </c:pt>
                <c:pt idx="593">
                  <c:v>5.7199983209002596</c:v>
                </c:pt>
                <c:pt idx="594">
                  <c:v>5.7407623660232101</c:v>
                </c:pt>
                <c:pt idx="595">
                  <c:v>5.7615239280526902</c:v>
                </c:pt>
                <c:pt idx="596">
                  <c:v>5.78228270764565</c:v>
                </c:pt>
                <c:pt idx="597">
                  <c:v>5.8030384057913738</c:v>
                </c:pt>
                <c:pt idx="598">
                  <c:v>5.8237907238125599</c:v>
                </c:pt>
                <c:pt idx="599">
                  <c:v>5.8445393633662448</c:v>
                </c:pt>
                <c:pt idx="600">
                  <c:v>5.8652840264447947</c:v>
                </c:pt>
                <c:pt idx="601">
                  <c:v>5.8860244153768599</c:v>
                </c:pt>
                <c:pt idx="602">
                  <c:v>5.9067602328283639</c:v>
                </c:pt>
                <c:pt idx="603">
                  <c:v>5.9274911818035134</c:v>
                </c:pt>
                <c:pt idx="604">
                  <c:v>5.9482169656457096</c:v>
                </c:pt>
                <c:pt idx="605">
                  <c:v>5.9689372880385765</c:v>
                </c:pt>
                <c:pt idx="606">
                  <c:v>5.98965185300694</c:v>
                </c:pt>
                <c:pt idx="607">
                  <c:v>6.0103603649177302</c:v>
                </c:pt>
                <c:pt idx="608">
                  <c:v>6.0310625284810824</c:v>
                </c:pt>
                <c:pt idx="609">
                  <c:v>6.0517580487511902</c:v>
                </c:pt>
                <c:pt idx="610">
                  <c:v>6.0724466311273604</c:v>
                </c:pt>
                <c:pt idx="611">
                  <c:v>6.0931279813549599</c:v>
                </c:pt>
                <c:pt idx="612">
                  <c:v>6.1138018055263963</c:v>
                </c:pt>
                <c:pt idx="613">
                  <c:v>6.1344678100821</c:v>
                </c:pt>
                <c:pt idx="614">
                  <c:v>6.1551257018114862</c:v>
                </c:pt>
                <c:pt idx="615">
                  <c:v>6.1757751878539704</c:v>
                </c:pt>
                <c:pt idx="616">
                  <c:v>6.196415975699856</c:v>
                </c:pt>
                <c:pt idx="617">
                  <c:v>6.2170477731914602</c:v>
                </c:pt>
                <c:pt idx="618">
                  <c:v>6.2376702885239004</c:v>
                </c:pt>
                <c:pt idx="619">
                  <c:v>6.2582832302462466</c:v>
                </c:pt>
                <c:pt idx="620">
                  <c:v>6.2788863072624164</c:v>
                </c:pt>
                <c:pt idx="621">
                  <c:v>6.2994792288321104</c:v>
                </c:pt>
                <c:pt idx="622">
                  <c:v>6.3200617045718737</c:v>
                </c:pt>
                <c:pt idx="623">
                  <c:v>6.3406334444560404</c:v>
                </c:pt>
                <c:pt idx="624">
                  <c:v>6.3611941588176695</c:v>
                </c:pt>
                <c:pt idx="625">
                  <c:v>6.3817435583496103</c:v>
                </c:pt>
                <c:pt idx="626">
                  <c:v>6.4022813541053702</c:v>
                </c:pt>
                <c:pt idx="627">
                  <c:v>6.4228072575001764</c:v>
                </c:pt>
                <c:pt idx="628">
                  <c:v>6.4433209803119338</c:v>
                </c:pt>
                <c:pt idx="629">
                  <c:v>6.4638222346821514</c:v>
                </c:pt>
                <c:pt idx="630">
                  <c:v>6.4843107331169962</c:v>
                </c:pt>
                <c:pt idx="631">
                  <c:v>6.5047861884882296</c:v>
                </c:pt>
                <c:pt idx="632">
                  <c:v>6.525248314034144</c:v>
                </c:pt>
                <c:pt idx="633">
                  <c:v>6.5456968233606103</c:v>
                </c:pt>
                <c:pt idx="634">
                  <c:v>6.56613143044203</c:v>
                </c:pt>
                <c:pt idx="635">
                  <c:v>6.5865518496223201</c:v>
                </c:pt>
                <c:pt idx="636">
                  <c:v>6.6069577956158314</c:v>
                </c:pt>
                <c:pt idx="637">
                  <c:v>6.6273489835083996</c:v>
                </c:pt>
                <c:pt idx="638">
                  <c:v>6.6477251287583075</c:v>
                </c:pt>
                <c:pt idx="639">
                  <c:v>6.6680859471972003</c:v>
                </c:pt>
                <c:pt idx="640">
                  <c:v>6.6884311550311724</c:v>
                </c:pt>
                <c:pt idx="641">
                  <c:v>6.7087604688416036</c:v>
                </c:pt>
                <c:pt idx="642">
                  <c:v>6.7290736055862599</c:v>
                </c:pt>
                <c:pt idx="643">
                  <c:v>6.7493702826002338</c:v>
                </c:pt>
                <c:pt idx="644">
                  <c:v>6.76965021759686</c:v>
                </c:pt>
                <c:pt idx="645">
                  <c:v>6.7899131286687799</c:v>
                </c:pt>
                <c:pt idx="646">
                  <c:v>6.8101587342888799</c:v>
                </c:pt>
                <c:pt idx="647">
                  <c:v>6.8303867533112497</c:v>
                </c:pt>
                <c:pt idx="648">
                  <c:v>6.8505969049721704</c:v>
                </c:pt>
                <c:pt idx="649">
                  <c:v>6.87078890889111</c:v>
                </c:pt>
                <c:pt idx="650">
                  <c:v>6.8909624850717037</c:v>
                </c:pt>
                <c:pt idx="651">
                  <c:v>6.9111173539026636</c:v>
                </c:pt>
                <c:pt idx="652">
                  <c:v>6.9312532361588737</c:v>
                </c:pt>
                <c:pt idx="653">
                  <c:v>6.9513698530022241</c:v>
                </c:pt>
                <c:pt idx="654">
                  <c:v>6.9714669259827282</c:v>
                </c:pt>
                <c:pt idx="655">
                  <c:v>6.9915441770393896</c:v>
                </c:pt>
                <c:pt idx="656">
                  <c:v>7.0116013285012198</c:v>
                </c:pt>
                <c:pt idx="657">
                  <c:v>7.0316381030882642</c:v>
                </c:pt>
                <c:pt idx="658">
                  <c:v>7.05165422391247</c:v>
                </c:pt>
                <c:pt idx="659">
                  <c:v>7.0716494144787676</c:v>
                </c:pt>
                <c:pt idx="660">
                  <c:v>7.0916233986859734</c:v>
                </c:pt>
                <c:pt idx="661">
                  <c:v>7.1115759008278161</c:v>
                </c:pt>
                <c:pt idx="662">
                  <c:v>7.1315066455938902</c:v>
                </c:pt>
                <c:pt idx="663">
                  <c:v>7.1514153580706266</c:v>
                </c:pt>
                <c:pt idx="664">
                  <c:v>7.1713017637422904</c:v>
                </c:pt>
                <c:pt idx="665">
                  <c:v>7.1911655884919297</c:v>
                </c:pt>
                <c:pt idx="666">
                  <c:v>7.2110065586023895</c:v>
                </c:pt>
                <c:pt idx="667">
                  <c:v>7.23082440075724</c:v>
                </c:pt>
                <c:pt idx="668">
                  <c:v>7.2506188420417885</c:v>
                </c:pt>
                <c:pt idx="669">
                  <c:v>7.2703896099440639</c:v>
                </c:pt>
                <c:pt idx="670">
                  <c:v>7.290136432355756</c:v>
                </c:pt>
                <c:pt idx="671">
                  <c:v>7.3098590375732204</c:v>
                </c:pt>
                <c:pt idx="672">
                  <c:v>7.3295571542984463</c:v>
                </c:pt>
                <c:pt idx="673">
                  <c:v>7.3492305116400303</c:v>
                </c:pt>
                <c:pt idx="674">
                  <c:v>7.3688788391141697</c:v>
                </c:pt>
                <c:pt idx="675">
                  <c:v>7.3885018666456048</c:v>
                </c:pt>
                <c:pt idx="676">
                  <c:v>7.4080993245686271</c:v>
                </c:pt>
                <c:pt idx="677">
                  <c:v>7.4276709436280397</c:v>
                </c:pt>
                <c:pt idx="678">
                  <c:v>7.4472164549801514</c:v>
                </c:pt>
                <c:pt idx="679">
                  <c:v>7.46673559019374</c:v>
                </c:pt>
                <c:pt idx="680">
                  <c:v>7.4862280812510171</c:v>
                </c:pt>
                <c:pt idx="681">
                  <c:v>7.5056936605486237</c:v>
                </c:pt>
                <c:pt idx="682">
                  <c:v>7.5251320608985761</c:v>
                </c:pt>
                <c:pt idx="683">
                  <c:v>7.5445430155293334</c:v>
                </c:pt>
                <c:pt idx="684">
                  <c:v>7.563926258086636</c:v>
                </c:pt>
                <c:pt idx="685">
                  <c:v>7.5832815226346124</c:v>
                </c:pt>
                <c:pt idx="686">
                  <c:v>7.6026085436566202</c:v>
                </c:pt>
                <c:pt idx="687">
                  <c:v>7.621907056056366</c:v>
                </c:pt>
                <c:pt idx="688">
                  <c:v>7.6411767951588114</c:v>
                </c:pt>
                <c:pt idx="689">
                  <c:v>7.6604174967111298</c:v>
                </c:pt>
                <c:pt idx="690">
                  <c:v>7.6796288968837034</c:v>
                </c:pt>
                <c:pt idx="691">
                  <c:v>7.6988107322711201</c:v>
                </c:pt>
                <c:pt idx="692">
                  <c:v>7.7179627398931236</c:v>
                </c:pt>
                <c:pt idx="693">
                  <c:v>7.7370846571955836</c:v>
                </c:pt>
                <c:pt idx="694">
                  <c:v>7.7561762220515496</c:v>
                </c:pt>
                <c:pt idx="695">
                  <c:v>7.7752371727620835</c:v>
                </c:pt>
                <c:pt idx="696">
                  <c:v>7.7942672480573698</c:v>
                </c:pt>
                <c:pt idx="697">
                  <c:v>7.8132661870976134</c:v>
                </c:pt>
                <c:pt idx="698">
                  <c:v>7.8322337294740834</c:v>
                </c:pt>
                <c:pt idx="699">
                  <c:v>7.8511696152099999</c:v>
                </c:pt>
                <c:pt idx="700">
                  <c:v>7.8700735847615935</c:v>
                </c:pt>
                <c:pt idx="701">
                  <c:v>7.8889453790190363</c:v>
                </c:pt>
                <c:pt idx="702">
                  <c:v>7.9077847393074459</c:v>
                </c:pt>
                <c:pt idx="703">
                  <c:v>7.9265914073878099</c:v>
                </c:pt>
                <c:pt idx="704">
                  <c:v>7.9453651254580437</c:v>
                </c:pt>
                <c:pt idx="705">
                  <c:v>7.964105636153886</c:v>
                </c:pt>
                <c:pt idx="706">
                  <c:v>7.9828126825499499</c:v>
                </c:pt>
                <c:pt idx="707">
                  <c:v>8.0014860081606383</c:v>
                </c:pt>
                <c:pt idx="708">
                  <c:v>8.020125356941108</c:v>
                </c:pt>
                <c:pt idx="709">
                  <c:v>8.0387304732883607</c:v>
                </c:pt>
                <c:pt idx="710">
                  <c:v>8.0573011020420715</c:v>
                </c:pt>
                <c:pt idx="711">
                  <c:v>8.0758369884857117</c:v>
                </c:pt>
                <c:pt idx="712">
                  <c:v>8.0943378783473268</c:v>
                </c:pt>
                <c:pt idx="713">
                  <c:v>8.1128035178007671</c:v>
                </c:pt>
                <c:pt idx="714">
                  <c:v>8.13123365346644</c:v>
                </c:pt>
                <c:pt idx="715">
                  <c:v>8.1496280324124033</c:v>
                </c:pt>
                <c:pt idx="716">
                  <c:v>8.1679864021553694</c:v>
                </c:pt>
                <c:pt idx="717">
                  <c:v>8.1863085106615401</c:v>
                </c:pt>
                <c:pt idx="718">
                  <c:v>8.2045941063477201</c:v>
                </c:pt>
                <c:pt idx="719">
                  <c:v>8.222842938082259</c:v>
                </c:pt>
                <c:pt idx="720">
                  <c:v>8.241054755185969</c:v>
                </c:pt>
                <c:pt idx="721">
                  <c:v>8.2592293074332002</c:v>
                </c:pt>
                <c:pt idx="722">
                  <c:v>8.2773663450527213</c:v>
                </c:pt>
                <c:pt idx="723">
                  <c:v>8.2954656187287892</c:v>
                </c:pt>
                <c:pt idx="724">
                  <c:v>8.3135268796019748</c:v>
                </c:pt>
                <c:pt idx="725">
                  <c:v>8.3315498792703568</c:v>
                </c:pt>
                <c:pt idx="726">
                  <c:v>8.3495343697903088</c:v>
                </c:pt>
                <c:pt idx="727">
                  <c:v>8.3674801036775701</c:v>
                </c:pt>
                <c:pt idx="728">
                  <c:v>8.38538683390823</c:v>
                </c:pt>
                <c:pt idx="729">
                  <c:v>8.4032543139195806</c:v>
                </c:pt>
                <c:pt idx="730">
                  <c:v>8.4210822976113171</c:v>
                </c:pt>
                <c:pt idx="731">
                  <c:v>8.4388705393462704</c:v>
                </c:pt>
                <c:pt idx="732">
                  <c:v>8.4566187939515789</c:v>
                </c:pt>
                <c:pt idx="733">
                  <c:v>8.4743268167195307</c:v>
                </c:pt>
                <c:pt idx="734">
                  <c:v>8.491994363408649</c:v>
                </c:pt>
                <c:pt idx="735">
                  <c:v>8.509621190244518</c:v>
                </c:pt>
                <c:pt idx="736">
                  <c:v>8.5272070539209608</c:v>
                </c:pt>
                <c:pt idx="737">
                  <c:v>8.5447517116008314</c:v>
                </c:pt>
                <c:pt idx="738">
                  <c:v>8.5622549209171392</c:v>
                </c:pt>
                <c:pt idx="739">
                  <c:v>8.5797164399739092</c:v>
                </c:pt>
                <c:pt idx="740">
                  <c:v>8.5971360273471706</c:v>
                </c:pt>
                <c:pt idx="741">
                  <c:v>8.6145134420860536</c:v>
                </c:pt>
                <c:pt idx="742">
                  <c:v>8.6318484437136256</c:v>
                </c:pt>
                <c:pt idx="743">
                  <c:v>8.6491407922279606</c:v>
                </c:pt>
                <c:pt idx="744">
                  <c:v>8.6663902481030206</c:v>
                </c:pt>
                <c:pt idx="745">
                  <c:v>8.6835965722897246</c:v>
                </c:pt>
                <c:pt idx="746">
                  <c:v>8.7007595262168724</c:v>
                </c:pt>
                <c:pt idx="747">
                  <c:v>8.7178788717921751</c:v>
                </c:pt>
                <c:pt idx="748">
                  <c:v>8.7349543714031714</c:v>
                </c:pt>
                <c:pt idx="749">
                  <c:v>8.751985787918219</c:v>
                </c:pt>
                <c:pt idx="750">
                  <c:v>8.7689728846874839</c:v>
                </c:pt>
                <c:pt idx="751">
                  <c:v>8.7859154255439407</c:v>
                </c:pt>
                <c:pt idx="752">
                  <c:v>8.8028131748042675</c:v>
                </c:pt>
                <c:pt idx="753">
                  <c:v>8.8196658972699318</c:v>
                </c:pt>
                <c:pt idx="754">
                  <c:v>8.836473358228039</c:v>
                </c:pt>
                <c:pt idx="755">
                  <c:v>8.8532353234524592</c:v>
                </c:pt>
                <c:pt idx="756">
                  <c:v>8.8699515592047273</c:v>
                </c:pt>
                <c:pt idx="757">
                  <c:v>8.8866218322349475</c:v>
                </c:pt>
                <c:pt idx="758">
                  <c:v>8.9032459097828696</c:v>
                </c:pt>
                <c:pt idx="759">
                  <c:v>8.9198235595788695</c:v>
                </c:pt>
                <c:pt idx="760">
                  <c:v>8.9363545498448627</c:v>
                </c:pt>
                <c:pt idx="761">
                  <c:v>8.9528386492953178</c:v>
                </c:pt>
                <c:pt idx="762">
                  <c:v>8.9692756271382095</c:v>
                </c:pt>
                <c:pt idx="763">
                  <c:v>8.9856652530760481</c:v>
                </c:pt>
                <c:pt idx="764">
                  <c:v>9.0020072973068022</c:v>
                </c:pt>
                <c:pt idx="765">
                  <c:v>9.0183015305248535</c:v>
                </c:pt>
                <c:pt idx="766">
                  <c:v>9.0345477239220902</c:v>
                </c:pt>
                <c:pt idx="767">
                  <c:v>9.0507456491887481</c:v>
                </c:pt>
                <c:pt idx="768">
                  <c:v>9.0668950785144471</c:v>
                </c:pt>
                <c:pt idx="769">
                  <c:v>9.082995784589178</c:v>
                </c:pt>
                <c:pt idx="770">
                  <c:v>9.0990475406042979</c:v>
                </c:pt>
                <c:pt idx="771">
                  <c:v>9.115050120253418</c:v>
                </c:pt>
                <c:pt idx="772">
                  <c:v>9.1310032977334714</c:v>
                </c:pt>
                <c:pt idx="773">
                  <c:v>9.146906847745667</c:v>
                </c:pt>
                <c:pt idx="774">
                  <c:v>9.162760545496397</c:v>
                </c:pt>
                <c:pt idx="775">
                  <c:v>9.1785641666983402</c:v>
                </c:pt>
                <c:pt idx="776">
                  <c:v>9.1943174875713165</c:v>
                </c:pt>
                <c:pt idx="777">
                  <c:v>9.2100202848433739</c:v>
                </c:pt>
                <c:pt idx="778">
                  <c:v>9.2256723357516606</c:v>
                </c:pt>
                <c:pt idx="779">
                  <c:v>9.2412734180434395</c:v>
                </c:pt>
                <c:pt idx="780">
                  <c:v>9.2568233099771309</c:v>
                </c:pt>
                <c:pt idx="781">
                  <c:v>9.2723217903231596</c:v>
                </c:pt>
                <c:pt idx="782">
                  <c:v>9.2877686383650904</c:v>
                </c:pt>
                <c:pt idx="783">
                  <c:v>9.3031636339004198</c:v>
                </c:pt>
                <c:pt idx="784">
                  <c:v>9.3185065572417276</c:v>
                </c:pt>
                <c:pt idx="785">
                  <c:v>9.3337971892175222</c:v>
                </c:pt>
                <c:pt idx="786">
                  <c:v>9.3490353111733473</c:v>
                </c:pt>
                <c:pt idx="787">
                  <c:v>9.364220704972567</c:v>
                </c:pt>
                <c:pt idx="788">
                  <c:v>9.3793531529976004</c:v>
                </c:pt>
                <c:pt idx="789">
                  <c:v>9.3944324381506181</c:v>
                </c:pt>
                <c:pt idx="790">
                  <c:v>9.4094583438547517</c:v>
                </c:pt>
                <c:pt idx="791">
                  <c:v>9.4244306540549179</c:v>
                </c:pt>
                <c:pt idx="792">
                  <c:v>9.43934915321889</c:v>
                </c:pt>
                <c:pt idx="793">
                  <c:v>9.4542136263382304</c:v>
                </c:pt>
                <c:pt idx="794">
                  <c:v>9.4690238589292619</c:v>
                </c:pt>
                <c:pt idx="795">
                  <c:v>9.4837796370340293</c:v>
                </c:pt>
                <c:pt idx="796">
                  <c:v>9.4984807472213806</c:v>
                </c:pt>
                <c:pt idx="797">
                  <c:v>9.5131269765877793</c:v>
                </c:pt>
                <c:pt idx="798">
                  <c:v>9.5277181127584125</c:v>
                </c:pt>
                <c:pt idx="799">
                  <c:v>9.542253943888138</c:v>
                </c:pt>
                <c:pt idx="800">
                  <c:v>9.5567342586624076</c:v>
                </c:pt>
                <c:pt idx="801">
                  <c:v>9.5711588462982693</c:v>
                </c:pt>
                <c:pt idx="802">
                  <c:v>9.5855274965454047</c:v>
                </c:pt>
                <c:pt idx="803">
                  <c:v>9.5998399996870223</c:v>
                </c:pt>
                <c:pt idx="804">
                  <c:v>9.6140961465408683</c:v>
                </c:pt>
                <c:pt idx="805">
                  <c:v>9.6282957284602322</c:v>
                </c:pt>
                <c:pt idx="806">
                  <c:v>9.6424385373348702</c:v>
                </c:pt>
                <c:pt idx="807">
                  <c:v>9.6565243655919808</c:v>
                </c:pt>
                <c:pt idx="808">
                  <c:v>9.6705530061972702</c:v>
                </c:pt>
                <c:pt idx="809">
                  <c:v>9.6845242526557893</c:v>
                </c:pt>
                <c:pt idx="810">
                  <c:v>9.6984378990130597</c:v>
                </c:pt>
                <c:pt idx="811">
                  <c:v>9.7122937398559106</c:v>
                </c:pt>
                <c:pt idx="812">
                  <c:v>9.7260915703135513</c:v>
                </c:pt>
                <c:pt idx="813">
                  <c:v>9.7398311860585256</c:v>
                </c:pt>
                <c:pt idx="814">
                  <c:v>9.7535123833076973</c:v>
                </c:pt>
                <c:pt idx="815">
                  <c:v>9.7671349588231298</c:v>
                </c:pt>
                <c:pt idx="816">
                  <c:v>9.780698709913219</c:v>
                </c:pt>
                <c:pt idx="817">
                  <c:v>9.7942034344335465</c:v>
                </c:pt>
                <c:pt idx="818">
                  <c:v>9.8076489307879893</c:v>
                </c:pt>
                <c:pt idx="819">
                  <c:v>9.8210349979294715</c:v>
                </c:pt>
                <c:pt idx="820">
                  <c:v>9.834361435361167</c:v>
                </c:pt>
                <c:pt idx="821">
                  <c:v>9.8476280431374015</c:v>
                </c:pt>
                <c:pt idx="822">
                  <c:v>9.8608346218645995</c:v>
                </c:pt>
                <c:pt idx="823">
                  <c:v>9.8739809727022223</c:v>
                </c:pt>
                <c:pt idx="824">
                  <c:v>9.8870668973638374</c:v>
                </c:pt>
                <c:pt idx="825">
                  <c:v>9.9000921981180792</c:v>
                </c:pt>
                <c:pt idx="826">
                  <c:v>9.9130566777896121</c:v>
                </c:pt>
                <c:pt idx="827">
                  <c:v>9.9259601397600292</c:v>
                </c:pt>
                <c:pt idx="828">
                  <c:v>9.9388023879689626</c:v>
                </c:pt>
                <c:pt idx="829">
                  <c:v>9.951583226914968</c:v>
                </c:pt>
                <c:pt idx="830">
                  <c:v>9.9643024616565139</c:v>
                </c:pt>
                <c:pt idx="831">
                  <c:v>9.9769598978130372</c:v>
                </c:pt>
                <c:pt idx="832">
                  <c:v>9.989555341565767</c:v>
                </c:pt>
                <c:pt idx="833">
                  <c:v>10.002088599658807</c:v>
                </c:pt>
                <c:pt idx="834">
                  <c:v>10.014559479400207</c:v>
                </c:pt>
                <c:pt idx="835">
                  <c:v>10.026967788662592</c:v>
                </c:pt>
                <c:pt idx="836">
                  <c:v>10.039313335884801</c:v>
                </c:pt>
                <c:pt idx="837">
                  <c:v>10.0515959300718</c:v>
                </c:pt>
                <c:pt idx="838">
                  <c:v>10.0638153807969</c:v>
                </c:pt>
                <c:pt idx="839">
                  <c:v>10.075971498201801</c:v>
                </c:pt>
                <c:pt idx="840">
                  <c:v>10.0880640929979</c:v>
                </c:pt>
                <c:pt idx="841">
                  <c:v>10.100092976467502</c:v>
                </c:pt>
                <c:pt idx="842">
                  <c:v>10.112057960464202</c:v>
                </c:pt>
                <c:pt idx="843">
                  <c:v>10.123958857414499</c:v>
                </c:pt>
                <c:pt idx="844">
                  <c:v>10.135795480318398</c:v>
                </c:pt>
                <c:pt idx="845">
                  <c:v>10.147567642750492</c:v>
                </c:pt>
                <c:pt idx="846">
                  <c:v>10.1592751588609</c:v>
                </c:pt>
                <c:pt idx="847">
                  <c:v>10.1709178433763</c:v>
                </c:pt>
                <c:pt idx="848">
                  <c:v>10.182495511600807</c:v>
                </c:pt>
                <c:pt idx="849">
                  <c:v>10.194007979417099</c:v>
                </c:pt>
                <c:pt idx="850">
                  <c:v>10.205455063287307</c:v>
                </c:pt>
                <c:pt idx="851">
                  <c:v>10.216836580253799</c:v>
                </c:pt>
                <c:pt idx="852">
                  <c:v>10.228152347940798</c:v>
                </c:pt>
                <c:pt idx="853">
                  <c:v>10.239402184554498</c:v>
                </c:pt>
                <c:pt idx="854">
                  <c:v>10.250585908884611</c:v>
                </c:pt>
                <c:pt idx="855">
                  <c:v>10.261703340305099</c:v>
                </c:pt>
                <c:pt idx="856">
                  <c:v>10.272754298775506</c:v>
                </c:pt>
                <c:pt idx="857">
                  <c:v>10.2837386048413</c:v>
                </c:pt>
                <c:pt idx="858">
                  <c:v>10.2946560796355</c:v>
                </c:pt>
                <c:pt idx="859">
                  <c:v>10.305506544879316</c:v>
                </c:pt>
                <c:pt idx="860">
                  <c:v>10.316289822883007</c:v>
                </c:pt>
                <c:pt idx="861">
                  <c:v>10.327005736547306</c:v>
                </c:pt>
                <c:pt idx="862">
                  <c:v>10.337654109363907</c:v>
                </c:pt>
                <c:pt idx="863">
                  <c:v>10.348234765416699</c:v>
                </c:pt>
                <c:pt idx="864">
                  <c:v>10.358747529382807</c:v>
                </c:pt>
                <c:pt idx="865">
                  <c:v>10.369192226533407</c:v>
                </c:pt>
                <c:pt idx="866">
                  <c:v>10.3795686827347</c:v>
                </c:pt>
                <c:pt idx="867">
                  <c:v>10.389876724449007</c:v>
                </c:pt>
                <c:pt idx="868">
                  <c:v>10.400116178735599</c:v>
                </c:pt>
                <c:pt idx="869">
                  <c:v>10.410286873251907</c:v>
                </c:pt>
                <c:pt idx="870">
                  <c:v>10.4203886362542</c:v>
                </c:pt>
                <c:pt idx="871">
                  <c:v>10.4304212965988</c:v>
                </c:pt>
                <c:pt idx="872">
                  <c:v>10.440384683743</c:v>
                </c:pt>
                <c:pt idx="873">
                  <c:v>10.450278627745902</c:v>
                </c:pt>
                <c:pt idx="874">
                  <c:v>10.460102959269614</c:v>
                </c:pt>
                <c:pt idx="875">
                  <c:v>10.469857509580011</c:v>
                </c:pt>
                <c:pt idx="876">
                  <c:v>10.479542110547916</c:v>
                </c:pt>
                <c:pt idx="877">
                  <c:v>10.489156594649916</c:v>
                </c:pt>
                <c:pt idx="878">
                  <c:v>10.4987007949694</c:v>
                </c:pt>
                <c:pt idx="879">
                  <c:v>10.508174545197498</c:v>
                </c:pt>
                <c:pt idx="880">
                  <c:v>10.5175776796343</c:v>
                </c:pt>
                <c:pt idx="881">
                  <c:v>10.526910033189306</c:v>
                </c:pt>
                <c:pt idx="882">
                  <c:v>10.536171441382994</c:v>
                </c:pt>
                <c:pt idx="883">
                  <c:v>10.545361740347298</c:v>
                </c:pt>
                <c:pt idx="884">
                  <c:v>10.554480766827107</c:v>
                </c:pt>
                <c:pt idx="885">
                  <c:v>10.563528358180607</c:v>
                </c:pt>
                <c:pt idx="886">
                  <c:v>10.572504352380916</c:v>
                </c:pt>
                <c:pt idx="887">
                  <c:v>10.581408588016499</c:v>
                </c:pt>
                <c:pt idx="888">
                  <c:v>10.590240904292401</c:v>
                </c:pt>
                <c:pt idx="889">
                  <c:v>10.599001141031493</c:v>
                </c:pt>
                <c:pt idx="890">
                  <c:v>10.6076891386748</c:v>
                </c:pt>
                <c:pt idx="891">
                  <c:v>10.616304738283</c:v>
                </c:pt>
                <c:pt idx="892">
                  <c:v>10.624847781537298</c:v>
                </c:pt>
                <c:pt idx="893">
                  <c:v>10.633318110740392</c:v>
                </c:pt>
                <c:pt idx="894">
                  <c:v>10.641715568817098</c:v>
                </c:pt>
                <c:pt idx="895">
                  <c:v>10.650039999316007</c:v>
                </c:pt>
                <c:pt idx="896">
                  <c:v>10.658291246409902</c:v>
                </c:pt>
                <c:pt idx="897">
                  <c:v>10.666469154896907</c:v>
                </c:pt>
                <c:pt idx="898">
                  <c:v>10.674573570201501</c:v>
                </c:pt>
                <c:pt idx="899">
                  <c:v>10.682604338375612</c:v>
                </c:pt>
                <c:pt idx="900">
                  <c:v>10.6905613060992</c:v>
                </c:pt>
                <c:pt idx="901">
                  <c:v>10.698444320681602</c:v>
                </c:pt>
                <c:pt idx="902">
                  <c:v>10.706253230062501</c:v>
                </c:pt>
                <c:pt idx="903">
                  <c:v>10.713987882812701</c:v>
                </c:pt>
                <c:pt idx="904">
                  <c:v>10.721648128135094</c:v>
                </c:pt>
                <c:pt idx="905">
                  <c:v>10.729233815865907</c:v>
                </c:pt>
                <c:pt idx="906">
                  <c:v>10.736744796475399</c:v>
                </c:pt>
                <c:pt idx="907">
                  <c:v>10.744180921069098</c:v>
                </c:pt>
                <c:pt idx="908">
                  <c:v>10.7515420413885</c:v>
                </c:pt>
                <c:pt idx="909">
                  <c:v>10.758828009812193</c:v>
                </c:pt>
                <c:pt idx="910">
                  <c:v>10.766038679356702</c:v>
                </c:pt>
                <c:pt idx="911">
                  <c:v>10.773173903677893</c:v>
                </c:pt>
                <c:pt idx="912">
                  <c:v>10.7802335370713</c:v>
                </c:pt>
                <c:pt idx="913">
                  <c:v>10.787217434473698</c:v>
                </c:pt>
                <c:pt idx="914">
                  <c:v>10.794125451463591</c:v>
                </c:pt>
                <c:pt idx="915">
                  <c:v>10.800957444262499</c:v>
                </c:pt>
                <c:pt idx="916">
                  <c:v>10.8077132697361</c:v>
                </c:pt>
                <c:pt idx="917">
                  <c:v>10.814392785394498</c:v>
                </c:pt>
                <c:pt idx="918">
                  <c:v>10.820995849394</c:v>
                </c:pt>
                <c:pt idx="919">
                  <c:v>10.8275223205377</c:v>
                </c:pt>
                <c:pt idx="920">
                  <c:v>10.8339720582763</c:v>
                </c:pt>
                <c:pt idx="921">
                  <c:v>10.840344922709599</c:v>
                </c:pt>
                <c:pt idx="922">
                  <c:v>10.846640774587007</c:v>
                </c:pt>
                <c:pt idx="923">
                  <c:v>10.852859475308616</c:v>
                </c:pt>
                <c:pt idx="924">
                  <c:v>10.859000886926314</c:v>
                </c:pt>
                <c:pt idx="925">
                  <c:v>10.865064872144812</c:v>
                </c:pt>
                <c:pt idx="926">
                  <c:v>10.871051294322207</c:v>
                </c:pt>
                <c:pt idx="927">
                  <c:v>10.8769600174715</c:v>
                </c:pt>
                <c:pt idx="928">
                  <c:v>10.882790906261212</c:v>
                </c:pt>
                <c:pt idx="929">
                  <c:v>10.8885438260165</c:v>
                </c:pt>
                <c:pt idx="930">
                  <c:v>10.894218642720098</c:v>
                </c:pt>
                <c:pt idx="931">
                  <c:v>10.899815223013302</c:v>
                </c:pt>
                <c:pt idx="932">
                  <c:v>10.905333434196899</c:v>
                </c:pt>
                <c:pt idx="933">
                  <c:v>10.910773144232193</c:v>
                </c:pt>
                <c:pt idx="934">
                  <c:v>10.916134221742007</c:v>
                </c:pt>
                <c:pt idx="935">
                  <c:v>10.921416536011707</c:v>
                </c:pt>
                <c:pt idx="936">
                  <c:v>10.926619956989912</c:v>
                </c:pt>
                <c:pt idx="937">
                  <c:v>10.931744355289807</c:v>
                </c:pt>
                <c:pt idx="938">
                  <c:v>10.936789602189807</c:v>
                </c:pt>
                <c:pt idx="939">
                  <c:v>10.941755569634999</c:v>
                </c:pt>
                <c:pt idx="940">
                  <c:v>10.946642130237599</c:v>
                </c:pt>
                <c:pt idx="941">
                  <c:v>10.951449157278011</c:v>
                </c:pt>
                <c:pt idx="942">
                  <c:v>10.956176524706311</c:v>
                </c:pt>
                <c:pt idx="943">
                  <c:v>10.9608241071425</c:v>
                </c:pt>
                <c:pt idx="944">
                  <c:v>10.965391779878004</c:v>
                </c:pt>
                <c:pt idx="945">
                  <c:v>10.969879418876404</c:v>
                </c:pt>
                <c:pt idx="946">
                  <c:v>10.9742869007747</c:v>
                </c:pt>
                <c:pt idx="947">
                  <c:v>10.9786141028837</c:v>
                </c:pt>
                <c:pt idx="948">
                  <c:v>10.982860903189804</c:v>
                </c:pt>
                <c:pt idx="949">
                  <c:v>10.987027180355092</c:v>
                </c:pt>
                <c:pt idx="950">
                  <c:v>10.9911128137191</c:v>
                </c:pt>
                <c:pt idx="951">
                  <c:v>10.9951176832993</c:v>
                </c:pt>
                <c:pt idx="952">
                  <c:v>10.9990416697922</c:v>
                </c:pt>
                <c:pt idx="953">
                  <c:v>11.002884654574611</c:v>
                </c:pt>
                <c:pt idx="954">
                  <c:v>11.00664651970402</c:v>
                </c:pt>
                <c:pt idx="955">
                  <c:v>11.010327147920098</c:v>
                </c:pt>
                <c:pt idx="956">
                  <c:v>11.013926422645399</c:v>
                </c:pt>
                <c:pt idx="957">
                  <c:v>11.017444227986507</c:v>
                </c:pt>
                <c:pt idx="958">
                  <c:v>11.0208804487349</c:v>
                </c:pt>
                <c:pt idx="959">
                  <c:v>11.024234970367907</c:v>
                </c:pt>
                <c:pt idx="960">
                  <c:v>11.027507679049807</c:v>
                </c:pt>
                <c:pt idx="961">
                  <c:v>11.030698461632591</c:v>
                </c:pt>
                <c:pt idx="962">
                  <c:v>11.0338072056574</c:v>
                </c:pt>
                <c:pt idx="963">
                  <c:v>11.036833799354801</c:v>
                </c:pt>
                <c:pt idx="964">
                  <c:v>11.039778131646401</c:v>
                </c:pt>
                <c:pt idx="965">
                  <c:v>11.042640092145406</c:v>
                </c:pt>
                <c:pt idx="966">
                  <c:v>11.045419571158007</c:v>
                </c:pt>
                <c:pt idx="967">
                  <c:v>11.048116459683699</c:v>
                </c:pt>
                <c:pt idx="968">
                  <c:v>11.050730649417007</c:v>
                </c:pt>
                <c:pt idx="969">
                  <c:v>11.053262032748007</c:v>
                </c:pt>
                <c:pt idx="970">
                  <c:v>11.055710502763507</c:v>
                </c:pt>
                <c:pt idx="971">
                  <c:v>11.0580759532477</c:v>
                </c:pt>
                <c:pt idx="972">
                  <c:v>11.060358278683704</c:v>
                </c:pt>
                <c:pt idx="973">
                  <c:v>11.062557374253911</c:v>
                </c:pt>
                <c:pt idx="974">
                  <c:v>11.064673135841399</c:v>
                </c:pt>
                <c:pt idx="975">
                  <c:v>11.066705460030798</c:v>
                </c:pt>
                <c:pt idx="976">
                  <c:v>11.068654244109107</c:v>
                </c:pt>
                <c:pt idx="977">
                  <c:v>11.070519386067106</c:v>
                </c:pt>
                <c:pt idx="978">
                  <c:v>11.072300784599499</c:v>
                </c:pt>
                <c:pt idx="979">
                  <c:v>11.073998339107106</c:v>
                </c:pt>
                <c:pt idx="980">
                  <c:v>11.0756119496965</c:v>
                </c:pt>
                <c:pt idx="981">
                  <c:v>11.077141517182007</c:v>
                </c:pt>
                <c:pt idx="982">
                  <c:v>11.078586943086307</c:v>
                </c:pt>
                <c:pt idx="983">
                  <c:v>11.0799481296413</c:v>
                </c:pt>
                <c:pt idx="984">
                  <c:v>11.081224979789207</c:v>
                </c:pt>
                <c:pt idx="985">
                  <c:v>11.082417397183711</c:v>
                </c:pt>
                <c:pt idx="986">
                  <c:v>11.083525286190399</c:v>
                </c:pt>
                <c:pt idx="987">
                  <c:v>11.084548551888608</c:v>
                </c:pt>
                <c:pt idx="988">
                  <c:v>11.085487100071402</c:v>
                </c:pt>
                <c:pt idx="989">
                  <c:v>11.086340837247407</c:v>
                </c:pt>
                <c:pt idx="990">
                  <c:v>11.0871096706411</c:v>
                </c:pt>
                <c:pt idx="991">
                  <c:v>11.087793508194499</c:v>
                </c:pt>
                <c:pt idx="992">
                  <c:v>11.088392258567406</c:v>
                </c:pt>
                <c:pt idx="993">
                  <c:v>11.088905831138799</c:v>
                </c:pt>
                <c:pt idx="994">
                  <c:v>11.089334136007912</c:v>
                </c:pt>
                <c:pt idx="995">
                  <c:v>11.0896770839949</c:v>
                </c:pt>
                <c:pt idx="996">
                  <c:v>11.089934586641911</c:v>
                </c:pt>
                <c:pt idx="997">
                  <c:v>11.090106556214106</c:v>
                </c:pt>
                <c:pt idx="998">
                  <c:v>11.0901929057007</c:v>
                </c:pt>
                <c:pt idx="999">
                  <c:v>11.090193548816</c:v>
                </c:pt>
                <c:pt idx="1000">
                  <c:v>11.0901084</c:v>
                </c:pt>
                <c:pt idx="1001">
                  <c:v>11.089937374419607</c:v>
                </c:pt>
                <c:pt idx="1002">
                  <c:v>11.089680387969807</c:v>
                </c:pt>
                <c:pt idx="1003">
                  <c:v>11.089337357274404</c:v>
                </c:pt>
                <c:pt idx="1004">
                  <c:v>11.088908199687101</c:v>
                </c:pt>
                <c:pt idx="1005">
                  <c:v>11.088392833292099</c:v>
                </c:pt>
                <c:pt idx="1006">
                  <c:v>11.0877911769057</c:v>
                </c:pt>
                <c:pt idx="1007">
                  <c:v>11.087103150077098</c:v>
                </c:pt>
                <c:pt idx="1008">
                  <c:v>11.086328673088801</c:v>
                </c:pt>
                <c:pt idx="1009">
                  <c:v>11.0854676669585</c:v>
                </c:pt>
                <c:pt idx="1010">
                  <c:v>11.084520053439199</c:v>
                </c:pt>
                <c:pt idx="1011">
                  <c:v>11.083485755021007</c:v>
                </c:pt>
                <c:pt idx="1012">
                  <c:v>11.082364694931202</c:v>
                </c:pt>
                <c:pt idx="1013">
                  <c:v>11.081156797136099</c:v>
                </c:pt>
                <c:pt idx="1014">
                  <c:v>11.079861986341498</c:v>
                </c:pt>
                <c:pt idx="1015">
                  <c:v>11.0784801879936</c:v>
                </c:pt>
                <c:pt idx="1016">
                  <c:v>11.077011328280499</c:v>
                </c:pt>
                <c:pt idx="1017">
                  <c:v>11.075455334132506</c:v>
                </c:pt>
                <c:pt idx="1018">
                  <c:v>11.073812133223704</c:v>
                </c:pt>
                <c:pt idx="1019">
                  <c:v>11.072081653972599</c:v>
                </c:pt>
                <c:pt idx="1020">
                  <c:v>11.070263825543</c:v>
                </c:pt>
                <c:pt idx="1021">
                  <c:v>11.0683585778453</c:v>
                </c:pt>
                <c:pt idx="1022">
                  <c:v>11.066365841537499</c:v>
                </c:pt>
                <c:pt idx="1023">
                  <c:v>11.064285548025607</c:v>
                </c:pt>
                <c:pt idx="1024">
                  <c:v>11.062117629465307</c:v>
                </c:pt>
                <c:pt idx="1025">
                  <c:v>11.059862018762507</c:v>
                </c:pt>
                <c:pt idx="1026">
                  <c:v>11.057518649574501</c:v>
                </c:pt>
                <c:pt idx="1027">
                  <c:v>11.055087456310806</c:v>
                </c:pt>
                <c:pt idx="1028">
                  <c:v>11.052568374134307</c:v>
                </c:pt>
                <c:pt idx="1029">
                  <c:v>11.049961338962101</c:v>
                </c:pt>
                <c:pt idx="1030">
                  <c:v>11.047266287466501</c:v>
                </c:pt>
                <c:pt idx="1031">
                  <c:v>11.044483157076202</c:v>
                </c:pt>
                <c:pt idx="1032">
                  <c:v>11.041611885976794</c:v>
                </c:pt>
                <c:pt idx="1033">
                  <c:v>11.038652413112198</c:v>
                </c:pt>
                <c:pt idx="1034">
                  <c:v>11.035604678185612</c:v>
                </c:pt>
                <c:pt idx="1035">
                  <c:v>11.032468621660099</c:v>
                </c:pt>
                <c:pt idx="1036">
                  <c:v>11.029244184759801</c:v>
                </c:pt>
                <c:pt idx="1037">
                  <c:v>11.0259313094713</c:v>
                </c:pt>
                <c:pt idx="1038">
                  <c:v>11.022529938543807</c:v>
                </c:pt>
                <c:pt idx="1039">
                  <c:v>11.0190400154908</c:v>
                </c:pt>
                <c:pt idx="1040">
                  <c:v>11.015461484590601</c:v>
                </c:pt>
                <c:pt idx="1041">
                  <c:v>11.011794290887607</c:v>
                </c:pt>
                <c:pt idx="1042">
                  <c:v>11.008038380193298</c:v>
                </c:pt>
                <c:pt idx="1043">
                  <c:v>11.0041936990867</c:v>
                </c:pt>
                <c:pt idx="1044">
                  <c:v>11.0002601949162</c:v>
                </c:pt>
                <c:pt idx="1045">
                  <c:v>10.996237815799708</c:v>
                </c:pt>
                <c:pt idx="1046">
                  <c:v>10.992126510626214</c:v>
                </c:pt>
                <c:pt idx="1047">
                  <c:v>10.9879262290564</c:v>
                </c:pt>
                <c:pt idx="1048">
                  <c:v>10.983636921523914</c:v>
                </c:pt>
                <c:pt idx="1049">
                  <c:v>10.979258539236007</c:v>
                </c:pt>
                <c:pt idx="1050">
                  <c:v>10.974791034174904</c:v>
                </c:pt>
                <c:pt idx="1051">
                  <c:v>10.970234359098312</c:v>
                </c:pt>
                <c:pt idx="1052">
                  <c:v>10.965588467540911</c:v>
                </c:pt>
                <c:pt idx="1053">
                  <c:v>10.960853313815004</c:v>
                </c:pt>
                <c:pt idx="1054">
                  <c:v>10.9560288530115</c:v>
                </c:pt>
                <c:pt idx="1055">
                  <c:v>10.9511150410009</c:v>
                </c:pt>
                <c:pt idx="1056">
                  <c:v>10.9461118344346</c:v>
                </c:pt>
                <c:pt idx="1057">
                  <c:v>10.9410191907452</c:v>
                </c:pt>
                <c:pt idx="1058">
                  <c:v>10.935837068148311</c:v>
                </c:pt>
                <c:pt idx="1059">
                  <c:v>10.930565425642699</c:v>
                </c:pt>
                <c:pt idx="1060">
                  <c:v>10.925204223012004</c:v>
                </c:pt>
                <c:pt idx="1061">
                  <c:v>10.919753420825099</c:v>
                </c:pt>
                <c:pt idx="1062">
                  <c:v>10.914212980437492</c:v>
                </c:pt>
                <c:pt idx="1063">
                  <c:v>10.9085828639921</c:v>
                </c:pt>
                <c:pt idx="1064">
                  <c:v>10.902863034420307</c:v>
                </c:pt>
                <c:pt idx="1065">
                  <c:v>10.897053455442904</c:v>
                </c:pt>
                <c:pt idx="1066">
                  <c:v>10.891154091571099</c:v>
                </c:pt>
                <c:pt idx="1067">
                  <c:v>10.885164908107408</c:v>
                </c:pt>
                <c:pt idx="1068">
                  <c:v>10.879085871146616</c:v>
                </c:pt>
                <c:pt idx="1069">
                  <c:v>10.872916947577107</c:v>
                </c:pt>
                <c:pt idx="1070">
                  <c:v>10.866658105081207</c:v>
                </c:pt>
                <c:pt idx="1071">
                  <c:v>10.860309312136804</c:v>
                </c:pt>
                <c:pt idx="1072">
                  <c:v>10.853870538017912</c:v>
                </c:pt>
                <c:pt idx="1073">
                  <c:v>10.847341752795698</c:v>
                </c:pt>
                <c:pt idx="1074">
                  <c:v>10.8407229273397</c:v>
                </c:pt>
                <c:pt idx="1075">
                  <c:v>10.8340140333185</c:v>
                </c:pt>
                <c:pt idx="1076">
                  <c:v>10.8272150432009</c:v>
                </c:pt>
                <c:pt idx="1077">
                  <c:v>10.820325930256798</c:v>
                </c:pt>
                <c:pt idx="1078">
                  <c:v>10.813346668558307</c:v>
                </c:pt>
                <c:pt idx="1079">
                  <c:v>10.806277232980404</c:v>
                </c:pt>
                <c:pt idx="1080">
                  <c:v>10.7991175992024</c:v>
                </c:pt>
                <c:pt idx="1081">
                  <c:v>10.791867743708298</c:v>
                </c:pt>
                <c:pt idx="1082">
                  <c:v>10.7845276437886</c:v>
                </c:pt>
                <c:pt idx="1083">
                  <c:v>10.777097277540307</c:v>
                </c:pt>
                <c:pt idx="1084">
                  <c:v>10.769576623868707</c:v>
                </c:pt>
                <c:pt idx="1085">
                  <c:v>10.761965662487892</c:v>
                </c:pt>
                <c:pt idx="1086">
                  <c:v>10.754264373921902</c:v>
                </c:pt>
                <c:pt idx="1087">
                  <c:v>10.7464727395058</c:v>
                </c:pt>
                <c:pt idx="1088">
                  <c:v>10.738590741386201</c:v>
                </c:pt>
                <c:pt idx="1089">
                  <c:v>10.730618362522893</c:v>
                </c:pt>
                <c:pt idx="1090">
                  <c:v>10.7225555866895</c:v>
                </c:pt>
                <c:pt idx="1091">
                  <c:v>10.7144023984741</c:v>
                </c:pt>
                <c:pt idx="1092">
                  <c:v>10.706158783280891</c:v>
                </c:pt>
                <c:pt idx="1093">
                  <c:v>10.697824727330698</c:v>
                </c:pt>
                <c:pt idx="1094">
                  <c:v>10.689400217662216</c:v>
                </c:pt>
                <c:pt idx="1095">
                  <c:v>10.680885242132501</c:v>
                </c:pt>
                <c:pt idx="1096">
                  <c:v>10.672279789418598</c:v>
                </c:pt>
                <c:pt idx="1097">
                  <c:v>10.663583849018211</c:v>
                </c:pt>
                <c:pt idx="1098">
                  <c:v>10.6547974112506</c:v>
                </c:pt>
                <c:pt idx="1099">
                  <c:v>10.645920467257591</c:v>
                </c:pt>
                <c:pt idx="1100">
                  <c:v>10.636953009004801</c:v>
                </c:pt>
                <c:pt idx="1101">
                  <c:v>10.627895029282101</c:v>
                </c:pt>
                <c:pt idx="1102">
                  <c:v>10.6187465217051</c:v>
                </c:pt>
                <c:pt idx="1103">
                  <c:v>10.609507480716101</c:v>
                </c:pt>
                <c:pt idx="1104">
                  <c:v>10.600177901584598</c:v>
                </c:pt>
                <c:pt idx="1105">
                  <c:v>10.5907577804086</c:v>
                </c:pt>
                <c:pt idx="1106">
                  <c:v>10.581247114115801</c:v>
                </c:pt>
                <c:pt idx="1107">
                  <c:v>10.5716459004641</c:v>
                </c:pt>
                <c:pt idx="1108">
                  <c:v>10.561954138042907</c:v>
                </c:pt>
                <c:pt idx="1109">
                  <c:v>10.5521718262739</c:v>
                </c:pt>
                <c:pt idx="1110">
                  <c:v>10.542298965412298</c:v>
                </c:pt>
                <c:pt idx="1111">
                  <c:v>10.532335556547507</c:v>
                </c:pt>
                <c:pt idx="1112">
                  <c:v>10.522281601604202</c:v>
                </c:pt>
                <c:pt idx="1113">
                  <c:v>10.512137103343607</c:v>
                </c:pt>
                <c:pt idx="1114">
                  <c:v>10.501902065363801</c:v>
                </c:pt>
                <c:pt idx="1115">
                  <c:v>10.491576492101602</c:v>
                </c:pt>
                <c:pt idx="1116">
                  <c:v>10.481160388832601</c:v>
                </c:pt>
                <c:pt idx="1117">
                  <c:v>10.470653761672898</c:v>
                </c:pt>
                <c:pt idx="1118">
                  <c:v>10.460056617579411</c:v>
                </c:pt>
                <c:pt idx="1119">
                  <c:v>10.449368964351585</c:v>
                </c:pt>
                <c:pt idx="1120">
                  <c:v>10.438590810631904</c:v>
                </c:pt>
                <c:pt idx="1121">
                  <c:v>10.4277221659066</c:v>
                </c:pt>
                <c:pt idx="1122">
                  <c:v>10.416763040507499</c:v>
                </c:pt>
                <c:pt idx="1123">
                  <c:v>10.405713445612101</c:v>
                </c:pt>
                <c:pt idx="1124">
                  <c:v>10.394573393245199</c:v>
                </c:pt>
                <c:pt idx="1125">
                  <c:v>10.383342896279308</c:v>
                </c:pt>
                <c:pt idx="1126">
                  <c:v>10.372021968436099</c:v>
                </c:pt>
                <c:pt idx="1127">
                  <c:v>10.360610624287308</c:v>
                </c:pt>
                <c:pt idx="1128">
                  <c:v>10.349108879255304</c:v>
                </c:pt>
                <c:pt idx="1129">
                  <c:v>10.3375167496147</c:v>
                </c:pt>
                <c:pt idx="1130">
                  <c:v>10.325834252492808</c:v>
                </c:pt>
                <c:pt idx="1131">
                  <c:v>10.314061405870794</c:v>
                </c:pt>
                <c:pt idx="1132">
                  <c:v>10.302198228584707</c:v>
                </c:pt>
                <c:pt idx="1133">
                  <c:v>10.290244740326401</c:v>
                </c:pt>
                <c:pt idx="1134">
                  <c:v>10.278200961644698</c:v>
                </c:pt>
                <c:pt idx="1135">
                  <c:v>10.266066913945807</c:v>
                </c:pt>
                <c:pt idx="1136">
                  <c:v>10.253842619495106</c:v>
                </c:pt>
                <c:pt idx="1137">
                  <c:v>10.241528101417385</c:v>
                </c:pt>
                <c:pt idx="1138">
                  <c:v>10.229123383698298</c:v>
                </c:pt>
                <c:pt idx="1139">
                  <c:v>10.216628491185098</c:v>
                </c:pt>
                <c:pt idx="1140">
                  <c:v>10.204043449587799</c:v>
                </c:pt>
                <c:pt idx="1141">
                  <c:v>10.191368285479891</c:v>
                </c:pt>
                <c:pt idx="1142">
                  <c:v>10.1786030262996</c:v>
                </c:pt>
                <c:pt idx="1143">
                  <c:v>10.1657477003507</c:v>
                </c:pt>
                <c:pt idx="1144">
                  <c:v>10.152802336803507</c:v>
                </c:pt>
                <c:pt idx="1145">
                  <c:v>10.1397669656959</c:v>
                </c:pt>
                <c:pt idx="1146">
                  <c:v>10.1266416179341</c:v>
                </c:pt>
                <c:pt idx="1147">
                  <c:v>10.113426325294199</c:v>
                </c:pt>
                <c:pt idx="1148">
                  <c:v>10.100121120422394</c:v>
                </c:pt>
                <c:pt idx="1149">
                  <c:v>10.086726036836502</c:v>
                </c:pt>
                <c:pt idx="1150">
                  <c:v>10.0732411089267</c:v>
                </c:pt>
                <c:pt idx="1151">
                  <c:v>10.059666371956506</c:v>
                </c:pt>
                <c:pt idx="1152">
                  <c:v>10.046001862063999</c:v>
                </c:pt>
                <c:pt idx="1153">
                  <c:v>10.032247616262406</c:v>
                </c:pt>
                <c:pt idx="1154">
                  <c:v>10.0184036724414</c:v>
                </c:pt>
                <c:pt idx="1155">
                  <c:v>10.004470069367899</c:v>
                </c:pt>
                <c:pt idx="1156">
                  <c:v>9.9904468466871883</c:v>
                </c:pt>
                <c:pt idx="1157">
                  <c:v>9.9763340449236182</c:v>
                </c:pt>
                <c:pt idx="1158">
                  <c:v>9.9621317054819674</c:v>
                </c:pt>
                <c:pt idx="1159">
                  <c:v>9.947839870648119</c:v>
                </c:pt>
                <c:pt idx="1160">
                  <c:v>9.9334585835901699</c:v>
                </c:pt>
                <c:pt idx="1161">
                  <c:v>9.9189878883593892</c:v>
                </c:pt>
                <c:pt idx="1162">
                  <c:v>9.9044278298911692</c:v>
                </c:pt>
                <c:pt idx="1163">
                  <c:v>9.8897784540060201</c:v>
                </c:pt>
                <c:pt idx="1164">
                  <c:v>9.8750398074105394</c:v>
                </c:pt>
                <c:pt idx="1165">
                  <c:v>9.8602119376983808</c:v>
                </c:pt>
                <c:pt idx="1166">
                  <c:v>9.8452948933512747</c:v>
                </c:pt>
                <c:pt idx="1167">
                  <c:v>9.8302887237399279</c:v>
                </c:pt>
                <c:pt idx="1168">
                  <c:v>9.8151934791251296</c:v>
                </c:pt>
                <c:pt idx="1169">
                  <c:v>9.8000092106585193</c:v>
                </c:pt>
                <c:pt idx="1170">
                  <c:v>9.7847359703837604</c:v>
                </c:pt>
                <c:pt idx="1171">
                  <c:v>9.7693738112374309</c:v>
                </c:pt>
                <c:pt idx="1172">
                  <c:v>9.7539227870500333</c:v>
                </c:pt>
                <c:pt idx="1173">
                  <c:v>9.7383829525469494</c:v>
                </c:pt>
                <c:pt idx="1174">
                  <c:v>9.7227543633493596</c:v>
                </c:pt>
                <c:pt idx="1175">
                  <c:v>9.7070370759753004</c:v>
                </c:pt>
                <c:pt idx="1176">
                  <c:v>9.6912311478406679</c:v>
                </c:pt>
                <c:pt idx="1177">
                  <c:v>9.6753366372600915</c:v>
                </c:pt>
                <c:pt idx="1178">
                  <c:v>9.6593536034480003</c:v>
                </c:pt>
                <c:pt idx="1179">
                  <c:v>9.6432821065195213</c:v>
                </c:pt>
                <c:pt idx="1180">
                  <c:v>9.6271222074915119</c:v>
                </c:pt>
                <c:pt idx="1181">
                  <c:v>9.6108739682835669</c:v>
                </c:pt>
                <c:pt idx="1182">
                  <c:v>9.5945374517188995</c:v>
                </c:pt>
                <c:pt idx="1183">
                  <c:v>9.5781127215253399</c:v>
                </c:pt>
                <c:pt idx="1184">
                  <c:v>9.5615998423364292</c:v>
                </c:pt>
                <c:pt idx="1185">
                  <c:v>9.5449988796922103</c:v>
                </c:pt>
                <c:pt idx="1186">
                  <c:v>9.5283099000403837</c:v>
                </c:pt>
                <c:pt idx="1187">
                  <c:v>9.5115329707371306</c:v>
                </c:pt>
                <c:pt idx="1188">
                  <c:v>9.4946681600482403</c:v>
                </c:pt>
                <c:pt idx="1189">
                  <c:v>9.4777155371499422</c:v>
                </c:pt>
                <c:pt idx="1190">
                  <c:v>9.4606751721299567</c:v>
                </c:pt>
                <c:pt idx="1191">
                  <c:v>9.4435471359884477</c:v>
                </c:pt>
                <c:pt idx="1192">
                  <c:v>9.426331500639078</c:v>
                </c:pt>
                <c:pt idx="1193">
                  <c:v>9.4090283389098506</c:v>
                </c:pt>
                <c:pt idx="1194">
                  <c:v>9.3916377245442266</c:v>
                </c:pt>
                <c:pt idx="1195">
                  <c:v>9.3741597322019228</c:v>
                </c:pt>
                <c:pt idx="1196">
                  <c:v>9.3565944374601315</c:v>
                </c:pt>
                <c:pt idx="1197">
                  <c:v>9.3389419168142105</c:v>
                </c:pt>
                <c:pt idx="1198">
                  <c:v>9.3212022476789507</c:v>
                </c:pt>
                <c:pt idx="1199">
                  <c:v>9.3033755083893492</c:v>
                </c:pt>
                <c:pt idx="1200">
                  <c:v>9.28546177820159</c:v>
                </c:pt>
                <c:pt idx="1201">
                  <c:v>9.2674611372942497</c:v>
                </c:pt>
                <c:pt idx="1202">
                  <c:v>9.2493736667689159</c:v>
                </c:pt>
                <c:pt idx="1203">
                  <c:v>9.2311994486514592</c:v>
                </c:pt>
                <c:pt idx="1204">
                  <c:v>9.2129385658929106</c:v>
                </c:pt>
                <c:pt idx="1205">
                  <c:v>9.1945911023703335</c:v>
                </c:pt>
                <c:pt idx="1206">
                  <c:v>9.1761571428880107</c:v>
                </c:pt>
                <c:pt idx="1207">
                  <c:v>9.1576367731782575</c:v>
                </c:pt>
                <c:pt idx="1208">
                  <c:v>9.1390300799023976</c:v>
                </c:pt>
                <c:pt idx="1209">
                  <c:v>9.1203371506518689</c:v>
                </c:pt>
                <c:pt idx="1210">
                  <c:v>9.1015580739491195</c:v>
                </c:pt>
                <c:pt idx="1211">
                  <c:v>9.0826929392485383</c:v>
                </c:pt>
                <c:pt idx="1212">
                  <c:v>9.0637418369374672</c:v>
                </c:pt>
                <c:pt idx="1213">
                  <c:v>9.0447048583372567</c:v>
                </c:pt>
                <c:pt idx="1214">
                  <c:v>9.0255820957041522</c:v>
                </c:pt>
                <c:pt idx="1215">
                  <c:v>9.0063736422302014</c:v>
                </c:pt>
                <c:pt idx="1216">
                  <c:v>8.9870795920445108</c:v>
                </c:pt>
                <c:pt idx="1217">
                  <c:v>8.9677000402138507</c:v>
                </c:pt>
                <c:pt idx="1218">
                  <c:v>8.9482350827439401</c:v>
                </c:pt>
                <c:pt idx="1219">
                  <c:v>8.9286848165801977</c:v>
                </c:pt>
                <c:pt idx="1220">
                  <c:v>8.9090493396089041</c:v>
                </c:pt>
                <c:pt idx="1221">
                  <c:v>8.8893287506580325</c:v>
                </c:pt>
                <c:pt idx="1222">
                  <c:v>8.8695231494983204</c:v>
                </c:pt>
                <c:pt idx="1223">
                  <c:v>8.8496326368442659</c:v>
                </c:pt>
                <c:pt idx="1224">
                  <c:v>8.8296573143549182</c:v>
                </c:pt>
                <c:pt idx="1225">
                  <c:v>8.8095972846350694</c:v>
                </c:pt>
                <c:pt idx="1226">
                  <c:v>8.78945265123612</c:v>
                </c:pt>
                <c:pt idx="1227">
                  <c:v>8.7692235186571406</c:v>
                </c:pt>
                <c:pt idx="1228">
                  <c:v>8.7489099923457214</c:v>
                </c:pt>
                <c:pt idx="1229">
                  <c:v>8.7285121786990683</c:v>
                </c:pt>
                <c:pt idx="1230">
                  <c:v>8.7080301850648922</c:v>
                </c:pt>
                <c:pt idx="1231">
                  <c:v>8.6874641197424598</c:v>
                </c:pt>
                <c:pt idx="1232">
                  <c:v>8.6668140919835004</c:v>
                </c:pt>
                <c:pt idx="1233">
                  <c:v>8.646080211993219</c:v>
                </c:pt>
                <c:pt idx="1234">
                  <c:v>8.6252625909312695</c:v>
                </c:pt>
                <c:pt idx="1235">
                  <c:v>8.6043613409127566</c:v>
                </c:pt>
                <c:pt idx="1236">
                  <c:v>8.5833765750091597</c:v>
                </c:pt>
                <c:pt idx="1237">
                  <c:v>8.5623084072493807</c:v>
                </c:pt>
                <c:pt idx="1238">
                  <c:v>8.5411569526205859</c:v>
                </c:pt>
                <c:pt idx="1239">
                  <c:v>8.51992232706937</c:v>
                </c:pt>
                <c:pt idx="1240">
                  <c:v>8.4986046475025692</c:v>
                </c:pt>
                <c:pt idx="1241">
                  <c:v>8.4772040317883484</c:v>
                </c:pt>
                <c:pt idx="1242">
                  <c:v>8.455720598757102</c:v>
                </c:pt>
                <c:pt idx="1243">
                  <c:v>8.4341544682024523</c:v>
                </c:pt>
                <c:pt idx="1244">
                  <c:v>8.4125057608823095</c:v>
                </c:pt>
                <c:pt idx="1245">
                  <c:v>8.3907745985196875</c:v>
                </c:pt>
                <c:pt idx="1246">
                  <c:v>8.3689611038037999</c:v>
                </c:pt>
                <c:pt idx="1247">
                  <c:v>8.3470654003909939</c:v>
                </c:pt>
                <c:pt idx="1248">
                  <c:v>8.3250876129058078</c:v>
                </c:pt>
                <c:pt idx="1249">
                  <c:v>8.3030278669417505</c:v>
                </c:pt>
                <c:pt idx="1250">
                  <c:v>8.2808862890625008</c:v>
                </c:pt>
                <c:pt idx="1251">
                  <c:v>8.2586630068027809</c:v>
                </c:pt>
                <c:pt idx="1252">
                  <c:v>8.2363581486692379</c:v>
                </c:pt>
                <c:pt idx="1253">
                  <c:v>8.2139718441416534</c:v>
                </c:pt>
                <c:pt idx="1254">
                  <c:v>8.1915042236737605</c:v>
                </c:pt>
                <c:pt idx="1255">
                  <c:v>8.1689554186941837</c:v>
                </c:pt>
                <c:pt idx="1256">
                  <c:v>8.1463255616075418</c:v>
                </c:pt>
                <c:pt idx="1257">
                  <c:v>8.1236147857952901</c:v>
                </c:pt>
                <c:pt idx="1258">
                  <c:v>8.1008232256168622</c:v>
                </c:pt>
                <c:pt idx="1259">
                  <c:v>8.0779510164105339</c:v>
                </c:pt>
                <c:pt idx="1260">
                  <c:v>8.0549982944943306</c:v>
                </c:pt>
                <c:pt idx="1261">
                  <c:v>8.0319651971671835</c:v>
                </c:pt>
                <c:pt idx="1262">
                  <c:v>8.0088518627098289</c:v>
                </c:pt>
                <c:pt idx="1263">
                  <c:v>7.9856584303856923</c:v>
                </c:pt>
                <c:pt idx="1264">
                  <c:v>7.9623850404419665</c:v>
                </c:pt>
                <c:pt idx="1265">
                  <c:v>7.9390318341106241</c:v>
                </c:pt>
                <c:pt idx="1266">
                  <c:v>7.9155989536092699</c:v>
                </c:pt>
                <c:pt idx="1267">
                  <c:v>7.8920865421422137</c:v>
                </c:pt>
                <c:pt idx="1268">
                  <c:v>7.8684947439014161</c:v>
                </c:pt>
                <c:pt idx="1269">
                  <c:v>7.8448237040674798</c:v>
                </c:pt>
                <c:pt idx="1270">
                  <c:v>7.8210735688105375</c:v>
                </c:pt>
                <c:pt idx="1271">
                  <c:v>7.7972444852913938</c:v>
                </c:pt>
                <c:pt idx="1272">
                  <c:v>7.7733366016623737</c:v>
                </c:pt>
                <c:pt idx="1273">
                  <c:v>7.7493500670682876</c:v>
                </c:pt>
                <c:pt idx="1274">
                  <c:v>7.7252850316475685</c:v>
                </c:pt>
                <c:pt idx="1275">
                  <c:v>7.7011416465330313</c:v>
                </c:pt>
                <c:pt idx="1276">
                  <c:v>7.67692006385301</c:v>
                </c:pt>
                <c:pt idx="1277">
                  <c:v>7.6526204367322164</c:v>
                </c:pt>
                <c:pt idx="1278">
                  <c:v>7.6282429192929095</c:v>
                </c:pt>
                <c:pt idx="1279">
                  <c:v>7.6037876666556059</c:v>
                </c:pt>
                <c:pt idx="1280">
                  <c:v>7.57925483494021</c:v>
                </c:pt>
                <c:pt idx="1281">
                  <c:v>7.5546445812670395</c:v>
                </c:pt>
                <c:pt idx="1282">
                  <c:v>7.529957063757716</c:v>
                </c:pt>
                <c:pt idx="1283">
                  <c:v>7.5051924415360896</c:v>
                </c:pt>
                <c:pt idx="1284">
                  <c:v>7.4803508747293801</c:v>
                </c:pt>
                <c:pt idx="1285">
                  <c:v>7.4554325244690096</c:v>
                </c:pt>
                <c:pt idx="1286">
                  <c:v>7.4304375528916324</c:v>
                </c:pt>
                <c:pt idx="1287">
                  <c:v>7.405366123140114</c:v>
                </c:pt>
                <c:pt idx="1288">
                  <c:v>7.3802183993644803</c:v>
                </c:pt>
                <c:pt idx="1289">
                  <c:v>7.3549945467229625</c:v>
                </c:pt>
                <c:pt idx="1290">
                  <c:v>7.3296947313829097</c:v>
                </c:pt>
                <c:pt idx="1291">
                  <c:v>7.3043191205217299</c:v>
                </c:pt>
                <c:pt idx="1292">
                  <c:v>7.2788678823279902</c:v>
                </c:pt>
                <c:pt idx="1293">
                  <c:v>7.2533411860022641</c:v>
                </c:pt>
                <c:pt idx="1294">
                  <c:v>7.2277392017582063</c:v>
                </c:pt>
                <c:pt idx="1295">
                  <c:v>7.2020621008235137</c:v>
                </c:pt>
                <c:pt idx="1296">
                  <c:v>7.1763100554408004</c:v>
                </c:pt>
                <c:pt idx="1297">
                  <c:v>7.1504832388686959</c:v>
                </c:pt>
                <c:pt idx="1298">
                  <c:v>7.1245818253828048</c:v>
                </c:pt>
                <c:pt idx="1299">
                  <c:v>7.0986059902765701</c:v>
                </c:pt>
                <c:pt idx="1300">
                  <c:v>7.0725559098624062</c:v>
                </c:pt>
                <c:pt idx="1301">
                  <c:v>7.0464317614725998</c:v>
                </c:pt>
                <c:pt idx="1302">
                  <c:v>7.0202337234602599</c:v>
                </c:pt>
                <c:pt idx="1303">
                  <c:v>6.9939619752003734</c:v>
                </c:pt>
                <c:pt idx="1304">
                  <c:v>6.9676166970906301</c:v>
                </c:pt>
                <c:pt idx="1305">
                  <c:v>6.9411980705526437</c:v>
                </c:pt>
                <c:pt idx="1306">
                  <c:v>6.9147062780326962</c:v>
                </c:pt>
                <c:pt idx="1307">
                  <c:v>6.8881415030028323</c:v>
                </c:pt>
                <c:pt idx="1308">
                  <c:v>6.86150392996176</c:v>
                </c:pt>
                <c:pt idx="1309">
                  <c:v>6.8347937444359896</c:v>
                </c:pt>
                <c:pt idx="1310">
                  <c:v>6.8080111329805604</c:v>
                </c:pt>
                <c:pt idx="1311">
                  <c:v>6.7811562831802714</c:v>
                </c:pt>
                <c:pt idx="1312">
                  <c:v>6.7542293836504914</c:v>
                </c:pt>
                <c:pt idx="1313">
                  <c:v>6.7272306240381399</c:v>
                </c:pt>
                <c:pt idx="1314">
                  <c:v>6.7001601950227672</c:v>
                </c:pt>
                <c:pt idx="1315">
                  <c:v>6.6730182883174685</c:v>
                </c:pt>
                <c:pt idx="1316">
                  <c:v>6.6458050966697968</c:v>
                </c:pt>
                <c:pt idx="1317">
                  <c:v>6.6185208138629559</c:v>
                </c:pt>
                <c:pt idx="1318">
                  <c:v>6.5911656347164396</c:v>
                </c:pt>
                <c:pt idx="1319">
                  <c:v>6.5637397550873597</c:v>
                </c:pt>
                <c:pt idx="1320">
                  <c:v>6.536243371871147</c:v>
                </c:pt>
                <c:pt idx="1321">
                  <c:v>6.5086766830026539</c:v>
                </c:pt>
                <c:pt idx="1322">
                  <c:v>6.4810398874572099</c:v>
                </c:pt>
                <c:pt idx="1323">
                  <c:v>6.4533331852513882</c:v>
                </c:pt>
                <c:pt idx="1324">
                  <c:v>6.4255567774441396</c:v>
                </c:pt>
                <c:pt idx="1325">
                  <c:v>6.3977108661377891</c:v>
                </c:pt>
                <c:pt idx="1326">
                  <c:v>6.3697956544788399</c:v>
                </c:pt>
                <c:pt idx="1327">
                  <c:v>6.3418113466591697</c:v>
                </c:pt>
                <c:pt idx="1328">
                  <c:v>6.3137581479168299</c:v>
                </c:pt>
                <c:pt idx="1329">
                  <c:v>6.2856362645371098</c:v>
                </c:pt>
                <c:pt idx="1330">
                  <c:v>6.2574459038535002</c:v>
                </c:pt>
                <c:pt idx="1331">
                  <c:v>6.2291872742486385</c:v>
                </c:pt>
                <c:pt idx="1332">
                  <c:v>6.2008605851554197</c:v>
                </c:pt>
                <c:pt idx="1333">
                  <c:v>6.17246604705766</c:v>
                </c:pt>
                <c:pt idx="1334">
                  <c:v>6.1440038714914849</c:v>
                </c:pt>
                <c:pt idx="1335">
                  <c:v>6.1154742710460113</c:v>
                </c:pt>
                <c:pt idx="1336">
                  <c:v>6.0868774593643904</c:v>
                </c:pt>
                <c:pt idx="1337">
                  <c:v>6.0582136511448237</c:v>
                </c:pt>
                <c:pt idx="1338">
                  <c:v>6.0294830621415096</c:v>
                </c:pt>
                <c:pt idx="1339">
                  <c:v>6.0006859091656866</c:v>
                </c:pt>
                <c:pt idx="1340">
                  <c:v>5.9718224100865038</c:v>
                </c:pt>
                <c:pt idx="1341">
                  <c:v>5.942892783832006</c:v>
                </c:pt>
                <c:pt idx="1342">
                  <c:v>5.9138972503902796</c:v>
                </c:pt>
                <c:pt idx="1343">
                  <c:v>5.8848360308102361</c:v>
                </c:pt>
                <c:pt idx="1344">
                  <c:v>5.8557093472025796</c:v>
                </c:pt>
                <c:pt idx="1345">
                  <c:v>5.8265174227409764</c:v>
                </c:pt>
                <c:pt idx="1346">
                  <c:v>5.7972604816628772</c:v>
                </c:pt>
                <c:pt idx="1347">
                  <c:v>5.7679387492704448</c:v>
                </c:pt>
                <c:pt idx="1348">
                  <c:v>5.7385524519317599</c:v>
                </c:pt>
                <c:pt idx="1349">
                  <c:v>5.7091018170815495</c:v>
                </c:pt>
                <c:pt idx="1350">
                  <c:v>5.6795870732223301</c:v>
                </c:pt>
                <c:pt idx="1351">
                  <c:v>5.6500084499252159</c:v>
                </c:pt>
                <c:pt idx="1352">
                  <c:v>5.6203661778311895</c:v>
                </c:pt>
                <c:pt idx="1353">
                  <c:v>5.5906604886516771</c:v>
                </c:pt>
                <c:pt idx="1354">
                  <c:v>5.5608916151698997</c:v>
                </c:pt>
                <c:pt idx="1355">
                  <c:v>5.5310597912416481</c:v>
                </c:pt>
                <c:pt idx="1356">
                  <c:v>5.5011652517961895</c:v>
                </c:pt>
                <c:pt idx="1357">
                  <c:v>5.4712082328375136</c:v>
                </c:pt>
                <c:pt idx="1358">
                  <c:v>5.4411889714450563</c:v>
                </c:pt>
                <c:pt idx="1359">
                  <c:v>5.4111077057747936</c:v>
                </c:pt>
                <c:pt idx="1360">
                  <c:v>5.3809646750601896</c:v>
                </c:pt>
                <c:pt idx="1361">
                  <c:v>5.3507601196132102</c:v>
                </c:pt>
                <c:pt idx="1362">
                  <c:v>5.3204942808251765</c:v>
                </c:pt>
                <c:pt idx="1363">
                  <c:v>5.2901674011679303</c:v>
                </c:pt>
                <c:pt idx="1364">
                  <c:v>5.2597797241946882</c:v>
                </c:pt>
                <c:pt idx="1365">
                  <c:v>5.2293314945409737</c:v>
                </c:pt>
                <c:pt idx="1366">
                  <c:v>5.1988229579257448</c:v>
                </c:pt>
                <c:pt idx="1367">
                  <c:v>5.1682543611522664</c:v>
                </c:pt>
                <c:pt idx="1368">
                  <c:v>5.1376259521091301</c:v>
                </c:pt>
                <c:pt idx="1369">
                  <c:v>5.1069379797710761</c:v>
                </c:pt>
                <c:pt idx="1370">
                  <c:v>5.0761906942003341</c:v>
                </c:pt>
                <c:pt idx="1371">
                  <c:v>5.0453843465471264</c:v>
                </c:pt>
                <c:pt idx="1372">
                  <c:v>5.0145191890510699</c:v>
                </c:pt>
                <c:pt idx="1373">
                  <c:v>4.9835954750418736</c:v>
                </c:pt>
                <c:pt idx="1374">
                  <c:v>4.9526134589404398</c:v>
                </c:pt>
                <c:pt idx="1375">
                  <c:v>4.9215733962597596</c:v>
                </c:pt>
                <c:pt idx="1376">
                  <c:v>4.8904755436060663</c:v>
                </c:pt>
                <c:pt idx="1377">
                  <c:v>4.8593201586795498</c:v>
                </c:pt>
                <c:pt idx="1378">
                  <c:v>4.8281075002755536</c:v>
                </c:pt>
                <c:pt idx="1379">
                  <c:v>4.796837828285426</c:v>
                </c:pt>
                <c:pt idx="1380">
                  <c:v>4.7655114036975696</c:v>
                </c:pt>
                <c:pt idx="1381">
                  <c:v>4.7341284885983503</c:v>
                </c:pt>
                <c:pt idx="1382">
                  <c:v>4.7026893461731598</c:v>
                </c:pt>
                <c:pt idx="1383">
                  <c:v>4.6711942407072957</c:v>
                </c:pt>
                <c:pt idx="1384">
                  <c:v>4.6396434375869999</c:v>
                </c:pt>
                <c:pt idx="1385">
                  <c:v>4.6080372033004462</c:v>
                </c:pt>
                <c:pt idx="1386">
                  <c:v>4.5763758054386638</c:v>
                </c:pt>
                <c:pt idx="1387">
                  <c:v>4.5446595126964864</c:v>
                </c:pt>
                <c:pt idx="1388">
                  <c:v>4.5128885948737203</c:v>
                </c:pt>
                <c:pt idx="1389">
                  <c:v>4.4810633228759134</c:v>
                </c:pt>
                <c:pt idx="1390">
                  <c:v>4.4491839687152863</c:v>
                </c:pt>
                <c:pt idx="1391">
                  <c:v>4.4172508055120403</c:v>
                </c:pt>
                <c:pt idx="1392">
                  <c:v>4.3852641074949714</c:v>
                </c:pt>
                <c:pt idx="1393">
                  <c:v>4.3532241500026334</c:v>
                </c:pt>
                <c:pt idx="1394">
                  <c:v>4.3211312094842569</c:v>
                </c:pt>
                <c:pt idx="1395">
                  <c:v>4.2889855635007947</c:v>
                </c:pt>
                <c:pt idx="1396">
                  <c:v>4.2567874907258236</c:v>
                </c:pt>
                <c:pt idx="1397">
                  <c:v>4.2245372709464402</c:v>
                </c:pt>
                <c:pt idx="1398">
                  <c:v>4.1922351850646038</c:v>
                </c:pt>
                <c:pt idx="1399">
                  <c:v>4.1598815150975161</c:v>
                </c:pt>
                <c:pt idx="1400">
                  <c:v>4.1274765441791761</c:v>
                </c:pt>
                <c:pt idx="1401">
                  <c:v>4.0950205565610762</c:v>
                </c:pt>
                <c:pt idx="1402">
                  <c:v>4.0625138376131158</c:v>
                </c:pt>
                <c:pt idx="1403">
                  <c:v>4.0299566738247563</c:v>
                </c:pt>
                <c:pt idx="1404">
                  <c:v>3.9973493528059119</c:v>
                </c:pt>
                <c:pt idx="1405">
                  <c:v>3.9646921632879</c:v>
                </c:pt>
                <c:pt idx="1406">
                  <c:v>3.9319853951244879</c:v>
                </c:pt>
                <c:pt idx="1407">
                  <c:v>3.8992293392928574</c:v>
                </c:pt>
                <c:pt idx="1408">
                  <c:v>3.8664242878944801</c:v>
                </c:pt>
                <c:pt idx="1409">
                  <c:v>3.8335705341561481</c:v>
                </c:pt>
                <c:pt idx="1410">
                  <c:v>3.8006683724311681</c:v>
                </c:pt>
                <c:pt idx="1411">
                  <c:v>3.7677180981999019</c:v>
                </c:pt>
                <c:pt idx="1412">
                  <c:v>3.7347200080711618</c:v>
                </c:pt>
                <c:pt idx="1413">
                  <c:v>3.70167439978289</c:v>
                </c:pt>
                <c:pt idx="1414">
                  <c:v>3.6685815722033142</c:v>
                </c:pt>
                <c:pt idx="1415">
                  <c:v>3.6354418253318479</c:v>
                </c:pt>
                <c:pt idx="1416">
                  <c:v>3.6022554603000678</c:v>
                </c:pt>
                <c:pt idx="1417">
                  <c:v>3.5690227793727902</c:v>
                </c:pt>
                <c:pt idx="1418">
                  <c:v>3.5357440859487981</c:v>
                </c:pt>
                <c:pt idx="1419">
                  <c:v>3.5024196845621884</c:v>
                </c:pt>
                <c:pt idx="1420">
                  <c:v>3.4690498808829502</c:v>
                </c:pt>
                <c:pt idx="1421">
                  <c:v>3.4356349817182981</c:v>
                </c:pt>
                <c:pt idx="1422">
                  <c:v>3.4021752950133197</c:v>
                </c:pt>
                <c:pt idx="1423">
                  <c:v>3.3686711298522387</c:v>
                </c:pt>
                <c:pt idx="1424">
                  <c:v>3.3351227964592387</c:v>
                </c:pt>
                <c:pt idx="1425">
                  <c:v>3.3015306061995</c:v>
                </c:pt>
                <c:pt idx="1426">
                  <c:v>3.267894871580082</c:v>
                </c:pt>
                <c:pt idx="1427">
                  <c:v>3.2342159062509901</c:v>
                </c:pt>
                <c:pt idx="1428">
                  <c:v>3.2004940250061318</c:v>
                </c:pt>
                <c:pt idx="1429">
                  <c:v>3.1667295437842999</c:v>
                </c:pt>
                <c:pt idx="1430">
                  <c:v>3.1329227796700998</c:v>
                </c:pt>
                <c:pt idx="1431">
                  <c:v>3.0990740508950201</c:v>
                </c:pt>
                <c:pt idx="1432">
                  <c:v>3.0651836768383118</c:v>
                </c:pt>
                <c:pt idx="1433">
                  <c:v>3.0312519780279996</c:v>
                </c:pt>
                <c:pt idx="1434">
                  <c:v>2.9972792761418998</c:v>
                </c:pt>
                <c:pt idx="1435">
                  <c:v>2.9632658940085381</c:v>
                </c:pt>
                <c:pt idx="1436">
                  <c:v>2.9292121556081581</c:v>
                </c:pt>
                <c:pt idx="1437">
                  <c:v>2.895118386073658</c:v>
                </c:pt>
                <c:pt idx="1438">
                  <c:v>2.8609849116916801</c:v>
                </c:pt>
                <c:pt idx="1439">
                  <c:v>2.8268120599033981</c:v>
                </c:pt>
              </c:numCache>
            </c:numRef>
          </c:yVal>
        </c:ser>
        <c:ser>
          <c:idx val="5"/>
          <c:order val="5"/>
          <c:tx>
            <c:strRef>
              <c:f>'All days Info'!$G$1</c:f>
              <c:strCache>
                <c:ptCount val="1"/>
                <c:pt idx="0">
                  <c:v>04-04-2016</c:v>
                </c:pt>
              </c:strCache>
            </c:strRef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'All days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'All days Info'!$G$2:$G$1441</c:f>
              <c:numCache>
                <c:formatCode>General</c:formatCode>
                <c:ptCount val="1440"/>
                <c:pt idx="0">
                  <c:v>10.706300000000001</c:v>
                </c:pt>
                <c:pt idx="1">
                  <c:v>10.488829347699101</c:v>
                </c:pt>
                <c:pt idx="2">
                  <c:v>10.273680165315399</c:v>
                </c:pt>
                <c:pt idx="3">
                  <c:v>10.060839246376107</c:v>
                </c:pt>
                <c:pt idx="4">
                  <c:v>9.8502934266913194</c:v>
                </c:pt>
                <c:pt idx="5">
                  <c:v>9.642029584293919</c:v>
                </c:pt>
                <c:pt idx="6">
                  <c:v>9.4360346393794092</c:v>
                </c:pt>
                <c:pt idx="7">
                  <c:v>9.2322955542453506</c:v>
                </c:pt>
                <c:pt idx="8">
                  <c:v>9.0307993332311707</c:v>
                </c:pt>
                <c:pt idx="9">
                  <c:v>8.8315330226577604</c:v>
                </c:pt>
                <c:pt idx="10">
                  <c:v>8.6344837107671779</c:v>
                </c:pt>
                <c:pt idx="11">
                  <c:v>8.439638527662348</c:v>
                </c:pt>
                <c:pt idx="12">
                  <c:v>8.2469846452466626</c:v>
                </c:pt>
                <c:pt idx="13">
                  <c:v>8.0565092771637943</c:v>
                </c:pt>
                <c:pt idx="14">
                  <c:v>7.8681996787371569</c:v>
                </c:pt>
                <c:pt idx="15">
                  <c:v>7.6820431469098303</c:v>
                </c:pt>
                <c:pt idx="16">
                  <c:v>7.4980270201840504</c:v>
                </c:pt>
                <c:pt idx="17">
                  <c:v>7.3161386785609261</c:v>
                </c:pt>
                <c:pt idx="18">
                  <c:v>7.1363655434801814</c:v>
                </c:pt>
                <c:pt idx="19">
                  <c:v>6.9586950777597201</c:v>
                </c:pt>
                <c:pt idx="20">
                  <c:v>6.7831147855354201</c:v>
                </c:pt>
                <c:pt idx="21">
                  <c:v>6.6096122122007097</c:v>
                </c:pt>
                <c:pt idx="22">
                  <c:v>6.4381749443462875</c:v>
                </c:pt>
                <c:pt idx="23">
                  <c:v>6.2687906096997885</c:v>
                </c:pt>
                <c:pt idx="24">
                  <c:v>6.1014468770654648</c:v>
                </c:pt>
                <c:pt idx="25">
                  <c:v>5.9361314562638734</c:v>
                </c:pt>
                <c:pt idx="26">
                  <c:v>5.77283209807148</c:v>
                </c:pt>
                <c:pt idx="27">
                  <c:v>5.6115365941604365</c:v>
                </c:pt>
                <c:pt idx="28">
                  <c:v>5.4522327770381898</c:v>
                </c:pt>
                <c:pt idx="29">
                  <c:v>5.2949085199871568</c:v>
                </c:pt>
                <c:pt idx="30">
                  <c:v>5.1395517370044397</c:v>
                </c:pt>
                <c:pt idx="31">
                  <c:v>4.9861503827414504</c:v>
                </c:pt>
                <c:pt idx="32">
                  <c:v>4.8346924524436137</c:v>
                </c:pt>
                <c:pt idx="33">
                  <c:v>4.6851659818900497</c:v>
                </c:pt>
                <c:pt idx="34">
                  <c:v>4.5375590473332297</c:v>
                </c:pt>
                <c:pt idx="35">
                  <c:v>4.3918597654386637</c:v>
                </c:pt>
                <c:pt idx="36">
                  <c:v>4.2480562932245434</c:v>
                </c:pt>
                <c:pt idx="37">
                  <c:v>4.1061368280014525</c:v>
                </c:pt>
                <c:pt idx="38">
                  <c:v>3.96608960731206</c:v>
                </c:pt>
                <c:pt idx="39">
                  <c:v>3.8279029088707301</c:v>
                </c:pt>
                <c:pt idx="40">
                  <c:v>3.691565050503248</c:v>
                </c:pt>
                <c:pt idx="41">
                  <c:v>3.55706439008646</c:v>
                </c:pt>
                <c:pt idx="42">
                  <c:v>3.4243893254879918</c:v>
                </c:pt>
                <c:pt idx="43">
                  <c:v>3.2935282945058701</c:v>
                </c:pt>
                <c:pt idx="44">
                  <c:v>3.16446977480825</c:v>
                </c:pt>
                <c:pt idx="45">
                  <c:v>3.0372022838730479</c:v>
                </c:pt>
                <c:pt idx="46">
                  <c:v>2.9117143789276518</c:v>
                </c:pt>
                <c:pt idx="47">
                  <c:v>2.7879946568885341</c:v>
                </c:pt>
                <c:pt idx="48">
                  <c:v>2.6660317543010126</c:v>
                </c:pt>
                <c:pt idx="49">
                  <c:v>2.5458143472788599</c:v>
                </c:pt>
                <c:pt idx="50">
                  <c:v>2.427331151443993</c:v>
                </c:pt>
                <c:pt idx="51">
                  <c:v>2.3105709218661787</c:v>
                </c:pt>
                <c:pt idx="52">
                  <c:v>2.19552245300265</c:v>
                </c:pt>
                <c:pt idx="53">
                  <c:v>2.0821745786378418</c:v>
                </c:pt>
                <c:pt idx="54">
                  <c:v>1.9705161718230209</c:v>
                </c:pt>
                <c:pt idx="55">
                  <c:v>1.8605361448159801</c:v>
                </c:pt>
                <c:pt idx="56">
                  <c:v>1.7522234490207109</c:v>
                </c:pt>
                <c:pt idx="57">
                  <c:v>1.6455670749270801</c:v>
                </c:pt>
                <c:pt idx="58">
                  <c:v>1.5405560520504891</c:v>
                </c:pt>
                <c:pt idx="59">
                  <c:v>1.4371794488715699</c:v>
                </c:pt>
                <c:pt idx="60">
                  <c:v>1.3354263727758491</c:v>
                </c:pt>
                <c:pt idx="61">
                  <c:v>1.2352859699934209</c:v>
                </c:pt>
                <c:pt idx="62">
                  <c:v>1.136747425538631</c:v>
                </c:pt>
                <c:pt idx="63">
                  <c:v>1.0397999631497399</c:v>
                </c:pt>
                <c:pt idx="64">
                  <c:v>0.94443284522858795</c:v>
                </c:pt>
                <c:pt idx="65">
                  <c:v>0.85063537278030144</c:v>
                </c:pt>
                <c:pt idx="66">
                  <c:v>0.75839688535294159</c:v>
                </c:pt>
                <c:pt idx="67">
                  <c:v>0.66770676097719095</c:v>
                </c:pt>
                <c:pt idx="68">
                  <c:v>0.57855441610602243</c:v>
                </c:pt>
                <c:pt idx="69">
                  <c:v>0.49092930555437236</c:v>
                </c:pt>
                <c:pt idx="70">
                  <c:v>0.40482092243881923</c:v>
                </c:pt>
                <c:pt idx="71">
                  <c:v>0.32021879811725651</c:v>
                </c:pt>
                <c:pt idx="72">
                  <c:v>0.23711250212857088</c:v>
                </c:pt>
                <c:pt idx="73">
                  <c:v>0.15549164213231126</c:v>
                </c:pt>
                <c:pt idx="74">
                  <c:v>7.5345863848362102E-2</c:v>
                </c:pt>
                <c:pt idx="75">
                  <c:v>-3.3351490033748281E-3</c:v>
                </c:pt>
                <c:pt idx="76">
                  <c:v>-8.0561674763311344E-2</c:v>
                </c:pt>
                <c:pt idx="77">
                  <c:v>-0.15634395389249336</c:v>
                </c:pt>
                <c:pt idx="78">
                  <c:v>-0.23069218903293412</c:v>
                </c:pt>
                <c:pt idx="79">
                  <c:v>-0.30361654506793223</c:v>
                </c:pt>
                <c:pt idx="80">
                  <c:v>-0.37512714918240236</c:v>
                </c:pt>
                <c:pt idx="81">
                  <c:v>-0.44523409092319699</c:v>
                </c:pt>
                <c:pt idx="82">
                  <c:v>-0.51394742225943846</c:v>
                </c:pt>
                <c:pt idx="83">
                  <c:v>-0.58127715764282595</c:v>
                </c:pt>
                <c:pt idx="84">
                  <c:v>-0.64723327406799303</c:v>
                </c:pt>
                <c:pt idx="85">
                  <c:v>-0.71182571113279658</c:v>
                </c:pt>
                <c:pt idx="86">
                  <c:v>-0.77506437109866755</c:v>
                </c:pt>
                <c:pt idx="87">
                  <c:v>-0.836959118950938</c:v>
                </c:pt>
                <c:pt idx="88">
                  <c:v>-0.89751978245914044</c:v>
                </c:pt>
                <c:pt idx="89">
                  <c:v>-0.95675615223736199</c:v>
                </c:pt>
                <c:pt idx="90">
                  <c:v>-1.0146779818045601</c:v>
                </c:pt>
                <c:pt idx="91">
                  <c:v>-1.071294987644869</c:v>
                </c:pt>
                <c:pt idx="92">
                  <c:v>-1.12661684926796</c:v>
                </c:pt>
                <c:pt idx="93">
                  <c:v>-1.18065320926936</c:v>
                </c:pt>
                <c:pt idx="94">
                  <c:v>-1.2334136733907199</c:v>
                </c:pt>
                <c:pt idx="95">
                  <c:v>-1.2849078105802401</c:v>
                </c:pt>
                <c:pt idx="96">
                  <c:v>-1.3351451530528999</c:v>
                </c:pt>
                <c:pt idx="97">
                  <c:v>-1.3841351963508701</c:v>
                </c:pt>
                <c:pt idx="98">
                  <c:v>-1.43188739940374</c:v>
                </c:pt>
                <c:pt idx="99">
                  <c:v>-1.4784111845889301</c:v>
                </c:pt>
                <c:pt idx="100">
                  <c:v>-1.52371593779199</c:v>
                </c:pt>
                <c:pt idx="101">
                  <c:v>-1.5678110084668999</c:v>
                </c:pt>
                <c:pt idx="102">
                  <c:v>-1.6107057096964201</c:v>
                </c:pt>
                <c:pt idx="103">
                  <c:v>-1.6524093182524098</c:v>
                </c:pt>
                <c:pt idx="104">
                  <c:v>-1.6929310746561401</c:v>
                </c:pt>
                <c:pt idx="105">
                  <c:v>-1.7322801832386709</c:v>
                </c:pt>
                <c:pt idx="106">
                  <c:v>-1.7704658122010901</c:v>
                </c:pt>
                <c:pt idx="107">
                  <c:v>-1.8074970936749191</c:v>
                </c:pt>
                <c:pt idx="108">
                  <c:v>-1.8433831237823901</c:v>
                </c:pt>
                <c:pt idx="109">
                  <c:v>-1.8781329626968117</c:v>
                </c:pt>
                <c:pt idx="110">
                  <c:v>-1.9117556347028299</c:v>
                </c:pt>
                <c:pt idx="111">
                  <c:v>-1.9442601282568301</c:v>
                </c:pt>
                <c:pt idx="112">
                  <c:v>-1.9756553960472099</c:v>
                </c:pt>
                <c:pt idx="113">
                  <c:v>-2.0059503550547197</c:v>
                </c:pt>
                <c:pt idx="114">
                  <c:v>-2.0351538866127901</c:v>
                </c:pt>
                <c:pt idx="115">
                  <c:v>-2.0632748364678699</c:v>
                </c:pt>
                <c:pt idx="116">
                  <c:v>-2.0903220148397281</c:v>
                </c:pt>
                <c:pt idx="117">
                  <c:v>-2.1163041964817797</c:v>
                </c:pt>
                <c:pt idx="118">
                  <c:v>-2.1412301207414401</c:v>
                </c:pt>
                <c:pt idx="119">
                  <c:v>-2.16510849162042</c:v>
                </c:pt>
                <c:pt idx="120">
                  <c:v>-2.1879479778350719</c:v>
                </c:pt>
                <c:pt idx="121">
                  <c:v>-2.2097572128766818</c:v>
                </c:pt>
                <c:pt idx="122">
                  <c:v>-2.23054479507184</c:v>
                </c:pt>
                <c:pt idx="123">
                  <c:v>-2.2503192876427618</c:v>
                </c:pt>
                <c:pt idx="124">
                  <c:v>-2.269089218767562</c:v>
                </c:pt>
                <c:pt idx="125">
                  <c:v>-2.2868630816406199</c:v>
                </c:pt>
                <c:pt idx="126">
                  <c:v>-2.3036493345329281</c:v>
                </c:pt>
                <c:pt idx="127">
                  <c:v>-2.3194564008523582</c:v>
                </c:pt>
                <c:pt idx="128">
                  <c:v>-2.334292669204038</c:v>
                </c:pt>
                <c:pt idx="129">
                  <c:v>-2.3481664934506581</c:v>
                </c:pt>
                <c:pt idx="130">
                  <c:v>-2.36108619277277</c:v>
                </c:pt>
                <c:pt idx="131">
                  <c:v>-2.3730600517291598</c:v>
                </c:pt>
                <c:pt idx="132">
                  <c:v>-2.3840963203171501</c:v>
                </c:pt>
                <c:pt idx="133">
                  <c:v>-2.3942032140329199</c:v>
                </c:pt>
                <c:pt idx="134">
                  <c:v>-2.4033889139318481</c:v>
                </c:pt>
                <c:pt idx="135">
                  <c:v>-2.4116615666888084</c:v>
                </c:pt>
                <c:pt idx="136">
                  <c:v>-2.4190292846585382</c:v>
                </c:pt>
                <c:pt idx="137">
                  <c:v>-2.4255001459359202</c:v>
                </c:pt>
                <c:pt idx="138">
                  <c:v>-2.4310821944163381</c:v>
                </c:pt>
                <c:pt idx="139">
                  <c:v>-2.4357834398559781</c:v>
                </c:pt>
                <c:pt idx="140">
                  <c:v>-2.4396118579322099</c:v>
                </c:pt>
                <c:pt idx="141">
                  <c:v>-2.4425753903037974</c:v>
                </c:pt>
                <c:pt idx="142">
                  <c:v>-2.4446819446713719</c:v>
                </c:pt>
                <c:pt idx="143">
                  <c:v>-2.44593939483762</c:v>
                </c:pt>
                <c:pt idx="144">
                  <c:v>-2.44635558076773</c:v>
                </c:pt>
                <c:pt idx="145">
                  <c:v>-2.44593830864962</c:v>
                </c:pt>
                <c:pt idx="146">
                  <c:v>-2.4446953509543001</c:v>
                </c:pt>
                <c:pt idx="147">
                  <c:v>-2.44263444649622</c:v>
                </c:pt>
                <c:pt idx="148">
                  <c:v>-2.4397633004935684</c:v>
                </c:pt>
                <c:pt idx="149">
                  <c:v>-2.4360895846286175</c:v>
                </c:pt>
                <c:pt idx="150">
                  <c:v>-2.4316209371079993</c:v>
                </c:pt>
                <c:pt idx="151">
                  <c:v>-2.4263649627230999</c:v>
                </c:pt>
                <c:pt idx="152">
                  <c:v>-2.4203292329103321</c:v>
                </c:pt>
                <c:pt idx="153">
                  <c:v>-2.4135212858115018</c:v>
                </c:pt>
                <c:pt idx="154">
                  <c:v>-2.4059486263340975</c:v>
                </c:pt>
                <c:pt idx="155">
                  <c:v>-2.39761872621165</c:v>
                </c:pt>
                <c:pt idx="156">
                  <c:v>-2.3885390240639999</c:v>
                </c:pt>
                <c:pt idx="157">
                  <c:v>-2.3787169254577081</c:v>
                </c:pt>
                <c:pt idx="158">
                  <c:v>-2.368159802966312</c:v>
                </c:pt>
                <c:pt idx="159">
                  <c:v>-2.3568749962306574</c:v>
                </c:pt>
                <c:pt idx="160">
                  <c:v>-2.3448698120192781</c:v>
                </c:pt>
                <c:pt idx="161">
                  <c:v>-2.3321515242886663</c:v>
                </c:pt>
                <c:pt idx="162">
                  <c:v>-2.3187273742436081</c:v>
                </c:pt>
                <c:pt idx="163">
                  <c:v>-2.3046045703975317</c:v>
                </c:pt>
                <c:pt idx="164">
                  <c:v>-2.2897902886328141</c:v>
                </c:pt>
                <c:pt idx="165">
                  <c:v>-2.2742916722611017</c:v>
                </c:pt>
                <c:pt idx="166">
                  <c:v>-2.2581158320836301</c:v>
                </c:pt>
                <c:pt idx="167">
                  <c:v>-2.2412698464516212</c:v>
                </c:pt>
                <c:pt idx="168">
                  <c:v>-2.223760761326484</c:v>
                </c:pt>
                <c:pt idx="169">
                  <c:v>-2.2055955903402502</c:v>
                </c:pt>
                <c:pt idx="170">
                  <c:v>-2.1867813148558302</c:v>
                </c:pt>
                <c:pt idx="171">
                  <c:v>-2.1673248840274146</c:v>
                </c:pt>
                <c:pt idx="172">
                  <c:v>-2.1472332148606719</c:v>
                </c:pt>
                <c:pt idx="173">
                  <c:v>-2.1265131922731997</c:v>
                </c:pt>
                <c:pt idx="174">
                  <c:v>-2.1051716691548301</c:v>
                </c:pt>
                <c:pt idx="175">
                  <c:v>-2.0832154664278701</c:v>
                </c:pt>
                <c:pt idx="176">
                  <c:v>-2.06065137310752</c:v>
                </c:pt>
                <c:pt idx="177">
                  <c:v>-2.0374861463621499</c:v>
                </c:pt>
                <c:pt idx="178">
                  <c:v>-2.0137265115736498</c:v>
                </c:pt>
                <c:pt idx="179">
                  <c:v>-1.9893791623977199</c:v>
                </c:pt>
                <c:pt idx="180">
                  <c:v>-1.9644507608242601</c:v>
                </c:pt>
                <c:pt idx="181">
                  <c:v>-1.9389479372376199</c:v>
                </c:pt>
                <c:pt idx="182">
                  <c:v>-1.9128772904769791</c:v>
                </c:pt>
                <c:pt idx="183">
                  <c:v>-1.8862453878966501</c:v>
                </c:pt>
                <c:pt idx="184">
                  <c:v>-1.8590587654264001</c:v>
                </c:pt>
                <c:pt idx="185">
                  <c:v>-1.8313239276317901</c:v>
                </c:pt>
                <c:pt idx="186">
                  <c:v>-1.8030473477744891</c:v>
                </c:pt>
                <c:pt idx="187">
                  <c:v>-1.7742354678726309</c:v>
                </c:pt>
                <c:pt idx="188">
                  <c:v>-1.7448946987610598</c:v>
                </c:pt>
                <c:pt idx="189">
                  <c:v>-1.7150314201517609</c:v>
                </c:pt>
                <c:pt idx="190">
                  <c:v>-1.6846519806941</c:v>
                </c:pt>
                <c:pt idx="191">
                  <c:v>-1.6537626980351889</c:v>
                </c:pt>
                <c:pt idx="192">
                  <c:v>-1.62236985888023</c:v>
                </c:pt>
                <c:pt idx="193">
                  <c:v>-1.59047971905279</c:v>
                </c:pt>
                <c:pt idx="194">
                  <c:v>-1.55809850355516</c:v>
                </c:pt>
                <c:pt idx="195">
                  <c:v>-1.52523240662867</c:v>
                </c:pt>
                <c:pt idx="196">
                  <c:v>-1.49188759181403</c:v>
                </c:pt>
                <c:pt idx="197">
                  <c:v>-1.4580701920116299</c:v>
                </c:pt>
                <c:pt idx="198">
                  <c:v>-1.4237863095418699</c:v>
                </c:pt>
                <c:pt idx="199">
                  <c:v>-1.3890420162055201</c:v>
                </c:pt>
                <c:pt idx="200">
                  <c:v>-1.3538433533439991</c:v>
                </c:pt>
                <c:pt idx="201">
                  <c:v>-1.3181963318997301</c:v>
                </c:pt>
                <c:pt idx="202">
                  <c:v>-1.28210693247644</c:v>
                </c:pt>
                <c:pt idx="203">
                  <c:v>-1.2455811053995298</c:v>
                </c:pt>
                <c:pt idx="204">
                  <c:v>-1.2086247707763498</c:v>
                </c:pt>
                <c:pt idx="205">
                  <c:v>-1.1712438185565501</c:v>
                </c:pt>
                <c:pt idx="206">
                  <c:v>-1.1334441085923999</c:v>
                </c:pt>
                <c:pt idx="207">
                  <c:v>-1.0952314706991391</c:v>
                </c:pt>
                <c:pt idx="208">
                  <c:v>-1.0566117047152501</c:v>
                </c:pt>
                <c:pt idx="209">
                  <c:v>-1.0175905805628298</c:v>
                </c:pt>
                <c:pt idx="210">
                  <c:v>-0.97817383830789695</c:v>
                </c:pt>
                <c:pt idx="211">
                  <c:v>-0.93836718822070841</c:v>
                </c:pt>
                <c:pt idx="212">
                  <c:v>-0.89817631083611704</c:v>
                </c:pt>
                <c:pt idx="213">
                  <c:v>-0.85760685701385975</c:v>
                </c:pt>
                <c:pt idx="214">
                  <c:v>-0.8166644479988997</c:v>
                </c:pt>
                <c:pt idx="215">
                  <c:v>-0.77535467548176096</c:v>
                </c:pt>
                <c:pt idx="216">
                  <c:v>-0.73368310165883144</c:v>
                </c:pt>
                <c:pt idx="217">
                  <c:v>-0.69165525929272476</c:v>
                </c:pt>
                <c:pt idx="218">
                  <c:v>-0.64927665177254701</c:v>
                </c:pt>
                <c:pt idx="219">
                  <c:v>-0.60655275317428803</c:v>
                </c:pt>
                <c:pt idx="220">
                  <c:v>-0.56348900832109305</c:v>
                </c:pt>
                <c:pt idx="221">
                  <c:v>-0.52009083284362845</c:v>
                </c:pt>
                <c:pt idx="222">
                  <c:v>-0.47636361324038023</c:v>
                </c:pt>
                <c:pt idx="223">
                  <c:v>-0.43231270693800145</c:v>
                </c:pt>
                <c:pt idx="224">
                  <c:v>-0.38794344235160422</c:v>
                </c:pt>
                <c:pt idx="225">
                  <c:v>-0.34326111894513101</c:v>
                </c:pt>
                <c:pt idx="226">
                  <c:v>-0.29827100729162997</c:v>
                </c:pt>
                <c:pt idx="227">
                  <c:v>-0.25297834913362921</c:v>
                </c:pt>
                <c:pt idx="228">
                  <c:v>-0.20738835744342513</c:v>
                </c:pt>
                <c:pt idx="229">
                  <c:v>-0.16150621648342425</c:v>
                </c:pt>
                <c:pt idx="230">
                  <c:v>-0.11533708186647602</c:v>
                </c:pt>
                <c:pt idx="231">
                  <c:v>-6.8886080616168854E-2</c:v>
                </c:pt>
                <c:pt idx="232">
                  <c:v>-2.2158311227178328E-2</c:v>
                </c:pt>
                <c:pt idx="233">
                  <c:v>2.4841156274373343E-2</c:v>
                </c:pt>
                <c:pt idx="234">
                  <c:v>7.2107280270690993E-2</c:v>
                </c:pt>
                <c:pt idx="235">
                  <c:v>0.11963504749186511</c:v>
                </c:pt>
                <c:pt idx="236">
                  <c:v>0.16741947295563225</c:v>
                </c:pt>
                <c:pt idx="237">
                  <c:v>0.21545559990699312</c:v>
                </c:pt>
                <c:pt idx="238">
                  <c:v>0.26373849975795022</c:v>
                </c:pt>
                <c:pt idx="239">
                  <c:v>0.31226327202709497</c:v>
                </c:pt>
                <c:pt idx="240">
                  <c:v>0.36102504427936921</c:v>
                </c:pt>
                <c:pt idx="241">
                  <c:v>0.41001897206568044</c:v>
                </c:pt>
                <c:pt idx="242">
                  <c:v>0.459240238862623</c:v>
                </c:pt>
                <c:pt idx="243">
                  <c:v>0.50868405601208644</c:v>
                </c:pt>
                <c:pt idx="244">
                  <c:v>0.55834566266100072</c:v>
                </c:pt>
                <c:pt idx="245">
                  <c:v>0.60822032570097551</c:v>
                </c:pt>
                <c:pt idx="246">
                  <c:v>0.6583033397079856</c:v>
                </c:pt>
                <c:pt idx="247">
                  <c:v>0.708590026882015</c:v>
                </c:pt>
                <c:pt idx="248">
                  <c:v>0.75907573698679476</c:v>
                </c:pt>
                <c:pt idx="249">
                  <c:v>0.80975584728939676</c:v>
                </c:pt>
                <c:pt idx="250">
                  <c:v>0.8606257624999949</c:v>
                </c:pt>
                <c:pt idx="251">
                  <c:v>0.91168091471145296</c:v>
                </c:pt>
                <c:pt idx="252">
                  <c:v>0.96291676333907095</c:v>
                </c:pt>
                <c:pt idx="253">
                  <c:v>1.0143287950602098</c:v>
                </c:pt>
                <c:pt idx="254">
                  <c:v>1.0659125237540101</c:v>
                </c:pt>
                <c:pt idx="255">
                  <c:v>1.1176634904410199</c:v>
                </c:pt>
                <c:pt idx="256">
                  <c:v>1.16957726322291</c:v>
                </c:pt>
                <c:pt idx="257">
                  <c:v>1.2216494372221189</c:v>
                </c:pt>
                <c:pt idx="258">
                  <c:v>1.2738756345215401</c:v>
                </c:pt>
                <c:pt idx="259">
                  <c:v>1.3262515041042009</c:v>
                </c:pt>
                <c:pt idx="260">
                  <c:v>1.3787727217929309</c:v>
                </c:pt>
                <c:pt idx="261">
                  <c:v>1.431434990190019</c:v>
                </c:pt>
                <c:pt idx="262">
                  <c:v>1.4842340386169599</c:v>
                </c:pt>
                <c:pt idx="263">
                  <c:v>1.5371656230539998</c:v>
                </c:pt>
                <c:pt idx="264">
                  <c:v>1.5902255260799401</c:v>
                </c:pt>
                <c:pt idx="265">
                  <c:v>1.6434095568117308</c:v>
                </c:pt>
                <c:pt idx="266">
                  <c:v>1.6967135508442108</c:v>
                </c:pt>
                <c:pt idx="267">
                  <c:v>1.75013337018969</c:v>
                </c:pt>
                <c:pt idx="268">
                  <c:v>1.803664903217699</c:v>
                </c:pt>
                <c:pt idx="269">
                  <c:v>1.8573040645946799</c:v>
                </c:pt>
                <c:pt idx="270">
                  <c:v>1.911046795223579</c:v>
                </c:pt>
                <c:pt idx="271">
                  <c:v>1.96488906218355</c:v>
                </c:pt>
                <c:pt idx="272">
                  <c:v>2.0188268586697</c:v>
                </c:pt>
                <c:pt idx="273">
                  <c:v>2.0728562039326781</c:v>
                </c:pt>
                <c:pt idx="274">
                  <c:v>2.1269731432183798</c:v>
                </c:pt>
                <c:pt idx="275">
                  <c:v>2.1811737477076147</c:v>
                </c:pt>
                <c:pt idx="276">
                  <c:v>2.235454114455798</c:v>
                </c:pt>
                <c:pt idx="277">
                  <c:v>2.2898103663326319</c:v>
                </c:pt>
                <c:pt idx="278">
                  <c:v>2.34423865196172</c:v>
                </c:pt>
                <c:pt idx="279">
                  <c:v>2.3987351456603201</c:v>
                </c:pt>
                <c:pt idx="280">
                  <c:v>2.4532960473789918</c:v>
                </c:pt>
                <c:pt idx="281">
                  <c:v>2.5079175826412325</c:v>
                </c:pt>
                <c:pt idx="282">
                  <c:v>2.5625960024831902</c:v>
                </c:pt>
                <c:pt idx="283">
                  <c:v>2.6173275833933518</c:v>
                </c:pt>
                <c:pt idx="284">
                  <c:v>2.6721086272521481</c:v>
                </c:pt>
                <c:pt idx="285">
                  <c:v>2.7269354612717498</c:v>
                </c:pt>
                <c:pt idx="286">
                  <c:v>2.7818044379356199</c:v>
                </c:pt>
                <c:pt idx="287">
                  <c:v>2.8367119349382266</c:v>
                </c:pt>
                <c:pt idx="288">
                  <c:v>2.8916543551247473</c:v>
                </c:pt>
                <c:pt idx="289">
                  <c:v>2.9466281264307463</c:v>
                </c:pt>
                <c:pt idx="290">
                  <c:v>3.0016297018217899</c:v>
                </c:pt>
                <c:pt idx="291">
                  <c:v>3.0566555592331661</c:v>
                </c:pt>
                <c:pt idx="292">
                  <c:v>3.1117022015095901</c:v>
                </c:pt>
                <c:pt idx="293">
                  <c:v>3.16676615634475</c:v>
                </c:pt>
                <c:pt idx="294">
                  <c:v>3.2218439762211797</c:v>
                </c:pt>
                <c:pt idx="295">
                  <c:v>3.2769322383497399</c:v>
                </c:pt>
                <c:pt idx="296">
                  <c:v>3.3320275446094598</c:v>
                </c:pt>
                <c:pt idx="297">
                  <c:v>3.3871265214870219</c:v>
                </c:pt>
                <c:pt idx="298">
                  <c:v>3.442225820016648</c:v>
                </c:pt>
                <c:pt idx="299">
                  <c:v>3.4973221157196197</c:v>
                </c:pt>
                <c:pt idx="300">
                  <c:v>3.5524121085439884</c:v>
                </c:pt>
                <c:pt idx="301">
                  <c:v>3.6074925228043018</c:v>
                </c:pt>
                <c:pt idx="302">
                  <c:v>3.6625601071212199</c:v>
                </c:pt>
                <c:pt idx="303">
                  <c:v>3.7176116343612398</c:v>
                </c:pt>
                <c:pt idx="304">
                  <c:v>3.7726439015762678</c:v>
                </c:pt>
                <c:pt idx="305">
                  <c:v>3.8276537299434787</c:v>
                </c:pt>
                <c:pt idx="306">
                  <c:v>3.8826379647047884</c:v>
                </c:pt>
                <c:pt idx="307">
                  <c:v>3.9375934751066302</c:v>
                </c:pt>
                <c:pt idx="308">
                  <c:v>3.9925171543396787</c:v>
                </c:pt>
                <c:pt idx="309">
                  <c:v>4.047405919478396</c:v>
                </c:pt>
                <c:pt idx="310">
                  <c:v>4.1022567114208099</c:v>
                </c:pt>
                <c:pt idx="311">
                  <c:v>4.1570664948281237</c:v>
                </c:pt>
                <c:pt idx="312">
                  <c:v>4.2118322580644563</c:v>
                </c:pt>
                <c:pt idx="313">
                  <c:v>4.2665510131364863</c:v>
                </c:pt>
                <c:pt idx="314">
                  <c:v>4.3212197956330671</c:v>
                </c:pt>
                <c:pt idx="315">
                  <c:v>4.3758356646649963</c:v>
                </c:pt>
                <c:pt idx="316">
                  <c:v>4.4303957028046481</c:v>
                </c:pt>
                <c:pt idx="317">
                  <c:v>4.4848970160255863</c:v>
                </c:pt>
                <c:pt idx="318">
                  <c:v>4.5393367336424335</c:v>
                </c:pt>
                <c:pt idx="319">
                  <c:v>4.5937120082502698</c:v>
                </c:pt>
                <c:pt idx="320">
                  <c:v>4.6480200156645735</c:v>
                </c:pt>
                <c:pt idx="321">
                  <c:v>4.7022579548606434</c:v>
                </c:pt>
                <c:pt idx="322">
                  <c:v>4.7564230479135237</c:v>
                </c:pt>
                <c:pt idx="323">
                  <c:v>4.8105125399374522</c:v>
                </c:pt>
                <c:pt idx="324">
                  <c:v>4.8645236990257859</c:v>
                </c:pt>
                <c:pt idx="325">
                  <c:v>4.9184538161903495</c:v>
                </c:pt>
                <c:pt idx="326">
                  <c:v>4.9723002053014413</c:v>
                </c:pt>
                <c:pt idx="327">
                  <c:v>5.0260602030272397</c:v>
                </c:pt>
                <c:pt idx="328">
                  <c:v>5.0797311687737023</c:v>
                </c:pt>
                <c:pt idx="329">
                  <c:v>5.1333104846240341</c:v>
                </c:pt>
                <c:pt idx="330">
                  <c:v>5.1867955552785396</c:v>
                </c:pt>
                <c:pt idx="331">
                  <c:v>5.2401838079941703</c:v>
                </c:pt>
                <c:pt idx="332">
                  <c:v>5.2934726925242837</c:v>
                </c:pt>
                <c:pt idx="333">
                  <c:v>5.3466596810582514</c:v>
                </c:pt>
                <c:pt idx="334">
                  <c:v>5.3997422681611402</c:v>
                </c:pt>
                <c:pt idx="335">
                  <c:v>5.4527179707134961</c:v>
                </c:pt>
                <c:pt idx="336">
                  <c:v>5.5055843278508458</c:v>
                </c:pt>
                <c:pt idx="337">
                  <c:v>5.5583389009035304</c:v>
                </c:pt>
                <c:pt idx="338">
                  <c:v>5.6109792733362358</c:v>
                </c:pt>
                <c:pt idx="339">
                  <c:v>5.6635030506878064</c:v>
                </c:pt>
                <c:pt idx="340">
                  <c:v>5.7159078605107858</c:v>
                </c:pt>
                <c:pt idx="341">
                  <c:v>5.7681913523112085</c:v>
                </c:pt>
                <c:pt idx="342">
                  <c:v>5.8203511974882396</c:v>
                </c:pt>
                <c:pt idx="343">
                  <c:v>5.8723850892737604</c:v>
                </c:pt>
                <c:pt idx="344">
                  <c:v>5.9242907426721914</c:v>
                </c:pt>
                <c:pt idx="345">
                  <c:v>5.976065894400044</c:v>
                </c:pt>
                <c:pt idx="346">
                  <c:v>6.0277083028256797</c:v>
                </c:pt>
                <c:pt idx="347">
                  <c:v>6.0792157479089095</c:v>
                </c:pt>
                <c:pt idx="348">
                  <c:v>6.1305860311407265</c:v>
                </c:pt>
                <c:pt idx="349">
                  <c:v>6.1818169754829562</c:v>
                </c:pt>
                <c:pt idx="350">
                  <c:v>6.2329064253079798</c:v>
                </c:pt>
                <c:pt idx="351">
                  <c:v>6.2838522463382764</c:v>
                </c:pt>
                <c:pt idx="352">
                  <c:v>6.3346523255862603</c:v>
                </c:pt>
                <c:pt idx="353">
                  <c:v>6.3853045712938385</c:v>
                </c:pt>
                <c:pt idx="354">
                  <c:v>6.4358069128721533</c:v>
                </c:pt>
                <c:pt idx="355">
                  <c:v>6.4861573008412199</c:v>
                </c:pt>
                <c:pt idx="356">
                  <c:v>6.536353706769626</c:v>
                </c:pt>
                <c:pt idx="357">
                  <c:v>6.5863941232141361</c:v>
                </c:pt>
                <c:pt idx="358">
                  <c:v>6.6362765636595196</c:v>
                </c:pt>
                <c:pt idx="359">
                  <c:v>6.6859990624580465</c:v>
                </c:pt>
                <c:pt idx="360">
                  <c:v>6.7355596747693101</c:v>
                </c:pt>
                <c:pt idx="361">
                  <c:v>6.7849564764997359</c:v>
                </c:pt>
                <c:pt idx="362">
                  <c:v>6.8341875642424759</c:v>
                </c:pt>
                <c:pt idx="363">
                  <c:v>6.8832510552168902</c:v>
                </c:pt>
                <c:pt idx="364">
                  <c:v>6.9321450872082497</c:v>
                </c:pt>
                <c:pt idx="365">
                  <c:v>6.9808678185076198</c:v>
                </c:pt>
                <c:pt idx="366">
                  <c:v>7.0294174278511701</c:v>
                </c:pt>
                <c:pt idx="367">
                  <c:v>7.0777921143602036</c:v>
                </c:pt>
                <c:pt idx="368">
                  <c:v>7.1259900974805666</c:v>
                </c:pt>
                <c:pt idx="369">
                  <c:v>7.17400961692252</c:v>
                </c:pt>
                <c:pt idx="370">
                  <c:v>7.2218489326002597</c:v>
                </c:pt>
                <c:pt idx="371">
                  <c:v>7.2695063245717204</c:v>
                </c:pt>
                <c:pt idx="372">
                  <c:v>7.3169800929781301</c:v>
                </c:pt>
                <c:pt idx="373">
                  <c:v>7.3642685579837863</c:v>
                </c:pt>
                <c:pt idx="374">
                  <c:v>7.41137005971565</c:v>
                </c:pt>
                <c:pt idx="375">
                  <c:v>7.4582829582030996</c:v>
                </c:pt>
                <c:pt idx="376">
                  <c:v>7.5050056333175164</c:v>
                </c:pt>
                <c:pt idx="377">
                  <c:v>7.5515364847120514</c:v>
                </c:pt>
                <c:pt idx="378">
                  <c:v>7.5978739317611996</c:v>
                </c:pt>
                <c:pt idx="379">
                  <c:v>7.6440164135005961</c:v>
                </c:pt>
                <c:pt idx="380">
                  <c:v>7.6899623885665704</c:v>
                </c:pt>
                <c:pt idx="381">
                  <c:v>7.7357103351358898</c:v>
                </c:pt>
                <c:pt idx="382">
                  <c:v>7.7812587508654314</c:v>
                </c:pt>
                <c:pt idx="383">
                  <c:v>7.8266061528318502</c:v>
                </c:pt>
                <c:pt idx="384">
                  <c:v>7.8717510774711803</c:v>
                </c:pt>
                <c:pt idx="385">
                  <c:v>7.9166920805186782</c:v>
                </c:pt>
                <c:pt idx="386">
                  <c:v>7.9614277369483197</c:v>
                </c:pt>
                <c:pt idx="387">
                  <c:v>8.005956640912558</c:v>
                </c:pt>
                <c:pt idx="388">
                  <c:v>8.0502774056820599</c:v>
                </c:pt>
                <c:pt idx="389">
                  <c:v>8.0943886635851925</c:v>
                </c:pt>
                <c:pt idx="390">
                  <c:v>8.1382890659479301</c:v>
                </c:pt>
                <c:pt idx="391">
                  <c:v>8.1819772830333459</c:v>
                </c:pt>
                <c:pt idx="392">
                  <c:v>8.225452003981367</c:v>
                </c:pt>
                <c:pt idx="393">
                  <c:v>8.2687119367484492</c:v>
                </c:pt>
                <c:pt idx="394">
                  <c:v>8.3117558080472573</c:v>
                </c:pt>
                <c:pt idx="395">
                  <c:v>8.3545823632862621</c:v>
                </c:pt>
                <c:pt idx="396">
                  <c:v>8.39719036650955</c:v>
                </c:pt>
                <c:pt idx="397">
                  <c:v>8.4395786003363487</c:v>
                </c:pt>
                <c:pt idx="398">
                  <c:v>8.4817458659008302</c:v>
                </c:pt>
                <c:pt idx="399">
                  <c:v>8.5236909827917309</c:v>
                </c:pt>
                <c:pt idx="400">
                  <c:v>8.5654127889919707</c:v>
                </c:pt>
                <c:pt idx="401">
                  <c:v>8.6069101408184334</c:v>
                </c:pt>
                <c:pt idx="402">
                  <c:v>8.6481819128615669</c:v>
                </c:pt>
                <c:pt idx="403">
                  <c:v>8.6892269979251306</c:v>
                </c:pt>
                <c:pt idx="404">
                  <c:v>8.7300443069657305</c:v>
                </c:pt>
                <c:pt idx="405">
                  <c:v>8.7706327690326304</c:v>
                </c:pt>
                <c:pt idx="406">
                  <c:v>8.8109913312074202</c:v>
                </c:pt>
                <c:pt idx="407">
                  <c:v>8.8511189585435996</c:v>
                </c:pt>
                <c:pt idx="408">
                  <c:v>8.8910146340062894</c:v>
                </c:pt>
                <c:pt idx="409">
                  <c:v>8.9306773584119608</c:v>
                </c:pt>
                <c:pt idx="410">
                  <c:v>8.9701061503680695</c:v>
                </c:pt>
                <c:pt idx="411">
                  <c:v>9.0093000462126707</c:v>
                </c:pt>
                <c:pt idx="412">
                  <c:v>9.0482580999542499</c:v>
                </c:pt>
                <c:pt idx="413">
                  <c:v>9.0869793832112187</c:v>
                </c:pt>
                <c:pt idx="414">
                  <c:v>9.1254629851517102</c:v>
                </c:pt>
                <c:pt idx="415">
                  <c:v>9.1637080124331725</c:v>
                </c:pt>
                <c:pt idx="416">
                  <c:v>9.2017135891421624</c:v>
                </c:pt>
                <c:pt idx="417">
                  <c:v>9.2394788567338537</c:v>
                </c:pt>
                <c:pt idx="418">
                  <c:v>9.277002973971852</c:v>
                </c:pt>
                <c:pt idx="419">
                  <c:v>9.3142851168678202</c:v>
                </c:pt>
                <c:pt idx="420">
                  <c:v>9.3513244786210894</c:v>
                </c:pt>
                <c:pt idx="421">
                  <c:v>9.3881202695585007</c:v>
                </c:pt>
                <c:pt idx="422">
                  <c:v>9.4246717170738616</c:v>
                </c:pt>
                <c:pt idx="423">
                  <c:v>9.4609780655678488</c:v>
                </c:pt>
                <c:pt idx="424">
                  <c:v>9.4970385763874567</c:v>
                </c:pt>
                <c:pt idx="425">
                  <c:v>9.5328525277658471</c:v>
                </c:pt>
                <c:pt idx="426">
                  <c:v>9.568419214761942</c:v>
                </c:pt>
                <c:pt idx="427">
                  <c:v>9.6037379492000596</c:v>
                </c:pt>
                <c:pt idx="428">
                  <c:v>9.6388080596097492</c:v>
                </c:pt>
                <c:pt idx="429">
                  <c:v>9.6736288911653006</c:v>
                </c:pt>
                <c:pt idx="430">
                  <c:v>9.7081998056254779</c:v>
                </c:pt>
                <c:pt idx="431">
                  <c:v>9.7425201812731892</c:v>
                </c:pt>
                <c:pt idx="432">
                  <c:v>9.7765894128551896</c:v>
                </c:pt>
                <c:pt idx="433">
                  <c:v>9.810406911521742</c:v>
                </c:pt>
                <c:pt idx="434">
                  <c:v>9.8439721047662001</c:v>
                </c:pt>
                <c:pt idx="435">
                  <c:v>9.8772844363648797</c:v>
                </c:pt>
                <c:pt idx="436">
                  <c:v>9.9103433663165514</c:v>
                </c:pt>
                <c:pt idx="437">
                  <c:v>9.9431483707822004</c:v>
                </c:pt>
                <c:pt idx="438">
                  <c:v>9.9756989420246569</c:v>
                </c:pt>
                <c:pt idx="439">
                  <c:v>10.007994588348307</c:v>
                </c:pt>
                <c:pt idx="440">
                  <c:v>10.040034834038806</c:v>
                </c:pt>
                <c:pt idx="441">
                  <c:v>10.071819219302611</c:v>
                </c:pt>
                <c:pt idx="442">
                  <c:v>10.103347300206902</c:v>
                </c:pt>
                <c:pt idx="443">
                  <c:v>10.134618648618893</c:v>
                </c:pt>
                <c:pt idx="444">
                  <c:v>10.165632852145919</c:v>
                </c:pt>
                <c:pt idx="445">
                  <c:v>10.1963895140748</c:v>
                </c:pt>
                <c:pt idx="446">
                  <c:v>10.226888253311499</c:v>
                </c:pt>
                <c:pt idx="447">
                  <c:v>10.257128704321193</c:v>
                </c:pt>
                <c:pt idx="448">
                  <c:v>10.287110517067607</c:v>
                </c:pt>
                <c:pt idx="449">
                  <c:v>10.3168333569525</c:v>
                </c:pt>
                <c:pt idx="450">
                  <c:v>10.346296904755899</c:v>
                </c:pt>
                <c:pt idx="451">
                  <c:v>10.375500856575414</c:v>
                </c:pt>
                <c:pt idx="452">
                  <c:v>10.404444923765807</c:v>
                </c:pt>
                <c:pt idx="453">
                  <c:v>10.433128832879</c:v>
                </c:pt>
                <c:pt idx="454">
                  <c:v>10.461552325603407</c:v>
                </c:pt>
                <c:pt idx="455">
                  <c:v>10.489715158704104</c:v>
                </c:pt>
                <c:pt idx="456">
                  <c:v>10.517617103961799</c:v>
                </c:pt>
                <c:pt idx="457">
                  <c:v>10.545257948113099</c:v>
                </c:pt>
                <c:pt idx="458">
                  <c:v>10.572637492789914</c:v>
                </c:pt>
                <c:pt idx="459">
                  <c:v>10.599755554459104</c:v>
                </c:pt>
                <c:pt idx="460">
                  <c:v>10.626611964362592</c:v>
                </c:pt>
                <c:pt idx="461">
                  <c:v>10.653206568456207</c:v>
                </c:pt>
                <c:pt idx="462">
                  <c:v>10.679539227350212</c:v>
                </c:pt>
                <c:pt idx="463">
                  <c:v>10.705609816248316</c:v>
                </c:pt>
                <c:pt idx="464">
                  <c:v>10.7314182248879</c:v>
                </c:pt>
                <c:pt idx="465">
                  <c:v>10.756964357479307</c:v>
                </c:pt>
                <c:pt idx="466">
                  <c:v>10.782248132645501</c:v>
                </c:pt>
                <c:pt idx="467">
                  <c:v>10.807269483362099</c:v>
                </c:pt>
                <c:pt idx="468">
                  <c:v>10.832028356896799</c:v>
                </c:pt>
                <c:pt idx="469">
                  <c:v>10.856524714748916</c:v>
                </c:pt>
                <c:pt idx="470">
                  <c:v>10.880758532589407</c:v>
                </c:pt>
                <c:pt idx="471">
                  <c:v>10.904729800200204</c:v>
                </c:pt>
                <c:pt idx="472">
                  <c:v>10.928438521414202</c:v>
                </c:pt>
                <c:pt idx="473">
                  <c:v>10.951884714054607</c:v>
                </c:pt>
                <c:pt idx="474">
                  <c:v>10.975068409875</c:v>
                </c:pt>
                <c:pt idx="475">
                  <c:v>10.9979896544985</c:v>
                </c:pt>
                <c:pt idx="476">
                  <c:v>11.020648507358002</c:v>
                </c:pt>
                <c:pt idx="477">
                  <c:v>11.043045041635398</c:v>
                </c:pt>
                <c:pt idx="478">
                  <c:v>11.065179344201599</c:v>
                </c:pt>
                <c:pt idx="479">
                  <c:v>11.0870515155558</c:v>
                </c:pt>
                <c:pt idx="480">
                  <c:v>11.108661669765601</c:v>
                </c:pt>
                <c:pt idx="481">
                  <c:v>11.130009934406402</c:v>
                </c:pt>
                <c:pt idx="482">
                  <c:v>11.151096450501306</c:v>
                </c:pt>
                <c:pt idx="483">
                  <c:v>11.171921372460298</c:v>
                </c:pt>
                <c:pt idx="484">
                  <c:v>11.192484868020507</c:v>
                </c:pt>
                <c:pt idx="485">
                  <c:v>11.212787118185707</c:v>
                </c:pt>
                <c:pt idx="486">
                  <c:v>11.2328283171657</c:v>
                </c:pt>
                <c:pt idx="487">
                  <c:v>11.2526086723164</c:v>
                </c:pt>
                <c:pt idx="488">
                  <c:v>11.272128404079298</c:v>
                </c:pt>
                <c:pt idx="489">
                  <c:v>11.291387745920893</c:v>
                </c:pt>
                <c:pt idx="490">
                  <c:v>11.3103869442731</c:v>
                </c:pt>
                <c:pt idx="491">
                  <c:v>11.329126258471907</c:v>
                </c:pt>
                <c:pt idx="492">
                  <c:v>11.347605960698099</c:v>
                </c:pt>
                <c:pt idx="493">
                  <c:v>11.365826335916216</c:v>
                </c:pt>
                <c:pt idx="494">
                  <c:v>11.383787681814304</c:v>
                </c:pt>
                <c:pt idx="495">
                  <c:v>11.401490308744007</c:v>
                </c:pt>
                <c:pt idx="496">
                  <c:v>11.418934539659807</c:v>
                </c:pt>
                <c:pt idx="497">
                  <c:v>11.436120710058701</c:v>
                </c:pt>
                <c:pt idx="498">
                  <c:v>11.453049167920407</c:v>
                </c:pt>
                <c:pt idx="499">
                  <c:v>11.469720273646407</c:v>
                </c:pt>
                <c:pt idx="500">
                  <c:v>11.486134399999914</c:v>
                </c:pt>
                <c:pt idx="501">
                  <c:v>11.5022919320455</c:v>
                </c:pt>
                <c:pt idx="502">
                  <c:v>11.518193267088799</c:v>
                </c:pt>
                <c:pt idx="503">
                  <c:v>11.5338388146161</c:v>
                </c:pt>
                <c:pt idx="504">
                  <c:v>11.549228996234298</c:v>
                </c:pt>
                <c:pt idx="505">
                  <c:v>11.564364245610101</c:v>
                </c:pt>
                <c:pt idx="506">
                  <c:v>11.57924500841</c:v>
                </c:pt>
                <c:pt idx="507">
                  <c:v>11.593871742239998</c:v>
                </c:pt>
                <c:pt idx="508">
                  <c:v>11.608244916585207</c:v>
                </c:pt>
                <c:pt idx="509">
                  <c:v>11.622365012749302</c:v>
                </c:pt>
                <c:pt idx="510">
                  <c:v>11.6362325237946</c:v>
                </c:pt>
                <c:pt idx="511">
                  <c:v>11.649847954481499</c:v>
                </c:pt>
                <c:pt idx="512">
                  <c:v>11.663211821208099</c:v>
                </c:pt>
                <c:pt idx="513">
                  <c:v>11.676324651950001</c:v>
                </c:pt>
                <c:pt idx="514">
                  <c:v>11.689186986200006</c:v>
                </c:pt>
                <c:pt idx="515">
                  <c:v>11.701799374907599</c:v>
                </c:pt>
                <c:pt idx="516">
                  <c:v>11.714162380418792</c:v>
                </c:pt>
                <c:pt idx="517">
                  <c:v>11.7262765764159</c:v>
                </c:pt>
                <c:pt idx="518">
                  <c:v>11.738142547856798</c:v>
                </c:pt>
                <c:pt idx="519">
                  <c:v>11.7497608909152</c:v>
                </c:pt>
                <c:pt idx="520">
                  <c:v>11.761132212919707</c:v>
                </c:pt>
                <c:pt idx="521">
                  <c:v>11.7722571322939</c:v>
                </c:pt>
                <c:pt idx="522">
                  <c:v>11.783136278495911</c:v>
                </c:pt>
                <c:pt idx="523">
                  <c:v>11.793770291958101</c:v>
                </c:pt>
                <c:pt idx="524">
                  <c:v>11.804159824026607</c:v>
                </c:pt>
                <c:pt idx="525">
                  <c:v>11.814305536901307</c:v>
                </c:pt>
                <c:pt idx="526">
                  <c:v>11.824208103574998</c:v>
                </c:pt>
                <c:pt idx="527">
                  <c:v>11.833868207773699</c:v>
                </c:pt>
                <c:pt idx="528">
                  <c:v>11.843286543895907</c:v>
                </c:pt>
                <c:pt idx="529">
                  <c:v>11.852463816952314</c:v>
                </c:pt>
                <c:pt idx="530">
                  <c:v>11.8614007425055</c:v>
                </c:pt>
                <c:pt idx="531">
                  <c:v>11.870098046609707</c:v>
                </c:pt>
                <c:pt idx="532">
                  <c:v>11.8785564657507</c:v>
                </c:pt>
                <c:pt idx="533">
                  <c:v>11.886776746784706</c:v>
                </c:pt>
                <c:pt idx="534">
                  <c:v>11.894759646878899</c:v>
                </c:pt>
                <c:pt idx="535">
                  <c:v>11.902505933450804</c:v>
                </c:pt>
                <c:pt idx="536">
                  <c:v>11.910016384107704</c:v>
                </c:pt>
                <c:pt idx="537">
                  <c:v>11.917291786586699</c:v>
                </c:pt>
                <c:pt idx="538">
                  <c:v>11.9243329386941</c:v>
                </c:pt>
                <c:pt idx="539">
                  <c:v>11.931140648245202</c:v>
                </c:pt>
                <c:pt idx="540">
                  <c:v>11.9377157330043</c:v>
                </c:pt>
                <c:pt idx="541">
                  <c:v>11.944059020623499</c:v>
                </c:pt>
                <c:pt idx="542">
                  <c:v>11.9501713485834</c:v>
                </c:pt>
                <c:pt idx="543">
                  <c:v>11.956053564132</c:v>
                </c:pt>
                <c:pt idx="544">
                  <c:v>11.961706524224807</c:v>
                </c:pt>
                <c:pt idx="545">
                  <c:v>11.967131095464406</c:v>
                </c:pt>
                <c:pt idx="546">
                  <c:v>11.9723281540399</c:v>
                </c:pt>
                <c:pt idx="547">
                  <c:v>11.9772985856671</c:v>
                </c:pt>
                <c:pt idx="548">
                  <c:v>11.982043285527611</c:v>
                </c:pt>
                <c:pt idx="549">
                  <c:v>11.986563158208911</c:v>
                </c:pt>
                <c:pt idx="550">
                  <c:v>11.990859117643907</c:v>
                </c:pt>
                <c:pt idx="551">
                  <c:v>11.994932087050501</c:v>
                </c:pt>
                <c:pt idx="552">
                  <c:v>11.9987829988715</c:v>
                </c:pt>
                <c:pt idx="553">
                  <c:v>12.0024127947141</c:v>
                </c:pt>
                <c:pt idx="554">
                  <c:v>12.0058224252895</c:v>
                </c:pt>
                <c:pt idx="555">
                  <c:v>12.009012850352899</c:v>
                </c:pt>
                <c:pt idx="556">
                  <c:v>12.0119850386428</c:v>
                </c:pt>
                <c:pt idx="557">
                  <c:v>12.014739967820899</c:v>
                </c:pt>
                <c:pt idx="558">
                  <c:v>12.017278624411691</c:v>
                </c:pt>
                <c:pt idx="559">
                  <c:v>12.019602003742307</c:v>
                </c:pt>
                <c:pt idx="560">
                  <c:v>12.021711109881698</c:v>
                </c:pt>
                <c:pt idx="561">
                  <c:v>12.023606955581007</c:v>
                </c:pt>
                <c:pt idx="562">
                  <c:v>12.025290562212801</c:v>
                </c:pt>
                <c:pt idx="563">
                  <c:v>12.0267629597107</c:v>
                </c:pt>
                <c:pt idx="564">
                  <c:v>12.028025186509193</c:v>
                </c:pt>
                <c:pt idx="565">
                  <c:v>12.0290782894836</c:v>
                </c:pt>
                <c:pt idx="566">
                  <c:v>12.029923323889101</c:v>
                </c:pt>
                <c:pt idx="567">
                  <c:v>12.030561353301</c:v>
                </c:pt>
                <c:pt idx="568">
                  <c:v>12.030993449553998</c:v>
                </c:pt>
                <c:pt idx="569">
                  <c:v>12.031220692682098</c:v>
                </c:pt>
                <c:pt idx="570">
                  <c:v>12.0312441708582</c:v>
                </c:pt>
                <c:pt idx="571">
                  <c:v>12.031064980333891</c:v>
                </c:pt>
                <c:pt idx="572">
                  <c:v>12.030684225378907</c:v>
                </c:pt>
                <c:pt idx="573">
                  <c:v>12.0301030182208</c:v>
                </c:pt>
                <c:pt idx="574">
                  <c:v>12.029322478985</c:v>
                </c:pt>
                <c:pt idx="575">
                  <c:v>12.028343735634094</c:v>
                </c:pt>
                <c:pt idx="576">
                  <c:v>12.027167923907498</c:v>
                </c:pt>
                <c:pt idx="577">
                  <c:v>12.0257961872615</c:v>
                </c:pt>
                <c:pt idx="578">
                  <c:v>12.0242296768086</c:v>
                </c:pt>
                <c:pt idx="579">
                  <c:v>12.022469551257212</c:v>
                </c:pt>
                <c:pt idx="580">
                  <c:v>12.0205169768514</c:v>
                </c:pt>
                <c:pt idx="581">
                  <c:v>12.018373127310685</c:v>
                </c:pt>
                <c:pt idx="582">
                  <c:v>12.0160391837695</c:v>
                </c:pt>
                <c:pt idx="583">
                  <c:v>12.013516334716911</c:v>
                </c:pt>
                <c:pt idx="584">
                  <c:v>12.010805775936499</c:v>
                </c:pt>
                <c:pt idx="585">
                  <c:v>12.007908710445699</c:v>
                </c:pt>
                <c:pt idx="586">
                  <c:v>12.004826348435801</c:v>
                </c:pt>
                <c:pt idx="587">
                  <c:v>12.0015599072113</c:v>
                </c:pt>
                <c:pt idx="588">
                  <c:v>11.9981106111298</c:v>
                </c:pt>
                <c:pt idx="589">
                  <c:v>11.9944796915418</c:v>
                </c:pt>
                <c:pt idx="590">
                  <c:v>11.990668386730098</c:v>
                </c:pt>
                <c:pt idx="591">
                  <c:v>11.986677941849306</c:v>
                </c:pt>
                <c:pt idx="592">
                  <c:v>11.982509608866218</c:v>
                </c:pt>
                <c:pt idx="593">
                  <c:v>11.978164646498801</c:v>
                </c:pt>
                <c:pt idx="594">
                  <c:v>11.973644320156207</c:v>
                </c:pt>
                <c:pt idx="595">
                  <c:v>11.9689499018783</c:v>
                </c:pt>
                <c:pt idx="596">
                  <c:v>11.964082670275307</c:v>
                </c:pt>
                <c:pt idx="597">
                  <c:v>11.959043910467914</c:v>
                </c:pt>
                <c:pt idx="598">
                  <c:v>11.953834914026114</c:v>
                </c:pt>
                <c:pt idx="599">
                  <c:v>11.948456978909912</c:v>
                </c:pt>
                <c:pt idx="600">
                  <c:v>11.9429114094079</c:v>
                </c:pt>
                <c:pt idx="601">
                  <c:v>11.937199516078007</c:v>
                </c:pt>
                <c:pt idx="602">
                  <c:v>11.9313226156863</c:v>
                </c:pt>
                <c:pt idx="603">
                  <c:v>11.925282031147214</c:v>
                </c:pt>
                <c:pt idx="604">
                  <c:v>11.9190790914628</c:v>
                </c:pt>
                <c:pt idx="605">
                  <c:v>11.912715131663004</c:v>
                </c:pt>
                <c:pt idx="606">
                  <c:v>11.9061914927446</c:v>
                </c:pt>
                <c:pt idx="607">
                  <c:v>11.899509521611504</c:v>
                </c:pt>
                <c:pt idx="608">
                  <c:v>11.892670571013907</c:v>
                </c:pt>
                <c:pt idx="609">
                  <c:v>11.885675999488408</c:v>
                </c:pt>
                <c:pt idx="610">
                  <c:v>11.878527171297399</c:v>
                </c:pt>
                <c:pt idx="611">
                  <c:v>11.871225456368904</c:v>
                </c:pt>
                <c:pt idx="612">
                  <c:v>11.863772230236211</c:v>
                </c:pt>
                <c:pt idx="613">
                  <c:v>11.8561688739775</c:v>
                </c:pt>
                <c:pt idx="614">
                  <c:v>11.8484167741554</c:v>
                </c:pt>
                <c:pt idx="615">
                  <c:v>11.840517322757099</c:v>
                </c:pt>
                <c:pt idx="616">
                  <c:v>11.832471917133304</c:v>
                </c:pt>
                <c:pt idx="617">
                  <c:v>11.8242819599388</c:v>
                </c:pt>
                <c:pt idx="618">
                  <c:v>11.815948859071307</c:v>
                </c:pt>
                <c:pt idx="619">
                  <c:v>11.8074740276118</c:v>
                </c:pt>
                <c:pt idx="620">
                  <c:v>11.798858883763494</c:v>
                </c:pt>
                <c:pt idx="621">
                  <c:v>11.7901048507924</c:v>
                </c:pt>
                <c:pt idx="622">
                  <c:v>11.781213356966099</c:v>
                </c:pt>
                <c:pt idx="623">
                  <c:v>11.772185835494104</c:v>
                </c:pt>
                <c:pt idx="624">
                  <c:v>11.763023724467001</c:v>
                </c:pt>
                <c:pt idx="625">
                  <c:v>11.753728466796792</c:v>
                </c:pt>
                <c:pt idx="626">
                  <c:v>11.744301510155692</c:v>
                </c:pt>
                <c:pt idx="627">
                  <c:v>11.7347443069166</c:v>
                </c:pt>
                <c:pt idx="628">
                  <c:v>11.725058314092299</c:v>
                </c:pt>
                <c:pt idx="629">
                  <c:v>11.7152449932754</c:v>
                </c:pt>
                <c:pt idx="630">
                  <c:v>11.7053058105778</c:v>
                </c:pt>
                <c:pt idx="631">
                  <c:v>11.6952422365705</c:v>
                </c:pt>
                <c:pt idx="632">
                  <c:v>11.6850557462231</c:v>
                </c:pt>
                <c:pt idx="633">
                  <c:v>11.674747818843807</c:v>
                </c:pt>
                <c:pt idx="634">
                  <c:v>11.664319938018799</c:v>
                </c:pt>
                <c:pt idx="635">
                  <c:v>11.653773591552101</c:v>
                </c:pt>
                <c:pt idx="636">
                  <c:v>11.6431102714049</c:v>
                </c:pt>
                <c:pt idx="637">
                  <c:v>11.632331473635999</c:v>
                </c:pt>
                <c:pt idx="638">
                  <c:v>11.621438698340302</c:v>
                </c:pt>
                <c:pt idx="639">
                  <c:v>11.610433449589607</c:v>
                </c:pt>
                <c:pt idx="640">
                  <c:v>11.599317235372</c:v>
                </c:pt>
                <c:pt idx="641">
                  <c:v>11.588091567530901</c:v>
                </c:pt>
                <c:pt idx="642">
                  <c:v>11.5767579617055</c:v>
                </c:pt>
                <c:pt idx="643">
                  <c:v>11.5653179372701</c:v>
                </c:pt>
                <c:pt idx="644">
                  <c:v>11.5537730172737</c:v>
                </c:pt>
                <c:pt idx="645">
                  <c:v>11.542124728380101</c:v>
                </c:pt>
                <c:pt idx="646">
                  <c:v>11.530374600806798</c:v>
                </c:pt>
                <c:pt idx="647">
                  <c:v>11.518524168265699</c:v>
                </c:pt>
                <c:pt idx="648">
                  <c:v>11.5065749679018</c:v>
                </c:pt>
                <c:pt idx="649">
                  <c:v>11.494528540233498</c:v>
                </c:pt>
                <c:pt idx="650">
                  <c:v>11.482386429091907</c:v>
                </c:pt>
                <c:pt idx="651">
                  <c:v>11.4701501815609</c:v>
                </c:pt>
                <c:pt idx="652">
                  <c:v>11.457821347916498</c:v>
                </c:pt>
                <c:pt idx="653">
                  <c:v>11.4454014815664</c:v>
                </c:pt>
                <c:pt idx="654">
                  <c:v>11.432892138990304</c:v>
                </c:pt>
                <c:pt idx="655">
                  <c:v>11.420294879678911</c:v>
                </c:pt>
                <c:pt idx="656">
                  <c:v>11.4076112660736</c:v>
                </c:pt>
                <c:pt idx="657">
                  <c:v>11.394842863506707</c:v>
                </c:pt>
                <c:pt idx="658">
                  <c:v>11.3819912401409</c:v>
                </c:pt>
                <c:pt idx="659">
                  <c:v>11.369057966908407</c:v>
                </c:pt>
                <c:pt idx="660">
                  <c:v>11.356044617451314</c:v>
                </c:pt>
                <c:pt idx="661">
                  <c:v>11.342952768061</c:v>
                </c:pt>
                <c:pt idx="662">
                  <c:v>11.329783997617804</c:v>
                </c:pt>
                <c:pt idx="663">
                  <c:v>11.316539887530611</c:v>
                </c:pt>
                <c:pt idx="664">
                  <c:v>11.303222021676699</c:v>
                </c:pt>
                <c:pt idx="665">
                  <c:v>11.289831986341399</c:v>
                </c:pt>
                <c:pt idx="666">
                  <c:v>11.276371370157591</c:v>
                </c:pt>
                <c:pt idx="667">
                  <c:v>11.262841764045501</c:v>
                </c:pt>
                <c:pt idx="668">
                  <c:v>11.249244761152491</c:v>
                </c:pt>
                <c:pt idx="669">
                  <c:v>11.235581956792602</c:v>
                </c:pt>
                <c:pt idx="670">
                  <c:v>11.2218549483859</c:v>
                </c:pt>
                <c:pt idx="671">
                  <c:v>11.208065335399098</c:v>
                </c:pt>
                <c:pt idx="672">
                  <c:v>11.194214719284</c:v>
                </c:pt>
                <c:pt idx="673">
                  <c:v>11.180304703418299</c:v>
                </c:pt>
                <c:pt idx="674">
                  <c:v>11.166336893044312</c:v>
                </c:pt>
                <c:pt idx="675">
                  <c:v>11.152312895209507</c:v>
                </c:pt>
                <c:pt idx="676">
                  <c:v>11.1382343187055</c:v>
                </c:pt>
                <c:pt idx="677">
                  <c:v>11.124102774008</c:v>
                </c:pt>
                <c:pt idx="678">
                  <c:v>11.109919873216599</c:v>
                </c:pt>
                <c:pt idx="679">
                  <c:v>11.095687229994311</c:v>
                </c:pt>
                <c:pt idx="680">
                  <c:v>11.081406459507107</c:v>
                </c:pt>
                <c:pt idx="681">
                  <c:v>11.067079178364002</c:v>
                </c:pt>
                <c:pt idx="682">
                  <c:v>11.052707004556106</c:v>
                </c:pt>
                <c:pt idx="683">
                  <c:v>11.038291557396898</c:v>
                </c:pt>
                <c:pt idx="684">
                  <c:v>11.023834457461804</c:v>
                </c:pt>
                <c:pt idx="685">
                  <c:v>11.009337326527502</c:v>
                </c:pt>
                <c:pt idx="686">
                  <c:v>10.994801787511792</c:v>
                </c:pt>
                <c:pt idx="687">
                  <c:v>10.980229464413492</c:v>
                </c:pt>
                <c:pt idx="688">
                  <c:v>10.965621982251799</c:v>
                </c:pt>
                <c:pt idx="689">
                  <c:v>10.950980967006107</c:v>
                </c:pt>
                <c:pt idx="690">
                  <c:v>10.936308045555698</c:v>
                </c:pt>
                <c:pt idx="691">
                  <c:v>10.921604845619402</c:v>
                </c:pt>
                <c:pt idx="692">
                  <c:v>10.9068729956951</c:v>
                </c:pt>
                <c:pt idx="693">
                  <c:v>10.892114124999907</c:v>
                </c:pt>
                <c:pt idx="694">
                  <c:v>10.877329863409004</c:v>
                </c:pt>
                <c:pt idx="695">
                  <c:v>10.862521841396207</c:v>
                </c:pt>
                <c:pt idx="696">
                  <c:v>10.847691689973001</c:v>
                </c:pt>
                <c:pt idx="697">
                  <c:v>10.8328410406285</c:v>
                </c:pt>
                <c:pt idx="698">
                  <c:v>10.817971525269202</c:v>
                </c:pt>
                <c:pt idx="699">
                  <c:v>10.803084776158407</c:v>
                </c:pt>
                <c:pt idx="700">
                  <c:v>10.788182425855901</c:v>
                </c:pt>
                <c:pt idx="701">
                  <c:v>10.773266107157999</c:v>
                </c:pt>
                <c:pt idx="702">
                  <c:v>10.758337453036598</c:v>
                </c:pt>
                <c:pt idx="703">
                  <c:v>10.743398096579901</c:v>
                </c:pt>
                <c:pt idx="704">
                  <c:v>10.728449670930498</c:v>
                </c:pt>
                <c:pt idx="705">
                  <c:v>10.713493809226707</c:v>
                </c:pt>
                <c:pt idx="706">
                  <c:v>10.6985321445412</c:v>
                </c:pt>
                <c:pt idx="707">
                  <c:v>10.683566309820804</c:v>
                </c:pt>
                <c:pt idx="708">
                  <c:v>10.668597937826707</c:v>
                </c:pt>
                <c:pt idx="709">
                  <c:v>10.653628661073498</c:v>
                </c:pt>
                <c:pt idx="710">
                  <c:v>10.638660111769099</c:v>
                </c:pt>
                <c:pt idx="711">
                  <c:v>10.623693921754592</c:v>
                </c:pt>
                <c:pt idx="712">
                  <c:v>10.608731722443901</c:v>
                </c:pt>
                <c:pt idx="713">
                  <c:v>10.593775144762898</c:v>
                </c:pt>
                <c:pt idx="714">
                  <c:v>10.578825819089706</c:v>
                </c:pt>
                <c:pt idx="715">
                  <c:v>10.563885375194404</c:v>
                </c:pt>
                <c:pt idx="716">
                  <c:v>10.548955442177888</c:v>
                </c:pt>
                <c:pt idx="717">
                  <c:v>10.5340376484129</c:v>
                </c:pt>
                <c:pt idx="718">
                  <c:v>10.5191336214821</c:v>
                </c:pt>
                <c:pt idx="719">
                  <c:v>10.5042449881194</c:v>
                </c:pt>
                <c:pt idx="720">
                  <c:v>10.489373374147902</c:v>
                </c:pt>
                <c:pt idx="721">
                  <c:v>10.474520404421099</c:v>
                </c:pt>
                <c:pt idx="722">
                  <c:v>10.459687702762007</c:v>
                </c:pt>
                <c:pt idx="723">
                  <c:v>10.4448768919023</c:v>
                </c:pt>
                <c:pt idx="724">
                  <c:v>10.430089593422707</c:v>
                </c:pt>
                <c:pt idx="725">
                  <c:v>10.415327427692198</c:v>
                </c:pt>
                <c:pt idx="726">
                  <c:v>10.400592013808218</c:v>
                </c:pt>
                <c:pt idx="727">
                  <c:v>10.385884969536011</c:v>
                </c:pt>
                <c:pt idx="728">
                  <c:v>10.371207911247804</c:v>
                </c:pt>
                <c:pt idx="729">
                  <c:v>10.356562453863507</c:v>
                </c:pt>
                <c:pt idx="730">
                  <c:v>10.341950210789706</c:v>
                </c:pt>
                <c:pt idx="731">
                  <c:v>10.327372793859398</c:v>
                </c:pt>
                <c:pt idx="732">
                  <c:v>10.312831813272107</c:v>
                </c:pt>
                <c:pt idx="733">
                  <c:v>10.298328877532585</c:v>
                </c:pt>
                <c:pt idx="734">
                  <c:v>10.283865593391798</c:v>
                </c:pt>
                <c:pt idx="735">
                  <c:v>10.269443565785506</c:v>
                </c:pt>
                <c:pt idx="736">
                  <c:v>10.2550643977745</c:v>
                </c:pt>
                <c:pt idx="737">
                  <c:v>10.240729690484001</c:v>
                </c:pt>
                <c:pt idx="738">
                  <c:v>10.2264410430437</c:v>
                </c:pt>
                <c:pt idx="739">
                  <c:v>10.212200052526899</c:v>
                </c:pt>
                <c:pt idx="740">
                  <c:v>10.198008313890698</c:v>
                </c:pt>
                <c:pt idx="741">
                  <c:v>10.183867419915501</c:v>
                </c:pt>
                <c:pt idx="742">
                  <c:v>10.169778961144399</c:v>
                </c:pt>
                <c:pt idx="743">
                  <c:v>10.155744525823218</c:v>
                </c:pt>
                <c:pt idx="744">
                  <c:v>10.141765699840098</c:v>
                </c:pt>
                <c:pt idx="745">
                  <c:v>10.127844066665</c:v>
                </c:pt>
                <c:pt idx="746">
                  <c:v>10.113981207289907</c:v>
                </c:pt>
                <c:pt idx="747">
                  <c:v>10.100178700167493</c:v>
                </c:pt>
                <c:pt idx="748">
                  <c:v>10.0864381211519</c:v>
                </c:pt>
                <c:pt idx="749">
                  <c:v>10.0727610434377</c:v>
                </c:pt>
                <c:pt idx="750">
                  <c:v>10.059149037499914</c:v>
                </c:pt>
                <c:pt idx="751">
                  <c:v>10.045603671033399</c:v>
                </c:pt>
                <c:pt idx="752">
                  <c:v>10.032126508892604</c:v>
                </c:pt>
                <c:pt idx="753">
                  <c:v>10.018719113032098</c:v>
                </c:pt>
                <c:pt idx="754">
                  <c:v>10.005383042444302</c:v>
                </c:pt>
                <c:pt idx="755">
                  <c:v>9.9921198531012081</c:v>
                </c:pt>
                <c:pt idx="756">
                  <c:v>9.9789310978926906</c:v>
                </c:pt>
                <c:pt idx="757">
                  <c:v>9.9658183265670797</c:v>
                </c:pt>
                <c:pt idx="758">
                  <c:v>9.9527830856702071</c:v>
                </c:pt>
                <c:pt idx="759">
                  <c:v>9.9398269184851298</c:v>
                </c:pt>
                <c:pt idx="760">
                  <c:v>9.9269513649722487</c:v>
                </c:pt>
                <c:pt idx="761">
                  <c:v>9.9141579617088524</c:v>
                </c:pt>
                <c:pt idx="762">
                  <c:v>9.9014482418282483</c:v>
                </c:pt>
                <c:pt idx="763">
                  <c:v>9.8888237349599688</c:v>
                </c:pt>
                <c:pt idx="764">
                  <c:v>9.8762859671694567</c:v>
                </c:pt>
                <c:pt idx="765">
                  <c:v>9.8638364608974793</c:v>
                </c:pt>
                <c:pt idx="766">
                  <c:v>9.8514767349000092</c:v>
                </c:pt>
                <c:pt idx="767">
                  <c:v>9.8392083041876095</c:v>
                </c:pt>
                <c:pt idx="768">
                  <c:v>9.8270326799656544</c:v>
                </c:pt>
                <c:pt idx="769">
                  <c:v>9.8149513695733059</c:v>
                </c:pt>
                <c:pt idx="770">
                  <c:v>9.8029658764238068</c:v>
                </c:pt>
                <c:pt idx="771">
                  <c:v>9.791077699943818</c:v>
                </c:pt>
                <c:pt idx="772">
                  <c:v>9.77928833551303</c:v>
                </c:pt>
                <c:pt idx="773">
                  <c:v>9.7675992744041569</c:v>
                </c:pt>
                <c:pt idx="774">
                  <c:v>9.7560120037224003</c:v>
                </c:pt>
                <c:pt idx="775">
                  <c:v>9.7445280063449715</c:v>
                </c:pt>
                <c:pt idx="776">
                  <c:v>9.7331487608612619</c:v>
                </c:pt>
                <c:pt idx="777">
                  <c:v>9.7218757415118784</c:v>
                </c:pt>
                <c:pt idx="778">
                  <c:v>9.7107104181288992</c:v>
                </c:pt>
                <c:pt idx="779">
                  <c:v>9.6996542560750871</c:v>
                </c:pt>
                <c:pt idx="780">
                  <c:v>9.6887087161839496</c:v>
                </c:pt>
                <c:pt idx="781">
                  <c:v>9.6778752546992308</c:v>
                </c:pt>
                <c:pt idx="782">
                  <c:v>9.6671553232141889</c:v>
                </c:pt>
                <c:pt idx="783">
                  <c:v>9.6565503686122476</c:v>
                </c:pt>
                <c:pt idx="784">
                  <c:v>9.6460618330056906</c:v>
                </c:pt>
                <c:pt idx="785">
                  <c:v>9.6356911536758822</c:v>
                </c:pt>
                <c:pt idx="786">
                  <c:v>9.6254397630128725</c:v>
                </c:pt>
                <c:pt idx="787">
                  <c:v>9.6153090884548487</c:v>
                </c:pt>
                <c:pt idx="788">
                  <c:v>9.6053005524280728</c:v>
                </c:pt>
                <c:pt idx="789">
                  <c:v>9.5954155722863881</c:v>
                </c:pt>
                <c:pt idx="790">
                  <c:v>9.5856555602507498</c:v>
                </c:pt>
                <c:pt idx="791">
                  <c:v>9.5760219233496198</c:v>
                </c:pt>
                <c:pt idx="792">
                  <c:v>9.5665160633575095</c:v>
                </c:pt>
                <c:pt idx="793">
                  <c:v>9.557139376735849</c:v>
                </c:pt>
                <c:pt idx="794">
                  <c:v>9.5478932545712496</c:v>
                </c:pt>
                <c:pt idx="795">
                  <c:v>9.538779082517177</c:v>
                </c:pt>
                <c:pt idx="796">
                  <c:v>9.5297982407312194</c:v>
                </c:pt>
                <c:pt idx="797">
                  <c:v>9.5209521038169402</c:v>
                </c:pt>
                <c:pt idx="798">
                  <c:v>9.5122420407620094</c:v>
                </c:pt>
                <c:pt idx="799">
                  <c:v>9.5036694148788605</c:v>
                </c:pt>
                <c:pt idx="800">
                  <c:v>9.4952355837438205</c:v>
                </c:pt>
                <c:pt idx="801">
                  <c:v>9.4869418991368804</c:v>
                </c:pt>
                <c:pt idx="802">
                  <c:v>9.4787897069817308</c:v>
                </c:pt>
                <c:pt idx="803">
                  <c:v>9.4707803472845171</c:v>
                </c:pt>
                <c:pt idx="804">
                  <c:v>9.4629151540749206</c:v>
                </c:pt>
                <c:pt idx="805">
                  <c:v>9.4551954553444482</c:v>
                </c:pt>
                <c:pt idx="806">
                  <c:v>9.4476225729869672</c:v>
                </c:pt>
                <c:pt idx="807">
                  <c:v>9.4401978227380194</c:v>
                </c:pt>
                <c:pt idx="808">
                  <c:v>9.4329225141147397</c:v>
                </c:pt>
                <c:pt idx="809">
                  <c:v>9.4257979503552978</c:v>
                </c:pt>
                <c:pt idx="810">
                  <c:v>9.4188254283585415</c:v>
                </c:pt>
                <c:pt idx="811">
                  <c:v>9.4120062386242367</c:v>
                </c:pt>
                <c:pt idx="812">
                  <c:v>9.4053416651915533</c:v>
                </c:pt>
                <c:pt idx="813">
                  <c:v>9.3988329855803503</c:v>
                </c:pt>
                <c:pt idx="814">
                  <c:v>9.392481470729189</c:v>
                </c:pt>
                <c:pt idx="815">
                  <c:v>9.3862883849363801</c:v>
                </c:pt>
                <c:pt idx="816">
                  <c:v>9.3802549857986808</c:v>
                </c:pt>
                <c:pt idx="817">
                  <c:v>9.3743825241516294</c:v>
                </c:pt>
                <c:pt idx="818">
                  <c:v>9.368672244008847</c:v>
                </c:pt>
                <c:pt idx="819">
                  <c:v>9.3631253825020195</c:v>
                </c:pt>
                <c:pt idx="820">
                  <c:v>9.3577431698199796</c:v>
                </c:pt>
                <c:pt idx="821">
                  <c:v>9.3525268291491663</c:v>
                </c:pt>
                <c:pt idx="822">
                  <c:v>9.3474775766126008</c:v>
                </c:pt>
                <c:pt idx="823">
                  <c:v>9.3425966212103706</c:v>
                </c:pt>
                <c:pt idx="824">
                  <c:v>9.3378851647580259</c:v>
                </c:pt>
                <c:pt idx="825">
                  <c:v>9.3333444018277003</c:v>
                </c:pt>
                <c:pt idx="826">
                  <c:v>9.328975519686967</c:v>
                </c:pt>
                <c:pt idx="827">
                  <c:v>9.3247796982384106</c:v>
                </c:pt>
                <c:pt idx="828">
                  <c:v>9.3207581099599501</c:v>
                </c:pt>
                <c:pt idx="829">
                  <c:v>9.316911919843637</c:v>
                </c:pt>
                <c:pt idx="830">
                  <c:v>9.3132422853363508</c:v>
                </c:pt>
                <c:pt idx="831">
                  <c:v>9.3097503562785704</c:v>
                </c:pt>
                <c:pt idx="832">
                  <c:v>9.3064372748444164</c:v>
                </c:pt>
                <c:pt idx="833">
                  <c:v>9.3033041754815091</c:v>
                </c:pt>
                <c:pt idx="834">
                  <c:v>9.3003521848503059</c:v>
                </c:pt>
                <c:pt idx="835">
                  <c:v>9.2975824217639893</c:v>
                </c:pt>
                <c:pt idx="836">
                  <c:v>9.2949959971282592</c:v>
                </c:pt>
                <c:pt idx="837">
                  <c:v>9.292594013880338</c:v>
                </c:pt>
                <c:pt idx="838">
                  <c:v>9.290377566929628</c:v>
                </c:pt>
                <c:pt idx="839">
                  <c:v>9.2883477430968355</c:v>
                </c:pt>
                <c:pt idx="840">
                  <c:v>9.2865056210532497</c:v>
                </c:pt>
                <c:pt idx="841">
                  <c:v>9.2848522712616592</c:v>
                </c:pt>
                <c:pt idx="842">
                  <c:v>9.2833887559141814</c:v>
                </c:pt>
                <c:pt idx="843">
                  <c:v>9.2821161288739908</c:v>
                </c:pt>
                <c:pt idx="844">
                  <c:v>9.2810354356135925</c:v>
                </c:pt>
                <c:pt idx="845">
                  <c:v>9.2801477131546406</c:v>
                </c:pt>
                <c:pt idx="846">
                  <c:v>9.2794539900083297</c:v>
                </c:pt>
                <c:pt idx="847">
                  <c:v>9.2789552861141935</c:v>
                </c:pt>
                <c:pt idx="848">
                  <c:v>9.2786526127805207</c:v>
                </c:pt>
                <c:pt idx="849">
                  <c:v>9.2785469726238308</c:v>
                </c:pt>
                <c:pt idx="850">
                  <c:v>9.2786393595079879</c:v>
                </c:pt>
                <c:pt idx="851">
                  <c:v>9.2789307584843304</c:v>
                </c:pt>
                <c:pt idx="852">
                  <c:v>9.2794221457317079</c:v>
                </c:pt>
                <c:pt idx="853">
                  <c:v>9.2801144884957179</c:v>
                </c:pt>
                <c:pt idx="854">
                  <c:v>9.2810087450280534</c:v>
                </c:pt>
                <c:pt idx="855">
                  <c:v>9.2821058645269297</c:v>
                </c:pt>
                <c:pt idx="856">
                  <c:v>9.2834067870761992</c:v>
                </c:pt>
                <c:pt idx="857">
                  <c:v>9.2849124435853714</c:v>
                </c:pt>
                <c:pt idx="858">
                  <c:v>9.28662375572884</c:v>
                </c:pt>
                <c:pt idx="859">
                  <c:v>9.2885416358862898</c:v>
                </c:pt>
                <c:pt idx="860">
                  <c:v>9.2906669870816501</c:v>
                </c:pt>
                <c:pt idx="861">
                  <c:v>9.2930007029227539</c:v>
                </c:pt>
                <c:pt idx="862">
                  <c:v>9.2955436675421801</c:v>
                </c:pt>
                <c:pt idx="863">
                  <c:v>9.2982967555351514</c:v>
                </c:pt>
                <c:pt idx="864">
                  <c:v>9.3012608319006596</c:v>
                </c:pt>
                <c:pt idx="865">
                  <c:v>9.3044367519804521</c:v>
                </c:pt>
                <c:pt idx="866">
                  <c:v>9.3078253613987521</c:v>
                </c:pt>
                <c:pt idx="867">
                  <c:v>9.3114274960021302</c:v>
                </c:pt>
                <c:pt idx="868">
                  <c:v>9.3152439817989503</c:v>
                </c:pt>
                <c:pt idx="869">
                  <c:v>9.3192756348995207</c:v>
                </c:pt>
                <c:pt idx="870">
                  <c:v>9.323523261454838</c:v>
                </c:pt>
                <c:pt idx="871">
                  <c:v>9.3279876575975607</c:v>
                </c:pt>
                <c:pt idx="872">
                  <c:v>9.3326696093802894</c:v>
                </c:pt>
                <c:pt idx="873">
                  <c:v>9.3375698927162247</c:v>
                </c:pt>
                <c:pt idx="874">
                  <c:v>9.3426892733187223</c:v>
                </c:pt>
                <c:pt idx="875">
                  <c:v>9.348028506640448</c:v>
                </c:pt>
                <c:pt idx="876">
                  <c:v>9.3535883378137292</c:v>
                </c:pt>
                <c:pt idx="877">
                  <c:v>9.3593695015894021</c:v>
                </c:pt>
                <c:pt idx="878">
                  <c:v>9.3653727222773906</c:v>
                </c:pt>
                <c:pt idx="879">
                  <c:v>9.3715987136860548</c:v>
                </c:pt>
                <c:pt idx="880">
                  <c:v>9.3780481790611994</c:v>
                </c:pt>
                <c:pt idx="881">
                  <c:v>9.3847218110267807</c:v>
                </c:pt>
                <c:pt idx="882">
                  <c:v>9.3916202915240703</c:v>
                </c:pt>
                <c:pt idx="883">
                  <c:v>9.3987442917513047</c:v>
                </c:pt>
                <c:pt idx="884">
                  <c:v>9.4060944721033479</c:v>
                </c:pt>
                <c:pt idx="885">
                  <c:v>9.4136714821115142</c:v>
                </c:pt>
                <c:pt idx="886">
                  <c:v>9.4214759603834715</c:v>
                </c:pt>
                <c:pt idx="887">
                  <c:v>9.4295085345422081</c:v>
                </c:pt>
                <c:pt idx="888">
                  <c:v>9.4377698211664605</c:v>
                </c:pt>
                <c:pt idx="889">
                  <c:v>9.4462604257295713</c:v>
                </c:pt>
                <c:pt idx="890">
                  <c:v>9.4549809425400806</c:v>
                </c:pt>
                <c:pt idx="891">
                  <c:v>9.463931954681069</c:v>
                </c:pt>
                <c:pt idx="892">
                  <c:v>9.4731140339491375</c:v>
                </c:pt>
                <c:pt idx="893">
                  <c:v>9.4825277407954491</c:v>
                </c:pt>
                <c:pt idx="894">
                  <c:v>9.4921736242639998</c:v>
                </c:pt>
                <c:pt idx="895">
                  <c:v>9.5020522219319705</c:v>
                </c:pt>
                <c:pt idx="896">
                  <c:v>9.5121640598498871</c:v>
                </c:pt>
                <c:pt idx="897">
                  <c:v>9.5225096524800588</c:v>
                </c:pt>
                <c:pt idx="898">
                  <c:v>9.5330895026374893</c:v>
                </c:pt>
                <c:pt idx="899">
                  <c:v>9.5439041014287902</c:v>
                </c:pt>
                <c:pt idx="900">
                  <c:v>9.5549539281919191</c:v>
                </c:pt>
                <c:pt idx="901">
                  <c:v>9.566239450436397</c:v>
                </c:pt>
                <c:pt idx="902">
                  <c:v>9.5777611237823859</c:v>
                </c:pt>
                <c:pt idx="903">
                  <c:v>9.5895193919005504</c:v>
                </c:pt>
                <c:pt idx="904">
                  <c:v>9.601514686451738</c:v>
                </c:pt>
                <c:pt idx="905">
                  <c:v>9.61374742702702</c:v>
                </c:pt>
                <c:pt idx="906">
                  <c:v>9.6262180210866699</c:v>
                </c:pt>
                <c:pt idx="907">
                  <c:v>9.6389268638998935</c:v>
                </c:pt>
                <c:pt idx="908">
                  <c:v>9.6518743384857792</c:v>
                </c:pt>
                <c:pt idx="909">
                  <c:v>9.6650608155508504</c:v>
                </c:pt>
                <c:pt idx="910">
                  <c:v>9.678486653430717</c:v>
                </c:pt>
                <c:pt idx="911">
                  <c:v>9.6921521980285092</c:v>
                </c:pt>
                <c:pt idx="912">
                  <c:v>9.7060577827552184</c:v>
                </c:pt>
                <c:pt idx="913">
                  <c:v>9.7202037284687535</c:v>
                </c:pt>
                <c:pt idx="914">
                  <c:v>9.7345903434142809</c:v>
                </c:pt>
                <c:pt idx="915">
                  <c:v>9.7492179231636023</c:v>
                </c:pt>
                <c:pt idx="916">
                  <c:v>9.7640867505546698</c:v>
                </c:pt>
                <c:pt idx="917">
                  <c:v>9.7791970956314103</c:v>
                </c:pt>
                <c:pt idx="918">
                  <c:v>9.7945492155837179</c:v>
                </c:pt>
                <c:pt idx="919">
                  <c:v>9.8101433546861507</c:v>
                </c:pt>
                <c:pt idx="920">
                  <c:v>9.8259797442389107</c:v>
                </c:pt>
                <c:pt idx="921">
                  <c:v>9.8420586025064303</c:v>
                </c:pt>
                <c:pt idx="922">
                  <c:v>9.8583801346579474</c:v>
                </c:pt>
                <c:pt idx="923">
                  <c:v>9.874944532706234</c:v>
                </c:pt>
                <c:pt idx="924">
                  <c:v>9.8917519754478498</c:v>
                </c:pt>
                <c:pt idx="925">
                  <c:v>9.9088026284032473</c:v>
                </c:pt>
                <c:pt idx="926">
                  <c:v>9.9260966437551907</c:v>
                </c:pt>
                <c:pt idx="927">
                  <c:v>9.9436341602898501</c:v>
                </c:pt>
                <c:pt idx="928">
                  <c:v>9.9614153033352206</c:v>
                </c:pt>
                <c:pt idx="929">
                  <c:v>9.9794401847014793</c:v>
                </c:pt>
                <c:pt idx="930">
                  <c:v>9.9977089026208183</c:v>
                </c:pt>
                <c:pt idx="931">
                  <c:v>10.016221541686598</c:v>
                </c:pt>
                <c:pt idx="932">
                  <c:v>10.034978172793689</c:v>
                </c:pt>
                <c:pt idx="933">
                  <c:v>10.053978853077099</c:v>
                </c:pt>
                <c:pt idx="934">
                  <c:v>10.073223625852593</c:v>
                </c:pt>
                <c:pt idx="935">
                  <c:v>10.0927125205561</c:v>
                </c:pt>
                <c:pt idx="936">
                  <c:v>10.112445552683312</c:v>
                </c:pt>
                <c:pt idx="937">
                  <c:v>10.1324227237294</c:v>
                </c:pt>
                <c:pt idx="938">
                  <c:v>10.152644021128411</c:v>
                </c:pt>
                <c:pt idx="939">
                  <c:v>10.173109418193604</c:v>
                </c:pt>
                <c:pt idx="940">
                  <c:v>10.193818874056499</c:v>
                </c:pt>
                <c:pt idx="941">
                  <c:v>10.214772333607</c:v>
                </c:pt>
                <c:pt idx="942">
                  <c:v>10.235969727432298</c:v>
                </c:pt>
                <c:pt idx="943">
                  <c:v>10.257410971758</c:v>
                </c:pt>
                <c:pt idx="944">
                  <c:v>10.2790959683861</c:v>
                </c:pt>
                <c:pt idx="945">
                  <c:v>10.3010246046356</c:v>
                </c:pt>
                <c:pt idx="946">
                  <c:v>10.323196753282406</c:v>
                </c:pt>
                <c:pt idx="947">
                  <c:v>10.345612272498308</c:v>
                </c:pt>
                <c:pt idx="948">
                  <c:v>10.368271005791092</c:v>
                </c:pt>
                <c:pt idx="949">
                  <c:v>10.391172781944098</c:v>
                </c:pt>
                <c:pt idx="950">
                  <c:v>10.414317414955701</c:v>
                </c:pt>
                <c:pt idx="951">
                  <c:v>10.437704703979801</c:v>
                </c:pt>
                <c:pt idx="952">
                  <c:v>10.461334433264007</c:v>
                </c:pt>
                <c:pt idx="953">
                  <c:v>10.485206372091007</c:v>
                </c:pt>
                <c:pt idx="954">
                  <c:v>10.509320274716902</c:v>
                </c:pt>
                <c:pt idx="955">
                  <c:v>10.533675880311092</c:v>
                </c:pt>
                <c:pt idx="956">
                  <c:v>10.558272912897699</c:v>
                </c:pt>
                <c:pt idx="957">
                  <c:v>10.583111081292094</c:v>
                </c:pt>
                <c:pt idx="958">
                  <c:v>10.6081900790433</c:v>
                </c:pt>
                <c:pt idx="959">
                  <c:v>10.633509584372</c:v>
                </c:pt>
                <c:pt idx="960">
                  <c:v>10.6590692601114</c:v>
                </c:pt>
                <c:pt idx="961">
                  <c:v>10.684868753646398</c:v>
                </c:pt>
                <c:pt idx="962">
                  <c:v>10.7109076968529</c:v>
                </c:pt>
                <c:pt idx="963">
                  <c:v>10.737185706037698</c:v>
                </c:pt>
                <c:pt idx="964">
                  <c:v>10.7637023818782</c:v>
                </c:pt>
                <c:pt idx="965">
                  <c:v>10.790457309363306</c:v>
                </c:pt>
                <c:pt idx="966">
                  <c:v>10.8174500577305</c:v>
                </c:pt>
                <c:pt idx="967">
                  <c:v>10.844680180407501</c:v>
                </c:pt>
                <c:pt idx="968">
                  <c:v>10.872147214951411</c:v>
                </c:pt>
                <c:pt idx="969">
                  <c:v>10.8998506829888</c:v>
                </c:pt>
                <c:pt idx="970">
                  <c:v>10.9277900901542</c:v>
                </c:pt>
                <c:pt idx="971">
                  <c:v>10.955964926031207</c:v>
                </c:pt>
                <c:pt idx="972">
                  <c:v>10.984374664091098</c:v>
                </c:pt>
                <c:pt idx="973">
                  <c:v>11.013018761632891</c:v>
                </c:pt>
                <c:pt idx="974">
                  <c:v>11.041896659723404</c:v>
                </c:pt>
                <c:pt idx="975">
                  <c:v>11.071007783135901</c:v>
                </c:pt>
                <c:pt idx="976">
                  <c:v>11.100351540291093</c:v>
                </c:pt>
                <c:pt idx="977">
                  <c:v>11.129927323195698</c:v>
                </c:pt>
                <c:pt idx="978">
                  <c:v>11.159734507383218</c:v>
                </c:pt>
                <c:pt idx="979">
                  <c:v>11.189772451851701</c:v>
                </c:pt>
                <c:pt idx="980">
                  <c:v>11.2200404990057</c:v>
                </c:pt>
                <c:pt idx="981">
                  <c:v>11.250537974594707</c:v>
                </c:pt>
                <c:pt idx="982">
                  <c:v>11.281264187653091</c:v>
                </c:pt>
                <c:pt idx="983">
                  <c:v>11.312218430439501</c:v>
                </c:pt>
                <c:pt idx="984">
                  <c:v>11.343399978376604</c:v>
                </c:pt>
                <c:pt idx="985">
                  <c:v>11.374808089991401</c:v>
                </c:pt>
                <c:pt idx="986">
                  <c:v>11.406442006853911</c:v>
                </c:pt>
                <c:pt idx="987">
                  <c:v>11.438300953517698</c:v>
                </c:pt>
                <c:pt idx="988">
                  <c:v>11.470384137459106</c:v>
                </c:pt>
                <c:pt idx="989">
                  <c:v>11.5026907490171</c:v>
                </c:pt>
                <c:pt idx="990">
                  <c:v>11.535219961332498</c:v>
                </c:pt>
                <c:pt idx="991">
                  <c:v>11.5679709302883</c:v>
                </c:pt>
                <c:pt idx="992">
                  <c:v>11.600942794449304</c:v>
                </c:pt>
                <c:pt idx="993">
                  <c:v>11.6341346750008</c:v>
                </c:pt>
                <c:pt idx="994">
                  <c:v>11.66754567569</c:v>
                </c:pt>
                <c:pt idx="995">
                  <c:v>11.701174882764098</c:v>
                </c:pt>
                <c:pt idx="996">
                  <c:v>11.735021364910189</c:v>
                </c:pt>
                <c:pt idx="997">
                  <c:v>11.769084173196207</c:v>
                </c:pt>
                <c:pt idx="998">
                  <c:v>11.8033623410091</c:v>
                </c:pt>
                <c:pt idx="999">
                  <c:v>11.837854883995202</c:v>
                </c:pt>
                <c:pt idx="1000">
                  <c:v>11.872560799999912</c:v>
                </c:pt>
                <c:pt idx="1001">
                  <c:v>11.907479069006907</c:v>
                </c:pt>
                <c:pt idx="1002">
                  <c:v>11.942608653079002</c:v>
                </c:pt>
                <c:pt idx="1003">
                  <c:v>11.977948496295699</c:v>
                </c:pt>
                <c:pt idx="1004">
                  <c:v>12.013497524695907</c:v>
                </c:pt>
                <c:pt idx="1005">
                  <c:v>12.049254646214099</c:v>
                </c:pt>
                <c:pt idx="1006">
                  <c:v>12.0852187506229</c:v>
                </c:pt>
                <c:pt idx="1007">
                  <c:v>12.121388709471191</c:v>
                </c:pt>
                <c:pt idx="1008">
                  <c:v>12.157763376024199</c:v>
                </c:pt>
                <c:pt idx="1009">
                  <c:v>12.194341585203498</c:v>
                </c:pt>
                <c:pt idx="1010">
                  <c:v>12.231122153525893</c:v>
                </c:pt>
                <c:pt idx="1011">
                  <c:v>12.2681038790441</c:v>
                </c:pt>
                <c:pt idx="1012">
                  <c:v>12.305285541285212</c:v>
                </c:pt>
                <c:pt idx="1013">
                  <c:v>12.342665901191801</c:v>
                </c:pt>
                <c:pt idx="1014">
                  <c:v>12.380243701060101</c:v>
                </c:pt>
                <c:pt idx="1015">
                  <c:v>12.418017664481299</c:v>
                </c:pt>
                <c:pt idx="1016">
                  <c:v>12.455986496279507</c:v>
                </c:pt>
                <c:pt idx="1017">
                  <c:v>12.494148882452699</c:v>
                </c:pt>
                <c:pt idx="1018">
                  <c:v>12.532503490111798</c:v>
                </c:pt>
                <c:pt idx="1019">
                  <c:v>12.571048967420699</c:v>
                </c:pt>
                <c:pt idx="1020">
                  <c:v>12.609783943535501</c:v>
                </c:pt>
                <c:pt idx="1021">
                  <c:v>12.6487070285449</c:v>
                </c:pt>
                <c:pt idx="1022">
                  <c:v>12.687816813408912</c:v>
                </c:pt>
                <c:pt idx="1023">
                  <c:v>12.727111869898494</c:v>
                </c:pt>
                <c:pt idx="1024">
                  <c:v>12.7665907505375</c:v>
                </c:pt>
                <c:pt idx="1025">
                  <c:v>12.806251988538699</c:v>
                </c:pt>
                <c:pt idx="1026">
                  <c:v>12.846094097746407</c:v>
                </c:pt>
                <c:pt idx="1027">
                  <c:v>12.886115572575207</c:v>
                </c:pt>
                <c:pt idx="1028">
                  <c:v>12.926314887948607</c:v>
                </c:pt>
                <c:pt idx="1029">
                  <c:v>12.966690499240707</c:v>
                </c:pt>
                <c:pt idx="1030">
                  <c:v>13.007240842214401</c:v>
                </c:pt>
                <c:pt idx="1031">
                  <c:v>13.047964332961101</c:v>
                </c:pt>
                <c:pt idx="1032">
                  <c:v>13.088859367841399</c:v>
                </c:pt>
                <c:pt idx="1033">
                  <c:v>13.1299243234236</c:v>
                </c:pt>
                <c:pt idx="1034">
                  <c:v>13.171157556423907</c:v>
                </c:pt>
                <c:pt idx="1035">
                  <c:v>13.2125574036468</c:v>
                </c:pt>
                <c:pt idx="1036">
                  <c:v>13.254122181922893</c:v>
                </c:pt>
                <c:pt idx="1037">
                  <c:v>13.295850188050798</c:v>
                </c:pt>
                <c:pt idx="1038">
                  <c:v>13.337739698734707</c:v>
                </c:pt>
                <c:pt idx="1039">
                  <c:v>13.379788970525912</c:v>
                </c:pt>
                <c:pt idx="1040">
                  <c:v>13.421996239761311</c:v>
                </c:pt>
                <c:pt idx="1041">
                  <c:v>13.4643597225033</c:v>
                </c:pt>
                <c:pt idx="1042">
                  <c:v>13.5068776144797</c:v>
                </c:pt>
                <c:pt idx="1043">
                  <c:v>13.5495480910237</c:v>
                </c:pt>
                <c:pt idx="1044">
                  <c:v>13.592369307012399</c:v>
                </c:pt>
                <c:pt idx="1045">
                  <c:v>13.635339396807607</c:v>
                </c:pt>
                <c:pt idx="1046">
                  <c:v>13.6784564741948</c:v>
                </c:pt>
                <c:pt idx="1047">
                  <c:v>13.721718632323999</c:v>
                </c:pt>
                <c:pt idx="1048">
                  <c:v>13.7651239436477</c:v>
                </c:pt>
                <c:pt idx="1049">
                  <c:v>13.8086704598613</c:v>
                </c:pt>
                <c:pt idx="1050">
                  <c:v>13.85235621184362</c:v>
                </c:pt>
                <c:pt idx="1051">
                  <c:v>13.896179209595402</c:v>
                </c:pt>
                <c:pt idx="1052">
                  <c:v>13.940137442179701</c:v>
                </c:pt>
                <c:pt idx="1053">
                  <c:v>13.984228877660399</c:v>
                </c:pt>
                <c:pt idx="1054">
                  <c:v>14.028451463044398</c:v>
                </c:pt>
                <c:pt idx="1055">
                  <c:v>14.0728031242177</c:v>
                </c:pt>
                <c:pt idx="1056">
                  <c:v>14.117281765888798</c:v>
                </c:pt>
                <c:pt idx="1057">
                  <c:v>14.161885271525607</c:v>
                </c:pt>
                <c:pt idx="1058">
                  <c:v>14.206611503296401</c:v>
                </c:pt>
                <c:pt idx="1059">
                  <c:v>14.2514583020091</c:v>
                </c:pt>
                <c:pt idx="1060">
                  <c:v>14.296423487051094</c:v>
                </c:pt>
                <c:pt idx="1061">
                  <c:v>14.341504856329507</c:v>
                </c:pt>
                <c:pt idx="1062">
                  <c:v>14.386700186208907</c:v>
                </c:pt>
                <c:pt idx="1063">
                  <c:v>14.432007231453307</c:v>
                </c:pt>
                <c:pt idx="1064">
                  <c:v>14.4774237251647</c:v>
                </c:pt>
                <c:pt idx="1065">
                  <c:v>14.522947378722908</c:v>
                </c:pt>
                <c:pt idx="1066">
                  <c:v>14.5685758817249</c:v>
                </c:pt>
                <c:pt idx="1067">
                  <c:v>14.6143069019252</c:v>
                </c:pt>
                <c:pt idx="1068">
                  <c:v>14.6601380851749</c:v>
                </c:pt>
                <c:pt idx="1069">
                  <c:v>14.7060670553617</c:v>
                </c:pt>
                <c:pt idx="1070">
                  <c:v>14.752091414349502</c:v>
                </c:pt>
                <c:pt idx="1071">
                  <c:v>14.798208741917886</c:v>
                </c:pt>
                <c:pt idx="1072">
                  <c:v>14.844416595702507</c:v>
                </c:pt>
                <c:pt idx="1073">
                  <c:v>14.890712511133707</c:v>
                </c:pt>
                <c:pt idx="1074">
                  <c:v>14.937094001376799</c:v>
                </c:pt>
                <c:pt idx="1075">
                  <c:v>14.983558557271207</c:v>
                </c:pt>
                <c:pt idx="1076">
                  <c:v>15.030103647271698</c:v>
                </c:pt>
                <c:pt idx="1077">
                  <c:v>15.076726717385911</c:v>
                </c:pt>
                <c:pt idx="1078">
                  <c:v>15.123425191115498</c:v>
                </c:pt>
                <c:pt idx="1079">
                  <c:v>15.1701964693954</c:v>
                </c:pt>
                <c:pt idx="1080">
                  <c:v>15.2170379305333</c:v>
                </c:pt>
                <c:pt idx="1081">
                  <c:v>15.263946930149308</c:v>
                </c:pt>
                <c:pt idx="1082">
                  <c:v>15.3109208011167</c:v>
                </c:pt>
                <c:pt idx="1083">
                  <c:v>15.357956853499507</c:v>
                </c:pt>
                <c:pt idx="1084">
                  <c:v>15.405052374494007</c:v>
                </c:pt>
                <c:pt idx="1085">
                  <c:v>15.452204628367811</c:v>
                </c:pt>
                <c:pt idx="1086">
                  <c:v>15.499410856399807</c:v>
                </c:pt>
                <c:pt idx="1087">
                  <c:v>15.5466682768187</c:v>
                </c:pt>
                <c:pt idx="1088">
                  <c:v>15.593974084743699</c:v>
                </c:pt>
                <c:pt idx="1089">
                  <c:v>15.641325452124692</c:v>
                </c:pt>
                <c:pt idx="1090">
                  <c:v>15.6887195276807</c:v>
                </c:pt>
                <c:pt idx="1091">
                  <c:v>15.736153436839798</c:v>
                </c:pt>
                <c:pt idx="1092">
                  <c:v>15.78362428168</c:v>
                </c:pt>
                <c:pt idx="1093">
                  <c:v>15.831129140867198</c:v>
                </c:pt>
                <c:pt idx="1094">
                  <c:v>15.8786650695959</c:v>
                </c:pt>
                <c:pt idx="1095">
                  <c:v>15.926229099528706</c:v>
                </c:pt>
                <c:pt idx="1096">
                  <c:v>15.973818238735907</c:v>
                </c:pt>
                <c:pt idx="1097">
                  <c:v>16.02142947163518</c:v>
                </c:pt>
                <c:pt idx="1098">
                  <c:v>16.069059758931587</c:v>
                </c:pt>
                <c:pt idx="1099">
                  <c:v>16.116706037556501</c:v>
                </c:pt>
                <c:pt idx="1100">
                  <c:v>16.164365220607614</c:v>
                </c:pt>
                <c:pt idx="1101">
                  <c:v>16.212034197289</c:v>
                </c:pt>
                <c:pt idx="1102">
                  <c:v>16.259709832850589</c:v>
                </c:pt>
                <c:pt idx="1103">
                  <c:v>16.307388968527299</c:v>
                </c:pt>
                <c:pt idx="1104">
                  <c:v>16.355068421479814</c:v>
                </c:pt>
                <c:pt idx="1105">
                  <c:v>16.40274498473277</c:v>
                </c:pt>
                <c:pt idx="1106">
                  <c:v>16.450415427116205</c:v>
                </c:pt>
                <c:pt idx="1107">
                  <c:v>16.498076493203087</c:v>
                </c:pt>
                <c:pt idx="1108">
                  <c:v>16.545724903252086</c:v>
                </c:pt>
                <c:pt idx="1109">
                  <c:v>16.593357353143499</c:v>
                </c:pt>
                <c:pt idx="1110">
                  <c:v>16.640970514321385</c:v>
                </c:pt>
                <c:pt idx="1111">
                  <c:v>16.68856103373318</c:v>
                </c:pt>
                <c:pt idx="1112">
                  <c:v>16.736125533767982</c:v>
                </c:pt>
                <c:pt idx="1113">
                  <c:v>16.783660612197789</c:v>
                </c:pt>
                <c:pt idx="1114">
                  <c:v>16.8311628421161</c:v>
                </c:pt>
                <c:pt idx="1115">
                  <c:v>16.878628771877889</c:v>
                </c:pt>
                <c:pt idx="1116">
                  <c:v>16.926054925039601</c:v>
                </c:pt>
                <c:pt idx="1117">
                  <c:v>16.973437800298189</c:v>
                </c:pt>
                <c:pt idx="1118">
                  <c:v>17.02077387143148</c:v>
                </c:pt>
                <c:pt idx="1119">
                  <c:v>17.068059587237489</c:v>
                </c:pt>
                <c:pt idx="1120">
                  <c:v>17.115291371474001</c:v>
                </c:pt>
                <c:pt idx="1121">
                  <c:v>17.162465622798798</c:v>
                </c:pt>
                <c:pt idx="1122">
                  <c:v>17.209578714708101</c:v>
                </c:pt>
                <c:pt idx="1123">
                  <c:v>17.256626995477689</c:v>
                </c:pt>
                <c:pt idx="1124">
                  <c:v>17.303606788102289</c:v>
                </c:pt>
                <c:pt idx="1125">
                  <c:v>17.350514390233887</c:v>
                </c:pt>
                <c:pt idx="1126">
                  <c:v>17.397346074123071</c:v>
                </c:pt>
                <c:pt idx="1127">
                  <c:v>17.444098086558199</c:v>
                </c:pt>
                <c:pt idx="1128">
                  <c:v>17.490766648804499</c:v>
                </c:pt>
                <c:pt idx="1129">
                  <c:v>17.537347956544</c:v>
                </c:pt>
                <c:pt idx="1130">
                  <c:v>17.583838179816414</c:v>
                </c:pt>
                <c:pt idx="1131">
                  <c:v>17.630233462956614</c:v>
                </c:pt>
                <c:pt idx="1132">
                  <c:v>17.676529924536087</c:v>
                </c:pt>
                <c:pt idx="1133">
                  <c:v>17.722723657301671</c:v>
                </c:pt>
                <c:pt idx="1134">
                  <c:v>17.768810728116399</c:v>
                </c:pt>
                <c:pt idx="1135">
                  <c:v>17.814787177896914</c:v>
                </c:pt>
                <c:pt idx="1136">
                  <c:v>17.860649021555378</c:v>
                </c:pt>
                <c:pt idx="1137">
                  <c:v>17.906392247939166</c:v>
                </c:pt>
                <c:pt idx="1138">
                  <c:v>17.952012819768079</c:v>
                </c:pt>
                <c:pt idx="1139">
                  <c:v>17.997506673576481</c:v>
                </c:pt>
                <c:pt idx="1140">
                  <c:v>18.042869719652014</c:v>
                </c:pt>
                <c:pt idx="1141">
                  <c:v>18.088097841975266</c:v>
                </c:pt>
                <c:pt idx="1142">
                  <c:v>18.133186898160186</c:v>
                </c:pt>
                <c:pt idx="1143">
                  <c:v>18.178132719392288</c:v>
                </c:pt>
                <c:pt idx="1144">
                  <c:v>18.222931110369689</c:v>
                </c:pt>
                <c:pt idx="1145">
                  <c:v>18.267577849241789</c:v>
                </c:pt>
                <c:pt idx="1146">
                  <c:v>18.3120686875498</c:v>
                </c:pt>
                <c:pt idx="1147">
                  <c:v>18.356399350167081</c:v>
                </c:pt>
                <c:pt idx="1148">
                  <c:v>18.40056553523538</c:v>
                </c:pt>
                <c:pt idx="1149">
                  <c:v>18.444562914108786</c:v>
                </c:pt>
                <c:pt idx="1150">
                  <c:v>18.488387131291379</c:v>
                </c:pt>
                <c:pt idx="1151">
                  <c:v>18.532033804376379</c:v>
                </c:pt>
                <c:pt idx="1152">
                  <c:v>18.575498523986987</c:v>
                </c:pt>
                <c:pt idx="1153">
                  <c:v>18.618776853715289</c:v>
                </c:pt>
                <c:pt idx="1154">
                  <c:v>18.661864330061899</c:v>
                </c:pt>
                <c:pt idx="1155">
                  <c:v>18.7047564623775</c:v>
                </c:pt>
                <c:pt idx="1156">
                  <c:v>18.747448732798187</c:v>
                </c:pt>
                <c:pt idx="1157">
                  <c:v>18.789936596191179</c:v>
                </c:pt>
                <c:pt idx="1158">
                  <c:v>18.832215480088514</c:v>
                </c:pt>
                <c:pt idx="1159">
                  <c:v>18.874280784630798</c:v>
                </c:pt>
                <c:pt idx="1160">
                  <c:v>18.91612788250568</c:v>
                </c:pt>
                <c:pt idx="1161">
                  <c:v>18.957752118887001</c:v>
                </c:pt>
                <c:pt idx="1162">
                  <c:v>18.999148811373679</c:v>
                </c:pt>
                <c:pt idx="1163">
                  <c:v>19.040313249933071</c:v>
                </c:pt>
                <c:pt idx="1164">
                  <c:v>19.081240696836186</c:v>
                </c:pt>
                <c:pt idx="1165">
                  <c:v>19.121926386599799</c:v>
                </c:pt>
                <c:pt idx="1166">
                  <c:v>19.162365525925587</c:v>
                </c:pt>
                <c:pt idx="1167">
                  <c:v>19.202553293639781</c:v>
                </c:pt>
                <c:pt idx="1168">
                  <c:v>19.242484840633079</c:v>
                </c:pt>
                <c:pt idx="1169">
                  <c:v>19.2821552898004</c:v>
                </c:pt>
                <c:pt idx="1170">
                  <c:v>19.321559735979786</c:v>
                </c:pt>
                <c:pt idx="1171">
                  <c:v>19.360693245892499</c:v>
                </c:pt>
                <c:pt idx="1172">
                  <c:v>19.399550858083099</c:v>
                </c:pt>
                <c:pt idx="1173">
                  <c:v>19.438127582859089</c:v>
                </c:pt>
                <c:pt idx="1174">
                  <c:v>19.476418402229889</c:v>
                </c:pt>
                <c:pt idx="1175">
                  <c:v>19.51441826984653</c:v>
                </c:pt>
                <c:pt idx="1176">
                  <c:v>19.552122110942889</c:v>
                </c:pt>
                <c:pt idx="1177">
                  <c:v>19.58952482227328</c:v>
                </c:pt>
                <c:pt idx="1178">
                  <c:v>19.626621272052986</c:v>
                </c:pt>
                <c:pt idx="1179">
                  <c:v>19.6634062998986</c:v>
                </c:pt>
                <c:pt idx="1180">
                  <c:v>19.699874716766423</c:v>
                </c:pt>
                <c:pt idx="1181">
                  <c:v>19.736021304893399</c:v>
                </c:pt>
                <c:pt idx="1182">
                  <c:v>19.771840817735981</c:v>
                </c:pt>
                <c:pt idx="1183">
                  <c:v>19.807327979910188</c:v>
                </c:pt>
                <c:pt idx="1184">
                  <c:v>19.842477487130587</c:v>
                </c:pt>
                <c:pt idx="1185">
                  <c:v>19.877284006150798</c:v>
                </c:pt>
                <c:pt idx="1186">
                  <c:v>19.911742174703079</c:v>
                </c:pt>
                <c:pt idx="1187">
                  <c:v>19.945846601437779</c:v>
                </c:pt>
                <c:pt idx="1188">
                  <c:v>19.979591865862087</c:v>
                </c:pt>
                <c:pt idx="1189">
                  <c:v>20.012972518282513</c:v>
                </c:pt>
                <c:pt idx="1190">
                  <c:v>20.04598307974118</c:v>
                </c:pt>
                <c:pt idx="1191">
                  <c:v>20.078618041957281</c:v>
                </c:pt>
                <c:pt idx="1192">
                  <c:v>20.110871867266628</c:v>
                </c:pt>
                <c:pt idx="1193">
                  <c:v>20.14273898856127</c:v>
                </c:pt>
                <c:pt idx="1194">
                  <c:v>20.174213809229187</c:v>
                </c:pt>
                <c:pt idx="1195">
                  <c:v>20.205290703092999</c:v>
                </c:pt>
                <c:pt idx="1196">
                  <c:v>20.235964014351701</c:v>
                </c:pt>
                <c:pt idx="1197">
                  <c:v>20.2662280575185</c:v>
                </c:pt>
                <c:pt idx="1198">
                  <c:v>20.296077117361087</c:v>
                </c:pt>
                <c:pt idx="1199">
                  <c:v>20.325505448841302</c:v>
                </c:pt>
                <c:pt idx="1200">
                  <c:v>20.3545072770556</c:v>
                </c:pt>
                <c:pt idx="1201">
                  <c:v>20.383076797172887</c:v>
                </c:pt>
                <c:pt idx="1202">
                  <c:v>20.411208174375599</c:v>
                </c:pt>
                <c:pt idx="1203">
                  <c:v>20.438895543800399</c:v>
                </c:pt>
                <c:pt idx="1204">
                  <c:v>20.466133010474181</c:v>
                </c:pt>
                <c:pt idx="1205">
                  <c:v>20.492914649257788</c:v>
                </c:pt>
                <c:pt idx="1206">
                  <c:v>20.519234504783689</c:v>
                </c:pt>
                <c:pt idx="1207">
                  <c:v>20.545086591394881</c:v>
                </c:pt>
                <c:pt idx="1208">
                  <c:v>20.5704648930876</c:v>
                </c:pt>
                <c:pt idx="1209">
                  <c:v>20.595363363446801</c:v>
                </c:pt>
                <c:pt idx="1210">
                  <c:v>20.619775925590215</c:v>
                </c:pt>
                <c:pt idx="1211">
                  <c:v>20.643696472103585</c:v>
                </c:pt>
                <c:pt idx="1212">
                  <c:v>20.667118864985099</c:v>
                </c:pt>
                <c:pt idx="1213">
                  <c:v>20.690036935580487</c:v>
                </c:pt>
                <c:pt idx="1214">
                  <c:v>20.71244448452558</c:v>
                </c:pt>
                <c:pt idx="1215">
                  <c:v>20.734335281686299</c:v>
                </c:pt>
                <c:pt idx="1216">
                  <c:v>20.7557030660946</c:v>
                </c:pt>
                <c:pt idx="1217">
                  <c:v>20.776541545893586</c:v>
                </c:pt>
                <c:pt idx="1218">
                  <c:v>20.796844398272899</c:v>
                </c:pt>
                <c:pt idx="1219">
                  <c:v>20.816605269409614</c:v>
                </c:pt>
                <c:pt idx="1220">
                  <c:v>20.835817774409101</c:v>
                </c:pt>
                <c:pt idx="1221">
                  <c:v>20.854475497242628</c:v>
                </c:pt>
                <c:pt idx="1222">
                  <c:v>20.8725719906896</c:v>
                </c:pt>
                <c:pt idx="1223">
                  <c:v>20.8901007762747</c:v>
                </c:pt>
                <c:pt idx="1224">
                  <c:v>20.907055344208715</c:v>
                </c:pt>
                <c:pt idx="1225">
                  <c:v>20.92342915332927</c:v>
                </c:pt>
                <c:pt idx="1226">
                  <c:v>20.9392156310386</c:v>
                </c:pt>
                <c:pt idx="1227">
                  <c:v>20.954408173242999</c:v>
                </c:pt>
                <c:pt idx="1228">
                  <c:v>20.969000144295102</c:v>
                </c:pt>
                <c:pt idx="1229">
                  <c:v>20.982984876931969</c:v>
                </c:pt>
                <c:pt idx="1230">
                  <c:v>20.9963556722135</c:v>
                </c:pt>
                <c:pt idx="1231">
                  <c:v>21.009105799464614</c:v>
                </c:pt>
                <c:pt idx="1232">
                  <c:v>21.021228496212615</c:v>
                </c:pt>
                <c:pt idx="1233">
                  <c:v>21.032716968128785</c:v>
                </c:pt>
                <c:pt idx="1234">
                  <c:v>21.043564388966981</c:v>
                </c:pt>
                <c:pt idx="1235">
                  <c:v>21.053763900503281</c:v>
                </c:pt>
                <c:pt idx="1236">
                  <c:v>21.063308612476401</c:v>
                </c:pt>
                <c:pt idx="1237">
                  <c:v>21.07219160252518</c:v>
                </c:pt>
                <c:pt idx="1238">
                  <c:v>21.08040591613338</c:v>
                </c:pt>
                <c:pt idx="1239">
                  <c:v>21.087944566563177</c:v>
                </c:pt>
                <c:pt idx="1240">
                  <c:v>21.094800534797788</c:v>
                </c:pt>
                <c:pt idx="1241">
                  <c:v>21.10096676948233</c:v>
                </c:pt>
                <c:pt idx="1242">
                  <c:v>21.106436186860499</c:v>
                </c:pt>
                <c:pt idx="1243">
                  <c:v>21.111201670717101</c:v>
                </c:pt>
                <c:pt idx="1244">
                  <c:v>21.115256072316701</c:v>
                </c:pt>
                <c:pt idx="1245">
                  <c:v>21.118592210341081</c:v>
                </c:pt>
                <c:pt idx="1246">
                  <c:v>21.121202870832981</c:v>
                </c:pt>
                <c:pt idx="1247">
                  <c:v>21.123080807133281</c:v>
                </c:pt>
                <c:pt idx="1248">
                  <c:v>21.124218739820414</c:v>
                </c:pt>
                <c:pt idx="1249">
                  <c:v>21.124609356650513</c:v>
                </c:pt>
                <c:pt idx="1250">
                  <c:v>21.124245312499514</c:v>
                </c:pt>
                <c:pt idx="1251">
                  <c:v>21.123119229297799</c:v>
                </c:pt>
                <c:pt idx="1252">
                  <c:v>21.121223695974788</c:v>
                </c:pt>
                <c:pt idx="1253">
                  <c:v>21.118551268395301</c:v>
                </c:pt>
                <c:pt idx="1254">
                  <c:v>21.115094469301013</c:v>
                </c:pt>
                <c:pt idx="1255">
                  <c:v>21.110845788249023</c:v>
                </c:pt>
                <c:pt idx="1256">
                  <c:v>21.105797681552787</c:v>
                </c:pt>
                <c:pt idx="1257">
                  <c:v>21.099942572220371</c:v>
                </c:pt>
                <c:pt idx="1258">
                  <c:v>21.093272849895602</c:v>
                </c:pt>
                <c:pt idx="1259">
                  <c:v>21.085780870796579</c:v>
                </c:pt>
                <c:pt idx="1260">
                  <c:v>21.077458957655715</c:v>
                </c:pt>
                <c:pt idx="1261">
                  <c:v>21.068299399658986</c:v>
                </c:pt>
                <c:pt idx="1262">
                  <c:v>21.0582944523868</c:v>
                </c:pt>
                <c:pt idx="1263">
                  <c:v>21.04743633775308</c:v>
                </c:pt>
                <c:pt idx="1264">
                  <c:v>21.035717243943971</c:v>
                </c:pt>
                <c:pt idx="1265">
                  <c:v>21.023129325358987</c:v>
                </c:pt>
                <c:pt idx="1266">
                  <c:v>21.009664702549401</c:v>
                </c:pt>
                <c:pt idx="1267">
                  <c:v>20.995315462158999</c:v>
                </c:pt>
                <c:pt idx="1268">
                  <c:v>20.980073656863489</c:v>
                </c:pt>
                <c:pt idx="1269">
                  <c:v>20.963931305309586</c:v>
                </c:pt>
                <c:pt idx="1270">
                  <c:v>20.9468803920558</c:v>
                </c:pt>
                <c:pt idx="1271">
                  <c:v>20.92891286750978</c:v>
                </c:pt>
                <c:pt idx="1272">
                  <c:v>20.910020647871587</c:v>
                </c:pt>
                <c:pt idx="1273">
                  <c:v>20.890195615069999</c:v>
                </c:pt>
                <c:pt idx="1274">
                  <c:v>20.86942961670378</c:v>
                </c:pt>
                <c:pt idx="1275">
                  <c:v>20.847714465981888</c:v>
                </c:pt>
                <c:pt idx="1276">
                  <c:v>20.825041941662587</c:v>
                </c:pt>
                <c:pt idx="1277">
                  <c:v>20.8014037879908</c:v>
                </c:pt>
                <c:pt idx="1278">
                  <c:v>20.776791714642901</c:v>
                </c:pt>
                <c:pt idx="1279">
                  <c:v>20.751197396661102</c:v>
                </c:pt>
                <c:pt idx="1280">
                  <c:v>20.724612474396402</c:v>
                </c:pt>
                <c:pt idx="1281">
                  <c:v>20.697028553447801</c:v>
                </c:pt>
                <c:pt idx="1282">
                  <c:v>20.66843720460038</c:v>
                </c:pt>
                <c:pt idx="1283">
                  <c:v>20.638829963767087</c:v>
                </c:pt>
                <c:pt idx="1284">
                  <c:v>20.608198331926189</c:v>
                </c:pt>
                <c:pt idx="1285">
                  <c:v>20.576533775063581</c:v>
                </c:pt>
                <c:pt idx="1286">
                  <c:v>20.543827724110415</c:v>
                </c:pt>
                <c:pt idx="1287">
                  <c:v>20.510071574882399</c:v>
                </c:pt>
                <c:pt idx="1288">
                  <c:v>20.475256688021382</c:v>
                </c:pt>
                <c:pt idx="1289">
                  <c:v>20.439374388935587</c:v>
                </c:pt>
                <c:pt idx="1290">
                  <c:v>20.402415967735379</c:v>
                </c:pt>
                <c:pt idx="1291">
                  <c:v>20.364372679176689</c:v>
                </c:pt>
                <c:pt idx="1292">
                  <c:v>20.3252357425981</c:v>
                </c:pt>
                <c:pt idx="1293">
                  <c:v>20.284996341863881</c:v>
                </c:pt>
                <c:pt idx="1294">
                  <c:v>20.243645625299987</c:v>
                </c:pt>
                <c:pt idx="1295">
                  <c:v>20.201174705635701</c:v>
                </c:pt>
                <c:pt idx="1296">
                  <c:v>20.157574659943414</c:v>
                </c:pt>
                <c:pt idx="1297">
                  <c:v>20.112836529577088</c:v>
                </c:pt>
                <c:pt idx="1298">
                  <c:v>20.066951320112715</c:v>
                </c:pt>
                <c:pt idx="1299">
                  <c:v>20.019910001288913</c:v>
                </c:pt>
                <c:pt idx="1300">
                  <c:v>19.971703506943879</c:v>
                </c:pt>
                <c:pt idx="1301">
                  <c:v>19.922322734957969</c:v>
                </c:pt>
                <c:pt idx="1302">
                  <c:v>19.871758547193199</c:v>
                </c:pt>
                <c:pt idx="1303">
                  <c:v>19.820001769429613</c:v>
                </c:pt>
                <c:pt idx="1304">
                  <c:v>19.76704319130938</c:v>
                </c:pt>
                <c:pt idx="1305">
                  <c:v>19.712873566273</c:v>
                </c:pt>
                <c:pt idx="1306">
                  <c:v>19.657483611500414</c:v>
                </c:pt>
                <c:pt idx="1307">
                  <c:v>19.600864007852127</c:v>
                </c:pt>
                <c:pt idx="1308">
                  <c:v>19.5430053998051</c:v>
                </c:pt>
                <c:pt idx="1309">
                  <c:v>19.4838983953961</c:v>
                </c:pt>
                <c:pt idx="1310">
                  <c:v>19.423533566160071</c:v>
                </c:pt>
                <c:pt idx="1311">
                  <c:v>19.361901447069101</c:v>
                </c:pt>
                <c:pt idx="1312">
                  <c:v>19.298992536472689</c:v>
                </c:pt>
                <c:pt idx="1313">
                  <c:v>19.234797296037687</c:v>
                </c:pt>
                <c:pt idx="1314">
                  <c:v>19.169306150687799</c:v>
                </c:pt>
                <c:pt idx="1315">
                  <c:v>19.102509488543081</c:v>
                </c:pt>
                <c:pt idx="1316">
                  <c:v>19.034397660859913</c:v>
                </c:pt>
                <c:pt idx="1317">
                  <c:v>18.964960981969789</c:v>
                </c:pt>
                <c:pt idx="1318">
                  <c:v>18.894189729219313</c:v>
                </c:pt>
                <c:pt idx="1319">
                  <c:v>18.822074142913188</c:v>
                </c:pt>
                <c:pt idx="1320">
                  <c:v>18.748604426246899</c:v>
                </c:pt>
                <c:pt idx="1321">
                  <c:v>18.673770745253005</c:v>
                </c:pt>
                <c:pt idx="1322">
                  <c:v>18.597563228737499</c:v>
                </c:pt>
                <c:pt idx="1323">
                  <c:v>18.519971968219533</c:v>
                </c:pt>
                <c:pt idx="1324">
                  <c:v>18.440987017873599</c:v>
                </c:pt>
                <c:pt idx="1325">
                  <c:v>18.360598394465189</c:v>
                </c:pt>
                <c:pt idx="1326">
                  <c:v>18.27879607729388</c:v>
                </c:pt>
                <c:pt idx="1327">
                  <c:v>18.195570008131789</c:v>
                </c:pt>
                <c:pt idx="1328">
                  <c:v>18.110910091163188</c:v>
                </c:pt>
                <c:pt idx="1329">
                  <c:v>18.0248061929241</c:v>
                </c:pt>
                <c:pt idx="1330">
                  <c:v>17.937248142241501</c:v>
                </c:pt>
                <c:pt idx="1331">
                  <c:v>17.848225730174889</c:v>
                </c:pt>
                <c:pt idx="1332">
                  <c:v>17.7577287099542</c:v>
                </c:pt>
                <c:pt idx="1333">
                  <c:v>17.66574679691908</c:v>
                </c:pt>
                <c:pt idx="1334">
                  <c:v>17.572269668460187</c:v>
                </c:pt>
                <c:pt idx="1335">
                  <c:v>17.4772869639581</c:v>
                </c:pt>
                <c:pt idx="1336">
                  <c:v>17.380788284722879</c:v>
                </c:pt>
                <c:pt idx="1337">
                  <c:v>17.282763193934379</c:v>
                </c:pt>
                <c:pt idx="1338">
                  <c:v>17.183201216580187</c:v>
                </c:pt>
                <c:pt idx="1339">
                  <c:v>17.08209183939778</c:v>
                </c:pt>
                <c:pt idx="1340">
                  <c:v>16.979424510811281</c:v>
                </c:pt>
                <c:pt idx="1341">
                  <c:v>16.875188640876001</c:v>
                </c:pt>
                <c:pt idx="1342">
                  <c:v>16.769373601211381</c:v>
                </c:pt>
                <c:pt idx="1343">
                  <c:v>16.661968724945915</c:v>
                </c:pt>
                <c:pt idx="1344">
                  <c:v>16.552963306655101</c:v>
                </c:pt>
                <c:pt idx="1345">
                  <c:v>16.442346602300479</c:v>
                </c:pt>
                <c:pt idx="1346">
                  <c:v>16.330107829170501</c:v>
                </c:pt>
                <c:pt idx="1347">
                  <c:v>16.216236165819801</c:v>
                </c:pt>
                <c:pt idx="1348">
                  <c:v>16.100720752007799</c:v>
                </c:pt>
                <c:pt idx="1349">
                  <c:v>15.983550688640404</c:v>
                </c:pt>
                <c:pt idx="1350">
                  <c:v>15.864715037707507</c:v>
                </c:pt>
                <c:pt idx="1351">
                  <c:v>15.744202822224301</c:v>
                </c:pt>
                <c:pt idx="1352">
                  <c:v>15.622003026170798</c:v>
                </c:pt>
                <c:pt idx="1353">
                  <c:v>15.498104594429707</c:v>
                </c:pt>
                <c:pt idx="1354">
                  <c:v>15.37249643272942</c:v>
                </c:pt>
                <c:pt idx="1355">
                  <c:v>15.245167407580198</c:v>
                </c:pt>
                <c:pt idx="1356">
                  <c:v>15.116106346215902</c:v>
                </c:pt>
                <c:pt idx="1357">
                  <c:v>14.985302036533207</c:v>
                </c:pt>
                <c:pt idx="1358">
                  <c:v>14.852743227031612</c:v>
                </c:pt>
                <c:pt idx="1359">
                  <c:v>14.718418626752094</c:v>
                </c:pt>
                <c:pt idx="1360">
                  <c:v>14.582316905217199</c:v>
                </c:pt>
                <c:pt idx="1361">
                  <c:v>14.444426692372099</c:v>
                </c:pt>
                <c:pt idx="1362">
                  <c:v>14.304736578522114</c:v>
                </c:pt>
                <c:pt idx="1363">
                  <c:v>14.1632351142738</c:v>
                </c:pt>
                <c:pt idx="1364">
                  <c:v>14.0199108104737</c:v>
                </c:pt>
                <c:pt idx="1365">
                  <c:v>13.874752138149407</c:v>
                </c:pt>
                <c:pt idx="1366">
                  <c:v>13.7277475284468</c:v>
                </c:pt>
                <c:pt idx="1367">
                  <c:v>13.5788853725746</c:v>
                </c:pt>
                <c:pt idx="1368">
                  <c:v>13.428154021736399</c:v>
                </c:pt>
                <c:pt idx="1369">
                  <c:v>13.2755417870769</c:v>
                </c:pt>
                <c:pt idx="1370">
                  <c:v>13.121036939620607</c:v>
                </c:pt>
                <c:pt idx="1371">
                  <c:v>12.964627710207907</c:v>
                </c:pt>
                <c:pt idx="1372">
                  <c:v>12.806302289437907</c:v>
                </c:pt>
                <c:pt idx="1373">
                  <c:v>12.6460488276074</c:v>
                </c:pt>
                <c:pt idx="1374">
                  <c:v>12.483855434650099</c:v>
                </c:pt>
                <c:pt idx="1375">
                  <c:v>12.319710180077699</c:v>
                </c:pt>
                <c:pt idx="1376">
                  <c:v>12.1536010929168</c:v>
                </c:pt>
                <c:pt idx="1377">
                  <c:v>11.9855161616515</c:v>
                </c:pt>
                <c:pt idx="1378">
                  <c:v>11.815443334161616</c:v>
                </c:pt>
                <c:pt idx="1379">
                  <c:v>11.6433705176613</c:v>
                </c:pt>
                <c:pt idx="1380">
                  <c:v>11.469285578643412</c:v>
                </c:pt>
                <c:pt idx="1381">
                  <c:v>11.293176342811998</c:v>
                </c:pt>
                <c:pt idx="1382">
                  <c:v>11.115030595026411</c:v>
                </c:pt>
                <c:pt idx="1383">
                  <c:v>10.934836079243007</c:v>
                </c:pt>
                <c:pt idx="1384">
                  <c:v>10.752580498449314</c:v>
                </c:pt>
                <c:pt idx="1385">
                  <c:v>10.568251514607702</c:v>
                </c:pt>
                <c:pt idx="1386">
                  <c:v>10.3818367485938</c:v>
                </c:pt>
                <c:pt idx="1387">
                  <c:v>10.193323780135087</c:v>
                </c:pt>
                <c:pt idx="1388">
                  <c:v>10.002700147754</c:v>
                </c:pt>
                <c:pt idx="1389">
                  <c:v>9.809953348703349</c:v>
                </c:pt>
                <c:pt idx="1390">
                  <c:v>9.6150708389083182</c:v>
                </c:pt>
                <c:pt idx="1391">
                  <c:v>9.4180400329068803</c:v>
                </c:pt>
                <c:pt idx="1392">
                  <c:v>9.2188483037867712</c:v>
                </c:pt>
                <c:pt idx="1393">
                  <c:v>9.0174829831282981</c:v>
                </c:pt>
                <c:pt idx="1394">
                  <c:v>8.81393136094281</c:v>
                </c:pt>
                <c:pt idx="1395">
                  <c:v>8.6081806856087688</c:v>
                </c:pt>
                <c:pt idx="1396">
                  <c:v>8.4002181638195292</c:v>
                </c:pt>
                <c:pt idx="1397">
                  <c:v>8.1900309605145036</c:v>
                </c:pt>
                <c:pt idx="1398">
                  <c:v>7.9776061988236382</c:v>
                </c:pt>
                <c:pt idx="1399">
                  <c:v>7.7629309600070933</c:v>
                </c:pt>
                <c:pt idx="1400">
                  <c:v>7.5459922833915236</c:v>
                </c:pt>
                <c:pt idx="1401">
                  <c:v>7.3267771663140202</c:v>
                </c:pt>
                <c:pt idx="1402">
                  <c:v>7.1052725640588985</c:v>
                </c:pt>
                <c:pt idx="1403">
                  <c:v>6.8814653897991738</c:v>
                </c:pt>
                <c:pt idx="1404">
                  <c:v>6.6553425145337197</c:v>
                </c:pt>
                <c:pt idx="1405">
                  <c:v>6.4268907670290085</c:v>
                </c:pt>
                <c:pt idx="1406">
                  <c:v>6.1960969337605603</c:v>
                </c:pt>
                <c:pt idx="1407">
                  <c:v>5.9629477588481299</c:v>
                </c:pt>
                <c:pt idx="1408">
                  <c:v>5.7274299439965164</c:v>
                </c:pt>
                <c:pt idx="1409">
                  <c:v>5.4895301484405898</c:v>
                </c:pt>
                <c:pt idx="1410">
                  <c:v>5.2492349888768102</c:v>
                </c:pt>
                <c:pt idx="1411">
                  <c:v>5.0065310394081495</c:v>
                </c:pt>
                <c:pt idx="1412">
                  <c:v>4.7614048314826798</c:v>
                </c:pt>
                <c:pt idx="1413">
                  <c:v>4.5138428538323199</c:v>
                </c:pt>
                <c:pt idx="1414">
                  <c:v>4.2638315524147785</c:v>
                </c:pt>
                <c:pt idx="1415">
                  <c:v>4.0113573303500498</c:v>
                </c:pt>
                <c:pt idx="1416">
                  <c:v>3.7564065478621602</c:v>
                </c:pt>
                <c:pt idx="1417">
                  <c:v>3.4989655222182781</c:v>
                </c:pt>
                <c:pt idx="1418">
                  <c:v>3.2390205276690001</c:v>
                </c:pt>
                <c:pt idx="1419">
                  <c:v>2.9765577953873801</c:v>
                </c:pt>
                <c:pt idx="1420">
                  <c:v>2.7115635134084481</c:v>
                </c:pt>
                <c:pt idx="1421">
                  <c:v>2.4440238265688397</c:v>
                </c:pt>
                <c:pt idx="1422">
                  <c:v>2.1739248364474135</c:v>
                </c:pt>
                <c:pt idx="1423">
                  <c:v>1.9012526013052</c:v>
                </c:pt>
                <c:pt idx="1424">
                  <c:v>1.6259931360222999</c:v>
                </c:pt>
                <c:pt idx="1425">
                  <c:v>1.3481324120401299</c:v>
                </c:pt>
                <c:pt idx="1426">
                  <c:v>1.0676563573008491</c:v>
                </c:pt>
                <c:pt idx="1427">
                  <c:v>0.78455085618668841</c:v>
                </c:pt>
                <c:pt idx="1428">
                  <c:v>0.49880174945819999</c:v>
                </c:pt>
                <c:pt idx="1429">
                  <c:v>0.21039483419740826</c:v>
                </c:pt>
                <c:pt idx="1430">
                  <c:v>-8.0684136255612771E-2</c:v>
                </c:pt>
                <c:pt idx="1431">
                  <c:v>-0.37444945236384636</c:v>
                </c:pt>
                <c:pt idx="1432">
                  <c:v>-0.67091544844896445</c:v>
                </c:pt>
                <c:pt idx="1433">
                  <c:v>-0.97009650275605241</c:v>
                </c:pt>
                <c:pt idx="1434">
                  <c:v>-1.27200703751259</c:v>
                </c:pt>
                <c:pt idx="1435">
                  <c:v>-1.57666151898859</c:v>
                </c:pt>
                <c:pt idx="1436">
                  <c:v>-1.8840744575573698</c:v>
                </c:pt>
                <c:pt idx="1437">
                  <c:v>-2.1942604077536587</c:v>
                </c:pt>
                <c:pt idx="1438">
                  <c:v>-2.5072339683384612</c:v>
                </c:pt>
                <c:pt idx="1439">
                  <c:v>-2.8230097823543412</c:v>
                </c:pt>
              </c:numCache>
            </c:numRef>
          </c:yVal>
        </c:ser>
        <c:ser>
          <c:idx val="6"/>
          <c:order val="6"/>
          <c:tx>
            <c:strRef>
              <c:f>'All days Info'!$H$1</c:f>
              <c:strCache>
                <c:ptCount val="1"/>
                <c:pt idx="0">
                  <c:v>05-04-2016</c:v>
                </c:pt>
              </c:strCache>
            </c:strRef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'All days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'All days Info'!$H$2:$H$1441</c:f>
              <c:numCache>
                <c:formatCode>General</c:formatCode>
                <c:ptCount val="1440"/>
                <c:pt idx="0">
                  <c:v>10.975099999999916</c:v>
                </c:pt>
                <c:pt idx="1">
                  <c:v>10.767104189575001</c:v>
                </c:pt>
                <c:pt idx="2">
                  <c:v>10.561173968755593</c:v>
                </c:pt>
                <c:pt idx="3">
                  <c:v>10.357298576954207</c:v>
                </c:pt>
                <c:pt idx="4">
                  <c:v>10.155467285189712</c:v>
                </c:pt>
                <c:pt idx="5">
                  <c:v>9.9556693960454279</c:v>
                </c:pt>
                <c:pt idx="6">
                  <c:v>9.7578942436273248</c:v>
                </c:pt>
                <c:pt idx="7">
                  <c:v>9.5621311935225002</c:v>
                </c:pt>
                <c:pt idx="8">
                  <c:v>9.368369642757278</c:v>
                </c:pt>
                <c:pt idx="9">
                  <c:v>9.1765990197555372</c:v>
                </c:pt>
                <c:pt idx="10">
                  <c:v>8.9868087842969206</c:v>
                </c:pt>
                <c:pt idx="11">
                  <c:v>8.7989884274751642</c:v>
                </c:pt>
                <c:pt idx="12">
                  <c:v>8.6131274716563713</c:v>
                </c:pt>
                <c:pt idx="13">
                  <c:v>8.429215470437148</c:v>
                </c:pt>
                <c:pt idx="14">
                  <c:v>8.2472420086030223</c:v>
                </c:pt>
                <c:pt idx="15">
                  <c:v>8.0671967020866528</c:v>
                </c:pt>
                <c:pt idx="16">
                  <c:v>7.8890691979260339</c:v>
                </c:pt>
                <c:pt idx="17">
                  <c:v>7.7128491742228436</c:v>
                </c:pt>
                <c:pt idx="18">
                  <c:v>7.5385263401006801</c:v>
                </c:pt>
                <c:pt idx="19">
                  <c:v>7.3660904356632999</c:v>
                </c:pt>
                <c:pt idx="20">
                  <c:v>7.1955312319529261</c:v>
                </c:pt>
                <c:pt idx="21">
                  <c:v>7.026838530908476</c:v>
                </c:pt>
                <c:pt idx="22">
                  <c:v>6.8600021653238334</c:v>
                </c:pt>
                <c:pt idx="23">
                  <c:v>6.6950119988061063</c:v>
                </c:pt>
                <c:pt idx="24">
                  <c:v>6.5318579257339637</c:v>
                </c:pt>
                <c:pt idx="25">
                  <c:v>6.3705298712157363</c:v>
                </c:pt>
                <c:pt idx="26">
                  <c:v>6.2110177910478903</c:v>
                </c:pt>
                <c:pt idx="27">
                  <c:v>6.0533116716731099</c:v>
                </c:pt>
                <c:pt idx="28">
                  <c:v>5.8974015301386675</c:v>
                </c:pt>
                <c:pt idx="29">
                  <c:v>5.7432774140546483</c:v>
                </c:pt>
                <c:pt idx="30">
                  <c:v>5.5909294015522102</c:v>
                </c:pt>
                <c:pt idx="31">
                  <c:v>5.4403476012418936</c:v>
                </c:pt>
                <c:pt idx="32">
                  <c:v>5.2915221521718037</c:v>
                </c:pt>
                <c:pt idx="33">
                  <c:v>5.1444432237859665</c:v>
                </c:pt>
                <c:pt idx="34">
                  <c:v>4.9991010158825437</c:v>
                </c:pt>
                <c:pt idx="35">
                  <c:v>4.8554857585720663</c:v>
                </c:pt>
                <c:pt idx="36">
                  <c:v>4.7135877122357766</c:v>
                </c:pt>
                <c:pt idx="37">
                  <c:v>4.5733971674838338</c:v>
                </c:pt>
                <c:pt idx="38">
                  <c:v>4.4349044451135802</c:v>
                </c:pt>
                <c:pt idx="39">
                  <c:v>4.2980998960678498</c:v>
                </c:pt>
                <c:pt idx="40">
                  <c:v>4.1629739013931797</c:v>
                </c:pt>
                <c:pt idx="41">
                  <c:v>4.0295168721981058</c:v>
                </c:pt>
                <c:pt idx="42">
                  <c:v>3.8977192496114212</c:v>
                </c:pt>
                <c:pt idx="43">
                  <c:v>3.7675715047404434</c:v>
                </c:pt>
                <c:pt idx="44">
                  <c:v>3.6390641386292382</c:v>
                </c:pt>
                <c:pt idx="45">
                  <c:v>3.5121876822169802</c:v>
                </c:pt>
                <c:pt idx="46">
                  <c:v>3.38693269629609</c:v>
                </c:pt>
                <c:pt idx="47">
                  <c:v>3.263289771470602</c:v>
                </c:pt>
                <c:pt idx="48">
                  <c:v>3.1412495281143902</c:v>
                </c:pt>
                <c:pt idx="49">
                  <c:v>3.0208026163293997</c:v>
                </c:pt>
                <c:pt idx="50">
                  <c:v>2.9019397159039899</c:v>
                </c:pt>
                <c:pt idx="51">
                  <c:v>2.7846515362711202</c:v>
                </c:pt>
                <c:pt idx="52">
                  <c:v>2.6689288164666602</c:v>
                </c:pt>
                <c:pt idx="53">
                  <c:v>2.5547623250876197</c:v>
                </c:pt>
                <c:pt idx="54">
                  <c:v>2.4421428602504598</c:v>
                </c:pt>
                <c:pt idx="55">
                  <c:v>2.3310612495493102</c:v>
                </c:pt>
                <c:pt idx="56">
                  <c:v>2.2215083500142701</c:v>
                </c:pt>
                <c:pt idx="57">
                  <c:v>2.11347504806964</c:v>
                </c:pt>
                <c:pt idx="58">
                  <c:v>2.00695225949221</c:v>
                </c:pt>
                <c:pt idx="59">
                  <c:v>1.901930929369499</c:v>
                </c:pt>
                <c:pt idx="60">
                  <c:v>1.7984020320580809</c:v>
                </c:pt>
                <c:pt idx="61">
                  <c:v>1.6963565711417325</c:v>
                </c:pt>
                <c:pt idx="62">
                  <c:v>1.5957855793898401</c:v>
                </c:pt>
                <c:pt idx="63">
                  <c:v>1.4966801187155401</c:v>
                </c:pt>
                <c:pt idx="64">
                  <c:v>1.399031280134059</c:v>
                </c:pt>
                <c:pt idx="65">
                  <c:v>1.3028301837209399</c:v>
                </c:pt>
                <c:pt idx="66">
                  <c:v>1.2080679785703401</c:v>
                </c:pt>
                <c:pt idx="67">
                  <c:v>1.1147358427532701</c:v>
                </c:pt>
                <c:pt idx="68">
                  <c:v>1.0228249832758298</c:v>
                </c:pt>
                <c:pt idx="69">
                  <c:v>0.93232663603756105</c:v>
                </c:pt>
                <c:pt idx="70">
                  <c:v>0.8432320657896073</c:v>
                </c:pt>
                <c:pt idx="71">
                  <c:v>0.75553256609305497</c:v>
                </c:pt>
                <c:pt idx="72">
                  <c:v>0.66921945927716242</c:v>
                </c:pt>
                <c:pt idx="73">
                  <c:v>0.58428409639762902</c:v>
                </c:pt>
                <c:pt idx="74">
                  <c:v>0.50071785719486195</c:v>
                </c:pt>
                <c:pt idx="75">
                  <c:v>0.41851215005225123</c:v>
                </c:pt>
                <c:pt idx="76">
                  <c:v>0.33765841195440266</c:v>
                </c:pt>
                <c:pt idx="77">
                  <c:v>0.25814810844543579</c:v>
                </c:pt>
                <c:pt idx="78">
                  <c:v>0.17997273358723426</c:v>
                </c:pt>
                <c:pt idx="79">
                  <c:v>0.10312380991770402</c:v>
                </c:pt>
                <c:pt idx="80">
                  <c:v>2.7592888409046116E-2</c:v>
                </c:pt>
                <c:pt idx="81">
                  <c:v>-4.6628451573980066E-2</c:v>
                </c:pt>
                <c:pt idx="82">
                  <c:v>-0.119548602315797</c:v>
                </c:pt>
                <c:pt idx="83">
                  <c:v>-0.191175927791745</c:v>
                </c:pt>
                <c:pt idx="84">
                  <c:v>-0.26151876370980359</c:v>
                </c:pt>
                <c:pt idx="85">
                  <c:v>-0.33058541755235238</c:v>
                </c:pt>
                <c:pt idx="86">
                  <c:v>-0.39838416861788967</c:v>
                </c:pt>
                <c:pt idx="87">
                  <c:v>-0.46492326806277023</c:v>
                </c:pt>
                <c:pt idx="88">
                  <c:v>-0.53021093894294036</c:v>
                </c:pt>
                <c:pt idx="89">
                  <c:v>-0.59425537625568359</c:v>
                </c:pt>
                <c:pt idx="90">
                  <c:v>-0.65706474698134598</c:v>
                </c:pt>
                <c:pt idx="91">
                  <c:v>-0.71864719012507572</c:v>
                </c:pt>
                <c:pt idx="92">
                  <c:v>-0.77901081675855344</c:v>
                </c:pt>
                <c:pt idx="93">
                  <c:v>-0.8381637100617465</c:v>
                </c:pt>
                <c:pt idx="94">
                  <c:v>-0.89611392536461798</c:v>
                </c:pt>
                <c:pt idx="95">
                  <c:v>-0.95286949018888889</c:v>
                </c:pt>
                <c:pt idx="96">
                  <c:v>-1.0084384042897401</c:v>
                </c:pt>
                <c:pt idx="97">
                  <c:v>-1.0628286396975899</c:v>
                </c:pt>
                <c:pt idx="98">
                  <c:v>-1.1160481407598108</c:v>
                </c:pt>
                <c:pt idx="99">
                  <c:v>-1.1681048241824601</c:v>
                </c:pt>
                <c:pt idx="100">
                  <c:v>-1.2190065790719999</c:v>
                </c:pt>
                <c:pt idx="101">
                  <c:v>-1.2687612669770698</c:v>
                </c:pt>
                <c:pt idx="102">
                  <c:v>-1.3173767219302108</c:v>
                </c:pt>
                <c:pt idx="103">
                  <c:v>-1.3648607504895898</c:v>
                </c:pt>
                <c:pt idx="104">
                  <c:v>-1.4112211317807499</c:v>
                </c:pt>
                <c:pt idx="105">
                  <c:v>-1.4564656175382991</c:v>
                </c:pt>
                <c:pt idx="106">
                  <c:v>-1.50060193214775</c:v>
                </c:pt>
                <c:pt idx="107">
                  <c:v>-1.5436377726871298</c:v>
                </c:pt>
                <c:pt idx="108">
                  <c:v>-1.5855808089688108</c:v>
                </c:pt>
                <c:pt idx="109">
                  <c:v>-1.6264386835812201</c:v>
                </c:pt>
                <c:pt idx="110">
                  <c:v>-1.6662190119305209</c:v>
                </c:pt>
                <c:pt idx="111">
                  <c:v>-1.7049293822824489</c:v>
                </c:pt>
                <c:pt idx="112">
                  <c:v>-1.7425773558039701</c:v>
                </c:pt>
                <c:pt idx="113">
                  <c:v>-1.7791704666050312</c:v>
                </c:pt>
                <c:pt idx="114">
                  <c:v>-1.8147162217803201</c:v>
                </c:pt>
                <c:pt idx="115">
                  <c:v>-1.8492221014510009</c:v>
                </c:pt>
                <c:pt idx="116">
                  <c:v>-1.8826955588063901</c:v>
                </c:pt>
                <c:pt idx="117">
                  <c:v>-1.9151440201457799</c:v>
                </c:pt>
                <c:pt idx="118">
                  <c:v>-1.9465748849201199</c:v>
                </c:pt>
                <c:pt idx="119">
                  <c:v>-1.9769955257737601</c:v>
                </c:pt>
                <c:pt idx="120">
                  <c:v>-2.0064132885861898</c:v>
                </c:pt>
                <c:pt idx="121">
                  <c:v>-2.0348354925137975</c:v>
                </c:pt>
                <c:pt idx="122">
                  <c:v>-2.062269430031558</c:v>
                </c:pt>
                <c:pt idx="123">
                  <c:v>-2.0887223669748001</c:v>
                </c:pt>
                <c:pt idx="124">
                  <c:v>-2.1142015425809531</c:v>
                </c:pt>
                <c:pt idx="125">
                  <c:v>-2.1387141695312502</c:v>
                </c:pt>
                <c:pt idx="126">
                  <c:v>-2.1622674339924797</c:v>
                </c:pt>
                <c:pt idx="127">
                  <c:v>-2.1848684956587463</c:v>
                </c:pt>
                <c:pt idx="128">
                  <c:v>-2.20652448779316</c:v>
                </c:pt>
                <c:pt idx="129">
                  <c:v>-2.2272425172695902</c:v>
                </c:pt>
                <c:pt idx="130">
                  <c:v>-2.2470296646144412</c:v>
                </c:pt>
                <c:pt idx="131">
                  <c:v>-2.2658929840482984</c:v>
                </c:pt>
                <c:pt idx="132">
                  <c:v>-2.2838395035277719</c:v>
                </c:pt>
                <c:pt idx="133">
                  <c:v>-2.3008762247871481</c:v>
                </c:pt>
                <c:pt idx="134">
                  <c:v>-2.3170101233801574</c:v>
                </c:pt>
                <c:pt idx="135">
                  <c:v>-2.3322481487217375</c:v>
                </c:pt>
                <c:pt idx="136">
                  <c:v>-2.3465972241296997</c:v>
                </c:pt>
                <c:pt idx="137">
                  <c:v>-2.360064246866532</c:v>
                </c:pt>
                <c:pt idx="138">
                  <c:v>-2.3726560881811078</c:v>
                </c:pt>
                <c:pt idx="139">
                  <c:v>-2.3843795933504199</c:v>
                </c:pt>
                <c:pt idx="140">
                  <c:v>-2.3952415817213102</c:v>
                </c:pt>
                <c:pt idx="141">
                  <c:v>-2.4052488467522197</c:v>
                </c:pt>
                <c:pt idx="142">
                  <c:v>-2.4144081560549382</c:v>
                </c:pt>
                <c:pt idx="143">
                  <c:v>-2.4227262514363019</c:v>
                </c:pt>
                <c:pt idx="144">
                  <c:v>-2.4302098489399317</c:v>
                </c:pt>
                <c:pt idx="145">
                  <c:v>-2.4368656388880261</c:v>
                </c:pt>
                <c:pt idx="146">
                  <c:v>-2.44270028592303</c:v>
                </c:pt>
                <c:pt idx="147">
                  <c:v>-2.4477204290494199</c:v>
                </c:pt>
                <c:pt idx="148">
                  <c:v>-2.4519326816753702</c:v>
                </c:pt>
                <c:pt idx="149">
                  <c:v>-2.455343631654598</c:v>
                </c:pt>
                <c:pt idx="150">
                  <c:v>-2.4579598413279919</c:v>
                </c:pt>
                <c:pt idx="151">
                  <c:v>-2.4597878475654218</c:v>
                </c:pt>
                <c:pt idx="152">
                  <c:v>-2.4608341618074125</c:v>
                </c:pt>
                <c:pt idx="153">
                  <c:v>-2.4611052701069518</c:v>
                </c:pt>
                <c:pt idx="154">
                  <c:v>-2.4606076331711484</c:v>
                </c:pt>
                <c:pt idx="155">
                  <c:v>-2.4593476864030479</c:v>
                </c:pt>
                <c:pt idx="156">
                  <c:v>-2.4573318399433002</c:v>
                </c:pt>
                <c:pt idx="157">
                  <c:v>-2.4545664787119299</c:v>
                </c:pt>
                <c:pt idx="158">
                  <c:v>-2.4510579624500597</c:v>
                </c:pt>
                <c:pt idx="159">
                  <c:v>-2.4468126257616674</c:v>
                </c:pt>
                <c:pt idx="160">
                  <c:v>-2.4418367781552899</c:v>
                </c:pt>
                <c:pt idx="161">
                  <c:v>-2.4361367040857798</c:v>
                </c:pt>
                <c:pt idx="162">
                  <c:v>-2.4297186629960401</c:v>
                </c:pt>
                <c:pt idx="163">
                  <c:v>-2.4225888893587468</c:v>
                </c:pt>
                <c:pt idx="164">
                  <c:v>-2.4147535927181081</c:v>
                </c:pt>
                <c:pt idx="165">
                  <c:v>-2.4062189577315798</c:v>
                </c:pt>
                <c:pt idx="166">
                  <c:v>-2.3969911442116101</c:v>
                </c:pt>
                <c:pt idx="167">
                  <c:v>-2.3870762871673721</c:v>
                </c:pt>
                <c:pt idx="168">
                  <c:v>-2.3764804968464879</c:v>
                </c:pt>
                <c:pt idx="169">
                  <c:v>-2.3652098587768098</c:v>
                </c:pt>
                <c:pt idx="170">
                  <c:v>-2.3532704338080763</c:v>
                </c:pt>
                <c:pt idx="171">
                  <c:v>-2.3406682581537481</c:v>
                </c:pt>
                <c:pt idx="172">
                  <c:v>-2.3274093434326599</c:v>
                </c:pt>
                <c:pt idx="173">
                  <c:v>-2.313499676710788</c:v>
                </c:pt>
                <c:pt idx="174">
                  <c:v>-2.2989452205429899</c:v>
                </c:pt>
                <c:pt idx="175">
                  <c:v>-2.2837519130147501</c:v>
                </c:pt>
                <c:pt idx="176">
                  <c:v>-2.2679256677838699</c:v>
                </c:pt>
                <c:pt idx="177">
                  <c:v>-2.2514723741222582</c:v>
                </c:pt>
                <c:pt idx="178">
                  <c:v>-2.2343978969576526</c:v>
                </c:pt>
                <c:pt idx="179">
                  <c:v>-2.21670807691532</c:v>
                </c:pt>
                <c:pt idx="180">
                  <c:v>-2.1984087303598381</c:v>
                </c:pt>
                <c:pt idx="181">
                  <c:v>-2.1795056494368197</c:v>
                </c:pt>
                <c:pt idx="182">
                  <c:v>-2.1600046021146202</c:v>
                </c:pt>
                <c:pt idx="183">
                  <c:v>-2.1399113322261001</c:v>
                </c:pt>
                <c:pt idx="184">
                  <c:v>-2.1192315595103719</c:v>
                </c:pt>
                <c:pt idx="185">
                  <c:v>-2.0979709796544901</c:v>
                </c:pt>
                <c:pt idx="186">
                  <c:v>-2.0761352643352398</c:v>
                </c:pt>
                <c:pt idx="187">
                  <c:v>-2.0537300612608518</c:v>
                </c:pt>
                <c:pt idx="188">
                  <c:v>-2.0307609942127081</c:v>
                </c:pt>
                <c:pt idx="189">
                  <c:v>-2.0072336630871499</c:v>
                </c:pt>
                <c:pt idx="190">
                  <c:v>-1.9831536439371198</c:v>
                </c:pt>
                <c:pt idx="191">
                  <c:v>-1.9585264890139791</c:v>
                </c:pt>
                <c:pt idx="192">
                  <c:v>-1.9333577268091999</c:v>
                </c:pt>
                <c:pt idx="193">
                  <c:v>-1.90765286209611</c:v>
                </c:pt>
                <c:pt idx="194">
                  <c:v>-1.8814173759716408</c:v>
                </c:pt>
                <c:pt idx="195">
                  <c:v>-1.8546567258980609</c:v>
                </c:pt>
                <c:pt idx="196">
                  <c:v>-1.827376345744669</c:v>
                </c:pt>
                <c:pt idx="197">
                  <c:v>-1.7995816458295899</c:v>
                </c:pt>
                <c:pt idx="198">
                  <c:v>-1.7712780129615009</c:v>
                </c:pt>
                <c:pt idx="199">
                  <c:v>-1.7424708104813209</c:v>
                </c:pt>
                <c:pt idx="200">
                  <c:v>-1.71316537830399</c:v>
                </c:pt>
                <c:pt idx="201">
                  <c:v>-1.6833670329602108</c:v>
                </c:pt>
                <c:pt idx="202">
                  <c:v>-1.65308106763814</c:v>
                </c:pt>
                <c:pt idx="203">
                  <c:v>-1.6223127522251699</c:v>
                </c:pt>
                <c:pt idx="204">
                  <c:v>-1.5910673333496099</c:v>
                </c:pt>
                <c:pt idx="205">
                  <c:v>-1.5593500344225208</c:v>
                </c:pt>
                <c:pt idx="206">
                  <c:v>-1.527166055679319</c:v>
                </c:pt>
                <c:pt idx="207">
                  <c:v>-1.4945205742216501</c:v>
                </c:pt>
                <c:pt idx="208">
                  <c:v>-1.4614187440589799</c:v>
                </c:pt>
                <c:pt idx="209">
                  <c:v>-1.4278656961504779</c:v>
                </c:pt>
                <c:pt idx="210">
                  <c:v>-1.39386653844662</c:v>
                </c:pt>
                <c:pt idx="211">
                  <c:v>-1.3594263559310198</c:v>
                </c:pt>
                <c:pt idx="212">
                  <c:v>-1.3245502106621398</c:v>
                </c:pt>
                <c:pt idx="213">
                  <c:v>-1.2892431418149699</c:v>
                </c:pt>
                <c:pt idx="214">
                  <c:v>-1.25351016572288</c:v>
                </c:pt>
                <c:pt idx="215">
                  <c:v>-1.2173562759192098</c:v>
                </c:pt>
                <c:pt idx="216">
                  <c:v>-1.1807864431791399</c:v>
                </c:pt>
                <c:pt idx="217">
                  <c:v>-1.1438056155613598</c:v>
                </c:pt>
                <c:pt idx="218">
                  <c:v>-1.10641871844977</c:v>
                </c:pt>
                <c:pt idx="219">
                  <c:v>-1.0686306545953199</c:v>
                </c:pt>
                <c:pt idx="220">
                  <c:v>-1.0304463041576499</c:v>
                </c:pt>
                <c:pt idx="221">
                  <c:v>-0.99187052474688198</c:v>
                </c:pt>
                <c:pt idx="222">
                  <c:v>-0.95290815146529395</c:v>
                </c:pt>
                <c:pt idx="223">
                  <c:v>-0.91356399694915658</c:v>
                </c:pt>
                <c:pt idx="224">
                  <c:v>-0.87384285141037477</c:v>
                </c:pt>
                <c:pt idx="225">
                  <c:v>-0.83374948267825089</c:v>
                </c:pt>
                <c:pt idx="226">
                  <c:v>-0.79328863624125501</c:v>
                </c:pt>
                <c:pt idx="227">
                  <c:v>-0.75246503528871544</c:v>
                </c:pt>
                <c:pt idx="228">
                  <c:v>-0.71128338075258257</c:v>
                </c:pt>
                <c:pt idx="229">
                  <c:v>-0.66974835134913902</c:v>
                </c:pt>
                <c:pt idx="230">
                  <c:v>-0.62786460362077889</c:v>
                </c:pt>
                <c:pt idx="231">
                  <c:v>-0.58563677197769459</c:v>
                </c:pt>
                <c:pt idx="232">
                  <c:v>-0.54306946873963557</c:v>
                </c:pt>
                <c:pt idx="233">
                  <c:v>-0.5001672841776551</c:v>
                </c:pt>
                <c:pt idx="234">
                  <c:v>-0.45693478655583408</c:v>
                </c:pt>
                <c:pt idx="235">
                  <c:v>-0.41337652217299536</c:v>
                </c:pt>
                <c:pt idx="236">
                  <c:v>-0.36949701540448898</c:v>
                </c:pt>
                <c:pt idx="237">
                  <c:v>-0.32530076874387953</c:v>
                </c:pt>
                <c:pt idx="238">
                  <c:v>-0.28079226284472297</c:v>
                </c:pt>
                <c:pt idx="239">
                  <c:v>-0.23597595656225312</c:v>
                </c:pt>
                <c:pt idx="240">
                  <c:v>-0.19085628699517418</c:v>
                </c:pt>
                <c:pt idx="241">
                  <c:v>-0.14543766952735018</c:v>
                </c:pt>
                <c:pt idx="242">
                  <c:v>-9.972449786957864E-2</c:v>
                </c:pt>
                <c:pt idx="243">
                  <c:v>-5.3721144101288497E-2</c:v>
                </c:pt>
                <c:pt idx="244">
                  <c:v>-7.4319587123064003E-3</c:v>
                </c:pt>
                <c:pt idx="245">
                  <c:v>3.91387293554252E-2</c:v>
                </c:pt>
                <c:pt idx="246">
                  <c:v>8.5986612666109893E-2</c:v>
                </c:pt>
                <c:pt idx="247">
                  <c:v>0.13310740524832901</c:v>
                </c:pt>
                <c:pt idx="248">
                  <c:v>0.18049684255338619</c:v>
                </c:pt>
                <c:pt idx="249">
                  <c:v>0.22815068141347711</c:v>
                </c:pt>
                <c:pt idx="250">
                  <c:v>0.27606470000000222</c:v>
                </c:pt>
                <c:pt idx="251">
                  <c:v>0.32423469778183223</c:v>
                </c:pt>
                <c:pt idx="252">
                  <c:v>0.37265649548358021</c:v>
                </c:pt>
                <c:pt idx="253">
                  <c:v>0.42132593504381444</c:v>
                </c:pt>
                <c:pt idx="254">
                  <c:v>0.47023887957339999</c:v>
                </c:pt>
                <c:pt idx="255">
                  <c:v>0.51939121331368776</c:v>
                </c:pt>
                <c:pt idx="256">
                  <c:v>0.56877884159482972</c:v>
                </c:pt>
                <c:pt idx="257">
                  <c:v>0.61839769079401741</c:v>
                </c:pt>
                <c:pt idx="258">
                  <c:v>0.66824370829376345</c:v>
                </c:pt>
                <c:pt idx="259">
                  <c:v>0.71831286244013903</c:v>
                </c:pt>
                <c:pt idx="260">
                  <c:v>0.76860114250109401</c:v>
                </c:pt>
                <c:pt idx="261">
                  <c:v>0.81910455862462805</c:v>
                </c:pt>
                <c:pt idx="262">
                  <c:v>0.86981914179715458</c:v>
                </c:pt>
                <c:pt idx="263">
                  <c:v>0.92074094380170202</c:v>
                </c:pt>
                <c:pt idx="264">
                  <c:v>0.97186603717619602</c:v>
                </c:pt>
                <c:pt idx="265">
                  <c:v>1.02319051517171</c:v>
                </c:pt>
                <c:pt idx="266">
                  <c:v>1.0747104917107901</c:v>
                </c:pt>
                <c:pt idx="267">
                  <c:v>1.1264221013456108</c:v>
                </c:pt>
                <c:pt idx="268">
                  <c:v>1.17832149921634</c:v>
                </c:pt>
                <c:pt idx="269">
                  <c:v>1.2304048610093399</c:v>
                </c:pt>
                <c:pt idx="270">
                  <c:v>1.282668382915489</c:v>
                </c:pt>
                <c:pt idx="271">
                  <c:v>1.3351082815883799</c:v>
                </c:pt>
                <c:pt idx="272">
                  <c:v>1.3877207941026091</c:v>
                </c:pt>
                <c:pt idx="273">
                  <c:v>1.4405021779120899</c:v>
                </c:pt>
                <c:pt idx="274">
                  <c:v>1.4934487108082199</c:v>
                </c:pt>
                <c:pt idx="275">
                  <c:v>1.54655669087824</c:v>
                </c:pt>
                <c:pt idx="276">
                  <c:v>1.5998224364634599</c:v>
                </c:pt>
                <c:pt idx="277">
                  <c:v>1.6532422861174798</c:v>
                </c:pt>
                <c:pt idx="278">
                  <c:v>1.7068125985645308</c:v>
                </c:pt>
                <c:pt idx="279">
                  <c:v>1.7605297526576891</c:v>
                </c:pt>
                <c:pt idx="280">
                  <c:v>1.8143901473371691</c:v>
                </c:pt>
                <c:pt idx="281">
                  <c:v>1.8683902015885501</c:v>
                </c:pt>
                <c:pt idx="282">
                  <c:v>1.9225263544010898</c:v>
                </c:pt>
                <c:pt idx="283">
                  <c:v>1.97679506472593</c:v>
                </c:pt>
                <c:pt idx="284">
                  <c:v>2.03119281143442</c:v>
                </c:pt>
                <c:pt idx="285">
                  <c:v>2.0857160932763299</c:v>
                </c:pt>
                <c:pt idx="286">
                  <c:v>2.1403614288381601</c:v>
                </c:pt>
                <c:pt idx="287">
                  <c:v>2.195125356501392</c:v>
                </c:pt>
                <c:pt idx="288">
                  <c:v>2.2500044344006982</c:v>
                </c:pt>
                <c:pt idx="289">
                  <c:v>2.3049952403822918</c:v>
                </c:pt>
                <c:pt idx="290">
                  <c:v>2.3600943719621319</c:v>
                </c:pt>
                <c:pt idx="291">
                  <c:v>2.4152984462842273</c:v>
                </c:pt>
                <c:pt idx="292">
                  <c:v>2.4706041000788574</c:v>
                </c:pt>
                <c:pt idx="293">
                  <c:v>2.5260079896208874</c:v>
                </c:pt>
                <c:pt idx="294">
                  <c:v>2.5815067906879618</c:v>
                </c:pt>
                <c:pt idx="295">
                  <c:v>2.6370971985188398</c:v>
                </c:pt>
                <c:pt idx="296">
                  <c:v>2.6927759277716281</c:v>
                </c:pt>
                <c:pt idx="297">
                  <c:v>2.7485397124820441</c:v>
                </c:pt>
                <c:pt idx="298">
                  <c:v>2.8043853060216799</c:v>
                </c:pt>
                <c:pt idx="299">
                  <c:v>2.8603094810562797</c:v>
                </c:pt>
                <c:pt idx="300">
                  <c:v>2.9163090295039873</c:v>
                </c:pt>
                <c:pt idx="301">
                  <c:v>2.9723807624936298</c:v>
                </c:pt>
                <c:pt idx="302">
                  <c:v>3.0285215103229342</c:v>
                </c:pt>
                <c:pt idx="303">
                  <c:v>3.0847281224168701</c:v>
                </c:pt>
                <c:pt idx="304">
                  <c:v>3.1409974672858318</c:v>
                </c:pt>
                <c:pt idx="305">
                  <c:v>3.1973264324839801</c:v>
                </c:pt>
                <c:pt idx="306">
                  <c:v>3.253711924567432</c:v>
                </c:pt>
                <c:pt idx="307">
                  <c:v>3.3101508690525701</c:v>
                </c:pt>
                <c:pt idx="308">
                  <c:v>3.3666402103743187</c:v>
                </c:pt>
                <c:pt idx="309">
                  <c:v>3.4231769118443602</c:v>
                </c:pt>
                <c:pt idx="310">
                  <c:v>3.4797579556094398</c:v>
                </c:pt>
                <c:pt idx="311">
                  <c:v>3.5363803426096001</c:v>
                </c:pt>
                <c:pt idx="312">
                  <c:v>3.5930410925364717</c:v>
                </c:pt>
                <c:pt idx="313">
                  <c:v>3.6497372437915034</c:v>
                </c:pt>
                <c:pt idx="314">
                  <c:v>3.70646585344431</c:v>
                </c:pt>
                <c:pt idx="315">
                  <c:v>3.7632239971908099</c:v>
                </c:pt>
                <c:pt idx="316">
                  <c:v>3.8200087693115599</c:v>
                </c:pt>
                <c:pt idx="317">
                  <c:v>3.87681728263007</c:v>
                </c:pt>
                <c:pt idx="318">
                  <c:v>3.9336466684709501</c:v>
                </c:pt>
                <c:pt idx="319">
                  <c:v>3.9904940766182682</c:v>
                </c:pt>
                <c:pt idx="320">
                  <c:v>4.0473566752737602</c:v>
                </c:pt>
                <c:pt idx="321">
                  <c:v>4.1042316510151364</c:v>
                </c:pt>
                <c:pt idx="322">
                  <c:v>4.1611162087543265</c:v>
                </c:pt>
                <c:pt idx="323">
                  <c:v>4.2180075716957264</c:v>
                </c:pt>
                <c:pt idx="324">
                  <c:v>4.2749029812944714</c:v>
                </c:pt>
                <c:pt idx="325">
                  <c:v>4.3317996972147537</c:v>
                </c:pt>
                <c:pt idx="326">
                  <c:v>4.3886949972879563</c:v>
                </c:pt>
                <c:pt idx="327">
                  <c:v>4.4455861774711085</c:v>
                </c:pt>
                <c:pt idx="328">
                  <c:v>4.5024705518049375</c:v>
                </c:pt>
                <c:pt idx="329">
                  <c:v>4.5593454523723134</c:v>
                </c:pt>
                <c:pt idx="330">
                  <c:v>4.6162082292563964</c:v>
                </c:pt>
                <c:pt idx="331">
                  <c:v>4.6730562504989663</c:v>
                </c:pt>
                <c:pt idx="332">
                  <c:v>4.7298869020586602</c:v>
                </c:pt>
                <c:pt idx="333">
                  <c:v>4.7866975877692104</c:v>
                </c:pt>
                <c:pt idx="334">
                  <c:v>4.8434857292977558</c:v>
                </c:pt>
                <c:pt idx="335">
                  <c:v>4.900248766103104</c:v>
                </c:pt>
                <c:pt idx="336">
                  <c:v>4.9569841553939495</c:v>
                </c:pt>
                <c:pt idx="337">
                  <c:v>5.01368937208718</c:v>
                </c:pt>
                <c:pt idx="338">
                  <c:v>5.0703619087661638</c:v>
                </c:pt>
                <c:pt idx="339">
                  <c:v>5.1269992756388865</c:v>
                </c:pt>
                <c:pt idx="340">
                  <c:v>5.1835990004964065</c:v>
                </c:pt>
                <c:pt idx="341">
                  <c:v>5.2401586286709465</c:v>
                </c:pt>
                <c:pt idx="342">
                  <c:v>5.2966757229942933</c:v>
                </c:pt>
                <c:pt idx="343">
                  <c:v>5.3531478637559147</c:v>
                </c:pt>
                <c:pt idx="344">
                  <c:v>5.4095726486614097</c:v>
                </c:pt>
                <c:pt idx="345">
                  <c:v>5.4659476927905599</c:v>
                </c:pt>
                <c:pt idx="346">
                  <c:v>5.5222706285558161</c:v>
                </c:pt>
                <c:pt idx="347">
                  <c:v>5.5785391056604023</c:v>
                </c:pt>
                <c:pt idx="348">
                  <c:v>5.63475079105657</c:v>
                </c:pt>
                <c:pt idx="349">
                  <c:v>5.6909033689039958</c:v>
                </c:pt>
                <c:pt idx="350">
                  <c:v>5.7469945405279859</c:v>
                </c:pt>
                <c:pt idx="351">
                  <c:v>5.8030220243776638</c:v>
                </c:pt>
                <c:pt idx="352">
                  <c:v>5.8589835559843202</c:v>
                </c:pt>
                <c:pt idx="353">
                  <c:v>5.9148768879196396</c:v>
                </c:pt>
                <c:pt idx="354">
                  <c:v>5.9706997897540406</c:v>
                </c:pt>
                <c:pt idx="355">
                  <c:v>6.0264500480147385</c:v>
                </c:pt>
                <c:pt idx="356">
                  <c:v>6.0821254661443298</c:v>
                </c:pt>
                <c:pt idx="357">
                  <c:v>6.1377238644587298</c:v>
                </c:pt>
                <c:pt idx="358">
                  <c:v>6.1932430801056437</c:v>
                </c:pt>
                <c:pt idx="359">
                  <c:v>6.2486809670227697</c:v>
                </c:pt>
                <c:pt idx="360">
                  <c:v>6.3040353958960296</c:v>
                </c:pt>
                <c:pt idx="361">
                  <c:v>6.3593042541178963</c:v>
                </c:pt>
                <c:pt idx="362">
                  <c:v>6.4144854457456075</c:v>
                </c:pt>
                <c:pt idx="363">
                  <c:v>6.4695768914594796</c:v>
                </c:pt>
                <c:pt idx="364">
                  <c:v>6.5245765285210933</c:v>
                </c:pt>
                <c:pt idx="365">
                  <c:v>6.579482310731664</c:v>
                </c:pt>
                <c:pt idx="366">
                  <c:v>6.6342922083901703</c:v>
                </c:pt>
                <c:pt idx="367">
                  <c:v>6.6890042082517764</c:v>
                </c:pt>
                <c:pt idx="368">
                  <c:v>6.7436163134859699</c:v>
                </c:pt>
                <c:pt idx="369">
                  <c:v>6.7981265436348997</c:v>
                </c:pt>
                <c:pt idx="370">
                  <c:v>6.8525329345715562</c:v>
                </c:pt>
                <c:pt idx="371">
                  <c:v>6.9068335384581596</c:v>
                </c:pt>
                <c:pt idx="372">
                  <c:v>6.961026423704336</c:v>
                </c:pt>
                <c:pt idx="373">
                  <c:v>7.0151096749253465</c:v>
                </c:pt>
                <c:pt idx="374">
                  <c:v>7.0690813929004896</c:v>
                </c:pt>
                <c:pt idx="375">
                  <c:v>7.1229396945312464</c:v>
                </c:pt>
                <c:pt idx="376">
                  <c:v>7.1766827127995514</c:v>
                </c:pt>
                <c:pt idx="377">
                  <c:v>7.2303085967261334</c:v>
                </c:pt>
                <c:pt idx="378">
                  <c:v>7.2838155113287062</c:v>
                </c:pt>
                <c:pt idx="379">
                  <c:v>7.3372016375802485</c:v>
                </c:pt>
                <c:pt idx="380">
                  <c:v>7.3904651723673203</c:v>
                </c:pt>
                <c:pt idx="381">
                  <c:v>7.4436043284482203</c:v>
                </c:pt>
                <c:pt idx="382">
                  <c:v>7.4966173344113738</c:v>
                </c:pt>
                <c:pt idx="383">
                  <c:v>7.5495024346335242</c:v>
                </c:pt>
                <c:pt idx="384">
                  <c:v>7.6022578892379569</c:v>
                </c:pt>
                <c:pt idx="385">
                  <c:v>7.6548819740529037</c:v>
                </c:pt>
                <c:pt idx="386">
                  <c:v>7.7073729805696836</c:v>
                </c:pt>
                <c:pt idx="387">
                  <c:v>7.7597292159009514</c:v>
                </c:pt>
                <c:pt idx="388">
                  <c:v>7.8119490027390901</c:v>
                </c:pt>
                <c:pt idx="389">
                  <c:v>7.8640306793143759</c:v>
                </c:pt>
                <c:pt idx="390">
                  <c:v>7.9159725993532604</c:v>
                </c:pt>
                <c:pt idx="391">
                  <c:v>7.9677731320365703</c:v>
                </c:pt>
                <c:pt idx="392">
                  <c:v>8.0194306619580207</c:v>
                </c:pt>
                <c:pt idx="393">
                  <c:v>8.0709435890821108</c:v>
                </c:pt>
                <c:pt idx="394">
                  <c:v>8.1223103287026799</c:v>
                </c:pt>
                <c:pt idx="395">
                  <c:v>8.173529311401019</c:v>
                </c:pt>
                <c:pt idx="396">
                  <c:v>8.2245989830042525</c:v>
                </c:pt>
                <c:pt idx="397">
                  <c:v>8.2755178045434548</c:v>
                </c:pt>
                <c:pt idx="398">
                  <c:v>8.3262842522120177</c:v>
                </c:pt>
                <c:pt idx="399">
                  <c:v>8.37689681732396</c:v>
                </c:pt>
                <c:pt idx="400">
                  <c:v>8.4273540062719992</c:v>
                </c:pt>
                <c:pt idx="401">
                  <c:v>8.4776543404860298</c:v>
                </c:pt>
                <c:pt idx="402">
                  <c:v>8.5277963563913097</c:v>
                </c:pt>
                <c:pt idx="403">
                  <c:v>8.5777786053666194</c:v>
                </c:pt>
                <c:pt idx="404">
                  <c:v>8.6275996537027027</c:v>
                </c:pt>
                <c:pt idx="405">
                  <c:v>8.6772580825603924</c:v>
                </c:pt>
                <c:pt idx="406">
                  <c:v>8.7267524879289802</c:v>
                </c:pt>
                <c:pt idx="407">
                  <c:v>8.7760814805843879</c:v>
                </c:pt>
                <c:pt idx="408">
                  <c:v>8.8252436860474806</c:v>
                </c:pt>
                <c:pt idx="409">
                  <c:v>8.8742377445423202</c:v>
                </c:pt>
                <c:pt idx="410">
                  <c:v>8.9230623109544602</c:v>
                </c:pt>
                <c:pt idx="411">
                  <c:v>8.9717160547891588</c:v>
                </c:pt>
                <c:pt idx="412">
                  <c:v>9.0201976601296501</c:v>
                </c:pt>
                <c:pt idx="413">
                  <c:v>9.0685058255954303</c:v>
                </c:pt>
                <c:pt idx="414">
                  <c:v>9.1166392643005594</c:v>
                </c:pt>
                <c:pt idx="415">
                  <c:v>9.1645967038118599</c:v>
                </c:pt>
                <c:pt idx="416">
                  <c:v>9.2123768861071724</c:v>
                </c:pt>
                <c:pt idx="417">
                  <c:v>9.2599785675336559</c:v>
                </c:pt>
                <c:pt idx="418">
                  <c:v>9.307400518766114</c:v>
                </c:pt>
                <c:pt idx="419">
                  <c:v>9.3546415247650874</c:v>
                </c:pt>
                <c:pt idx="420">
                  <c:v>9.4017003847352605</c:v>
                </c:pt>
                <c:pt idx="421">
                  <c:v>9.4485759120837685</c:v>
                </c:pt>
                <c:pt idx="422">
                  <c:v>9.4952669343782592</c:v>
                </c:pt>
                <c:pt idx="423">
                  <c:v>9.5417722933053302</c:v>
                </c:pt>
                <c:pt idx="424">
                  <c:v>9.5880908446287698</c:v>
                </c:pt>
                <c:pt idx="425">
                  <c:v>9.6342214581477315</c:v>
                </c:pt>
                <c:pt idx="426">
                  <c:v>9.6801630176551239</c:v>
                </c:pt>
                <c:pt idx="427">
                  <c:v>9.7259144208957533</c:v>
                </c:pt>
                <c:pt idx="428">
                  <c:v>9.7714745795247175</c:v>
                </c:pt>
                <c:pt idx="429">
                  <c:v>9.816842419065452</c:v>
                </c:pt>
                <c:pt idx="430">
                  <c:v>9.8620168788683298</c:v>
                </c:pt>
                <c:pt idx="431">
                  <c:v>9.9069969120685588</c:v>
                </c:pt>
                <c:pt idx="432">
                  <c:v>9.9517814855447604</c:v>
                </c:pt>
                <c:pt idx="433">
                  <c:v>9.9963695798770171</c:v>
                </c:pt>
                <c:pt idx="434">
                  <c:v>10.0407601893052</c:v>
                </c:pt>
                <c:pt idx="435">
                  <c:v>10.0849523216873</c:v>
                </c:pt>
                <c:pt idx="436">
                  <c:v>10.128944998457699</c:v>
                </c:pt>
                <c:pt idx="437">
                  <c:v>10.172737254585218</c:v>
                </c:pt>
                <c:pt idx="438">
                  <c:v>10.216328138531694</c:v>
                </c:pt>
                <c:pt idx="439">
                  <c:v>10.259716712209908</c:v>
                </c:pt>
                <c:pt idx="440">
                  <c:v>10.302902050942212</c:v>
                </c:pt>
                <c:pt idx="441">
                  <c:v>10.3458832434185</c:v>
                </c:pt>
                <c:pt idx="442">
                  <c:v>10.388659391654604</c:v>
                </c:pt>
                <c:pt idx="443">
                  <c:v>10.431229610950492</c:v>
                </c:pt>
                <c:pt idx="444">
                  <c:v>10.473593029848807</c:v>
                </c:pt>
                <c:pt idx="445">
                  <c:v>10.5157487900926</c:v>
                </c:pt>
                <c:pt idx="446">
                  <c:v>10.557696046584011</c:v>
                </c:pt>
                <c:pt idx="447">
                  <c:v>10.599433967342407</c:v>
                </c:pt>
                <c:pt idx="448">
                  <c:v>10.640961733462794</c:v>
                </c:pt>
                <c:pt idx="449">
                  <c:v>10.6822785390737</c:v>
                </c:pt>
                <c:pt idx="450">
                  <c:v>10.723383591295898</c:v>
                </c:pt>
                <c:pt idx="451">
                  <c:v>10.764276110200401</c:v>
                </c:pt>
                <c:pt idx="452">
                  <c:v>10.804955328766599</c:v>
                </c:pt>
                <c:pt idx="453">
                  <c:v>10.845420492841004</c:v>
                </c:pt>
                <c:pt idx="454">
                  <c:v>10.885670861095004</c:v>
                </c:pt>
                <c:pt idx="455">
                  <c:v>10.925705704983304</c:v>
                </c:pt>
                <c:pt idx="456">
                  <c:v>10.965524308702411</c:v>
                </c:pt>
                <c:pt idx="457">
                  <c:v>11.005125969148599</c:v>
                </c:pt>
                <c:pt idx="458">
                  <c:v>11.0445099958763</c:v>
                </c:pt>
                <c:pt idx="459">
                  <c:v>11.083675711056401</c:v>
                </c:pt>
                <c:pt idx="460">
                  <c:v>11.122622449434299</c:v>
                </c:pt>
                <c:pt idx="461">
                  <c:v>11.161349558288507</c:v>
                </c:pt>
                <c:pt idx="462">
                  <c:v>11.199856397388707</c:v>
                </c:pt>
                <c:pt idx="463">
                  <c:v>11.238142338953898</c:v>
                </c:pt>
                <c:pt idx="464">
                  <c:v>11.276206767611098</c:v>
                </c:pt>
                <c:pt idx="465">
                  <c:v>11.314049080353</c:v>
                </c:pt>
                <c:pt idx="466">
                  <c:v>11.3516686864967</c:v>
                </c:pt>
                <c:pt idx="467">
                  <c:v>11.389065007641802</c:v>
                </c:pt>
                <c:pt idx="468">
                  <c:v>11.426237477628804</c:v>
                </c:pt>
                <c:pt idx="469">
                  <c:v>11.463185542497007</c:v>
                </c:pt>
                <c:pt idx="470">
                  <c:v>11.4999086604433</c:v>
                </c:pt>
                <c:pt idx="471">
                  <c:v>11.536406301779802</c:v>
                </c:pt>
                <c:pt idx="472">
                  <c:v>11.572677948892904</c:v>
                </c:pt>
                <c:pt idx="473">
                  <c:v>11.608723096200798</c:v>
                </c:pt>
                <c:pt idx="474">
                  <c:v>11.6445412501122</c:v>
                </c:pt>
                <c:pt idx="475">
                  <c:v>11.680131928984199</c:v>
                </c:pt>
                <c:pt idx="476">
                  <c:v>11.715494663081104</c:v>
                </c:pt>
                <c:pt idx="477">
                  <c:v>11.750628994532301</c:v>
                </c:pt>
                <c:pt idx="478">
                  <c:v>11.785534477290502</c:v>
                </c:pt>
                <c:pt idx="479">
                  <c:v>11.8202106770902</c:v>
                </c:pt>
                <c:pt idx="480">
                  <c:v>11.854657171405707</c:v>
                </c:pt>
                <c:pt idx="481">
                  <c:v>11.8888735494098</c:v>
                </c:pt>
                <c:pt idx="482">
                  <c:v>11.9228594119314</c:v>
                </c:pt>
                <c:pt idx="483">
                  <c:v>11.956614371414608</c:v>
                </c:pt>
                <c:pt idx="484">
                  <c:v>11.990138051876</c:v>
                </c:pt>
                <c:pt idx="485">
                  <c:v>12.023430088864007</c:v>
                </c:pt>
                <c:pt idx="486">
                  <c:v>12.056490129416211</c:v>
                </c:pt>
                <c:pt idx="487">
                  <c:v>12.089317832018002</c:v>
                </c:pt>
                <c:pt idx="488">
                  <c:v>12.121912866561001</c:v>
                </c:pt>
                <c:pt idx="489">
                  <c:v>12.154274914301199</c:v>
                </c:pt>
                <c:pt idx="490">
                  <c:v>12.186403667817</c:v>
                </c:pt>
                <c:pt idx="491">
                  <c:v>12.218298830967598</c:v>
                </c:pt>
                <c:pt idx="492">
                  <c:v>12.249960118851698</c:v>
                </c:pt>
                <c:pt idx="493">
                  <c:v>12.2813872577651</c:v>
                </c:pt>
                <c:pt idx="494">
                  <c:v>12.312579985159307</c:v>
                </c:pt>
                <c:pt idx="495">
                  <c:v>12.343538049599704</c:v>
                </c:pt>
                <c:pt idx="496">
                  <c:v>12.3742612107238</c:v>
                </c:pt>
                <c:pt idx="497">
                  <c:v>12.404749239199914</c:v>
                </c:pt>
                <c:pt idx="498">
                  <c:v>12.435001916684502</c:v>
                </c:pt>
                <c:pt idx="499">
                  <c:v>12.465019035781614</c:v>
                </c:pt>
                <c:pt idx="500">
                  <c:v>12.494800399999907</c:v>
                </c:pt>
                <c:pt idx="501">
                  <c:v>12.524345823712098</c:v>
                </c:pt>
                <c:pt idx="502">
                  <c:v>12.5536551321124</c:v>
                </c:pt>
                <c:pt idx="503">
                  <c:v>12.582728161174893</c:v>
                </c:pt>
                <c:pt idx="504">
                  <c:v>12.611564757612401</c:v>
                </c:pt>
                <c:pt idx="505">
                  <c:v>12.640164778833901</c:v>
                </c:pt>
                <c:pt idx="506">
                  <c:v>12.6685280929033</c:v>
                </c:pt>
                <c:pt idx="507">
                  <c:v>12.696654578497807</c:v>
                </c:pt>
                <c:pt idx="508">
                  <c:v>12.7245441248656</c:v>
                </c:pt>
                <c:pt idx="509">
                  <c:v>12.752196631784807</c:v>
                </c:pt>
                <c:pt idx="510">
                  <c:v>12.779612009521207</c:v>
                </c:pt>
                <c:pt idx="511">
                  <c:v>12.806790178786912</c:v>
                </c:pt>
                <c:pt idx="512">
                  <c:v>12.833731070698304</c:v>
                </c:pt>
                <c:pt idx="513">
                  <c:v>12.860434626734508</c:v>
                </c:pt>
                <c:pt idx="514">
                  <c:v>12.886900798695599</c:v>
                </c:pt>
                <c:pt idx="515">
                  <c:v>12.913129548660702</c:v>
                </c:pt>
                <c:pt idx="516">
                  <c:v>12.939120848946599</c:v>
                </c:pt>
                <c:pt idx="517">
                  <c:v>12.9648746820657</c:v>
                </c:pt>
                <c:pt idx="518">
                  <c:v>12.990391040684498</c:v>
                </c:pt>
                <c:pt idx="519">
                  <c:v>13.0156699275815</c:v>
                </c:pt>
                <c:pt idx="520">
                  <c:v>13.040711355606</c:v>
                </c:pt>
                <c:pt idx="521">
                  <c:v>13.065515347636007</c:v>
                </c:pt>
                <c:pt idx="522">
                  <c:v>13.0900819365365</c:v>
                </c:pt>
                <c:pt idx="523">
                  <c:v>13.114411165117893</c:v>
                </c:pt>
                <c:pt idx="524">
                  <c:v>13.138503086093998</c:v>
                </c:pt>
                <c:pt idx="525">
                  <c:v>13.162357762040701</c:v>
                </c:pt>
                <c:pt idx="526">
                  <c:v>13.185975265353798</c:v>
                </c:pt>
                <c:pt idx="527">
                  <c:v>13.209355678207499</c:v>
                </c:pt>
                <c:pt idx="528">
                  <c:v>13.2324990925128</c:v>
                </c:pt>
                <c:pt idx="529">
                  <c:v>13.255405609875307</c:v>
                </c:pt>
                <c:pt idx="530">
                  <c:v>13.278075341554089</c:v>
                </c:pt>
                <c:pt idx="531">
                  <c:v>13.3005084084194</c:v>
                </c:pt>
                <c:pt idx="532">
                  <c:v>13.3227049409114</c:v>
                </c:pt>
                <c:pt idx="533">
                  <c:v>13.344665078998</c:v>
                </c:pt>
                <c:pt idx="534">
                  <c:v>13.3663889721335</c:v>
                </c:pt>
                <c:pt idx="535">
                  <c:v>13.387876779216599</c:v>
                </c:pt>
                <c:pt idx="536">
                  <c:v>13.4091286685486</c:v>
                </c:pt>
                <c:pt idx="537">
                  <c:v>13.430144817792106</c:v>
                </c:pt>
                <c:pt idx="538">
                  <c:v>13.450925413928907</c:v>
                </c:pt>
                <c:pt idx="539">
                  <c:v>13.471470653218207</c:v>
                </c:pt>
                <c:pt idx="540">
                  <c:v>13.491780741155099</c:v>
                </c:pt>
                <c:pt idx="541">
                  <c:v>13.511855892428599</c:v>
                </c:pt>
                <c:pt idx="542">
                  <c:v>13.5316963308805</c:v>
                </c:pt>
                <c:pt idx="543">
                  <c:v>13.551302289462599</c:v>
                </c:pt>
                <c:pt idx="544">
                  <c:v>13.570674010196004</c:v>
                </c:pt>
                <c:pt idx="545">
                  <c:v>13.589811744128699</c:v>
                </c:pt>
                <c:pt idx="546">
                  <c:v>13.608715751294094</c:v>
                </c:pt>
                <c:pt idx="547">
                  <c:v>13.6273863006694</c:v>
                </c:pt>
                <c:pt idx="548">
                  <c:v>13.645823670133593</c:v>
                </c:pt>
                <c:pt idx="549">
                  <c:v>13.664028146425901</c:v>
                </c:pt>
                <c:pt idx="550">
                  <c:v>13.682000025104006</c:v>
                </c:pt>
                <c:pt idx="551">
                  <c:v>13.699739610502107</c:v>
                </c:pt>
                <c:pt idx="552">
                  <c:v>13.717247215689707</c:v>
                </c:pt>
                <c:pt idx="553">
                  <c:v>13.734523162429298</c:v>
                </c:pt>
                <c:pt idx="554">
                  <c:v>13.751567781134998</c:v>
                </c:pt>
                <c:pt idx="555">
                  <c:v>13.768381410830589</c:v>
                </c:pt>
                <c:pt idx="556">
                  <c:v>13.784964399108</c:v>
                </c:pt>
                <c:pt idx="557">
                  <c:v>13.801317102085299</c:v>
                </c:pt>
                <c:pt idx="558">
                  <c:v>13.817439884365411</c:v>
                </c:pt>
                <c:pt idx="559">
                  <c:v>13.8333331189937</c:v>
                </c:pt>
                <c:pt idx="560">
                  <c:v>13.848997187416792</c:v>
                </c:pt>
                <c:pt idx="561">
                  <c:v>13.864432479440714</c:v>
                </c:pt>
                <c:pt idx="562">
                  <c:v>13.879639393189116</c:v>
                </c:pt>
                <c:pt idx="563">
                  <c:v>13.8946183350614</c:v>
                </c:pt>
                <c:pt idx="564">
                  <c:v>13.909369719691204</c:v>
                </c:pt>
                <c:pt idx="565">
                  <c:v>13.923893969904602</c:v>
                </c:pt>
                <c:pt idx="566">
                  <c:v>13.9381915166783</c:v>
                </c:pt>
                <c:pt idx="567">
                  <c:v>13.952262799097907</c:v>
                </c:pt>
                <c:pt idx="568">
                  <c:v>13.9661082643161</c:v>
                </c:pt>
                <c:pt idx="569">
                  <c:v>13.979728367511498</c:v>
                </c:pt>
                <c:pt idx="570">
                  <c:v>13.993123571845899</c:v>
                </c:pt>
                <c:pt idx="571">
                  <c:v>14.006294348423404</c:v>
                </c:pt>
                <c:pt idx="572">
                  <c:v>14.019241176248199</c:v>
                </c:pt>
                <c:pt idx="573">
                  <c:v>14.031964542183299</c:v>
                </c:pt>
                <c:pt idx="574">
                  <c:v>14.044464940908</c:v>
                </c:pt>
                <c:pt idx="575">
                  <c:v>14.056742874877312</c:v>
                </c:pt>
                <c:pt idx="576">
                  <c:v>14.0687988542787</c:v>
                </c:pt>
                <c:pt idx="577">
                  <c:v>14.0806333969921</c:v>
                </c:pt>
                <c:pt idx="578">
                  <c:v>14.092247028546607</c:v>
                </c:pt>
                <c:pt idx="579">
                  <c:v>14.103640282079899</c:v>
                </c:pt>
                <c:pt idx="580">
                  <c:v>14.114813698295698</c:v>
                </c:pt>
                <c:pt idx="581">
                  <c:v>14.1257678254225</c:v>
                </c:pt>
                <c:pt idx="582">
                  <c:v>14.1365032191718</c:v>
                </c:pt>
                <c:pt idx="583">
                  <c:v>14.147020442695888</c:v>
                </c:pt>
                <c:pt idx="584">
                  <c:v>14.157320066546999</c:v>
                </c:pt>
                <c:pt idx="585">
                  <c:v>14.1674026686345</c:v>
                </c:pt>
                <c:pt idx="586">
                  <c:v>14.177268834184202</c:v>
                </c:pt>
                <c:pt idx="587">
                  <c:v>14.1869191556959</c:v>
                </c:pt>
                <c:pt idx="588">
                  <c:v>14.196354232902006</c:v>
                </c:pt>
                <c:pt idx="589">
                  <c:v>14.205574672725307</c:v>
                </c:pt>
                <c:pt idx="590">
                  <c:v>14.214581089238099</c:v>
                </c:pt>
                <c:pt idx="591">
                  <c:v>14.223374103619692</c:v>
                </c:pt>
                <c:pt idx="592">
                  <c:v>14.231954344114893</c:v>
                </c:pt>
                <c:pt idx="593">
                  <c:v>14.240322445992486</c:v>
                </c:pt>
                <c:pt idx="594">
                  <c:v>14.248479051503098</c:v>
                </c:pt>
                <c:pt idx="595">
                  <c:v>14.256424809838007</c:v>
                </c:pt>
                <c:pt idx="596">
                  <c:v>14.2641603770867</c:v>
                </c:pt>
                <c:pt idx="597">
                  <c:v>14.271686416195907</c:v>
                </c:pt>
                <c:pt idx="598">
                  <c:v>14.279003596927208</c:v>
                </c:pt>
                <c:pt idx="599">
                  <c:v>14.286112595815602</c:v>
                </c:pt>
                <c:pt idx="600">
                  <c:v>14.293014096127907</c:v>
                </c:pt>
                <c:pt idx="601">
                  <c:v>14.299708787820798</c:v>
                </c:pt>
                <c:pt idx="602">
                  <c:v>14.306197367498907</c:v>
                </c:pt>
                <c:pt idx="603">
                  <c:v>14.312480538373716</c:v>
                </c:pt>
                <c:pt idx="604">
                  <c:v>14.318559010221007</c:v>
                </c:pt>
                <c:pt idx="605">
                  <c:v>14.324433499339802</c:v>
                </c:pt>
                <c:pt idx="606">
                  <c:v>14.3301047285102</c:v>
                </c:pt>
                <c:pt idx="607">
                  <c:v>14.335573426952099</c:v>
                </c:pt>
                <c:pt idx="608">
                  <c:v>14.340840330282704</c:v>
                </c:pt>
                <c:pt idx="609">
                  <c:v>14.3459061804756</c:v>
                </c:pt>
                <c:pt idx="610">
                  <c:v>14.3507717258186</c:v>
                </c:pt>
                <c:pt idx="611">
                  <c:v>14.355437720871912</c:v>
                </c:pt>
                <c:pt idx="612">
                  <c:v>14.359904926426807</c:v>
                </c:pt>
                <c:pt idx="613">
                  <c:v>14.3641741094635</c:v>
                </c:pt>
                <c:pt idx="614">
                  <c:v>14.368246043109608</c:v>
                </c:pt>
                <c:pt idx="615">
                  <c:v>14.372121506598207</c:v>
                </c:pt>
                <c:pt idx="616">
                  <c:v>14.375801285226611</c:v>
                </c:pt>
                <c:pt idx="617">
                  <c:v>14.379286170313907</c:v>
                </c:pt>
                <c:pt idx="618">
                  <c:v>14.382576959159811</c:v>
                </c:pt>
                <c:pt idx="619">
                  <c:v>14.385674455002507</c:v>
                </c:pt>
                <c:pt idx="620">
                  <c:v>14.3885794669773</c:v>
                </c:pt>
                <c:pt idx="621">
                  <c:v>14.391292810074702</c:v>
                </c:pt>
                <c:pt idx="622">
                  <c:v>14.393815305098602</c:v>
                </c:pt>
                <c:pt idx="623">
                  <c:v>14.396147778624607</c:v>
                </c:pt>
                <c:pt idx="624">
                  <c:v>14.398291062958299</c:v>
                </c:pt>
                <c:pt idx="625">
                  <c:v>14.4002459960937</c:v>
                </c:pt>
                <c:pt idx="626">
                  <c:v>14.402013421671198</c:v>
                </c:pt>
                <c:pt idx="627">
                  <c:v>14.403594188935907</c:v>
                </c:pt>
                <c:pt idx="628">
                  <c:v>14.404989152696199</c:v>
                </c:pt>
                <c:pt idx="629">
                  <c:v>14.4061991732815</c:v>
                </c:pt>
                <c:pt idx="630">
                  <c:v>14.407225116501101</c:v>
                </c:pt>
                <c:pt idx="631">
                  <c:v>14.4080678536018</c:v>
                </c:pt>
                <c:pt idx="632">
                  <c:v>14.408728261226798</c:v>
                </c:pt>
                <c:pt idx="633">
                  <c:v>14.409207221373499</c:v>
                </c:pt>
                <c:pt idx="634">
                  <c:v>14.4095056213521</c:v>
                </c:pt>
                <c:pt idx="635">
                  <c:v>14.409624353743506</c:v>
                </c:pt>
                <c:pt idx="636">
                  <c:v>14.409564316357912</c:v>
                </c:pt>
                <c:pt idx="637">
                  <c:v>14.4093264121929</c:v>
                </c:pt>
                <c:pt idx="638">
                  <c:v>14.408911549391593</c:v>
                </c:pt>
                <c:pt idx="639">
                  <c:v>14.408320641201398</c:v>
                </c:pt>
                <c:pt idx="640">
                  <c:v>14.4075546059318</c:v>
                </c:pt>
                <c:pt idx="641">
                  <c:v>14.4066143669125</c:v>
                </c:pt>
                <c:pt idx="642">
                  <c:v>14.405500852452311</c:v>
                </c:pt>
                <c:pt idx="643">
                  <c:v>14.404214995797</c:v>
                </c:pt>
                <c:pt idx="644">
                  <c:v>14.402757735087407</c:v>
                </c:pt>
                <c:pt idx="645">
                  <c:v>14.401130013318006</c:v>
                </c:pt>
                <c:pt idx="646">
                  <c:v>14.399332778295207</c:v>
                </c:pt>
                <c:pt idx="647">
                  <c:v>14.397366982595399</c:v>
                </c:pt>
                <c:pt idx="648">
                  <c:v>14.395233583523307</c:v>
                </c:pt>
                <c:pt idx="649">
                  <c:v>14.392933543070004</c:v>
                </c:pt>
                <c:pt idx="650">
                  <c:v>14.390467827872007</c:v>
                </c:pt>
                <c:pt idx="651">
                  <c:v>14.387837409168307</c:v>
                </c:pt>
                <c:pt idx="652">
                  <c:v>14.385043262759707</c:v>
                </c:pt>
                <c:pt idx="653">
                  <c:v>14.382086368966618</c:v>
                </c:pt>
                <c:pt idx="654">
                  <c:v>14.378967712587199</c:v>
                </c:pt>
                <c:pt idx="655">
                  <c:v>14.375688282855807</c:v>
                </c:pt>
                <c:pt idx="656">
                  <c:v>14.372249073401507</c:v>
                </c:pt>
                <c:pt idx="657">
                  <c:v>14.368651082205799</c:v>
                </c:pt>
                <c:pt idx="658">
                  <c:v>14.364895311561211</c:v>
                </c:pt>
                <c:pt idx="659">
                  <c:v>14.360982768029611</c:v>
                </c:pt>
                <c:pt idx="660">
                  <c:v>14.356914462400207</c:v>
                </c:pt>
                <c:pt idx="661">
                  <c:v>14.352691409648108</c:v>
                </c:pt>
                <c:pt idx="662">
                  <c:v>14.348314628892492</c:v>
                </c:pt>
                <c:pt idx="663">
                  <c:v>14.343785143354799</c:v>
                </c:pt>
                <c:pt idx="664">
                  <c:v>14.339103980316699</c:v>
                </c:pt>
                <c:pt idx="665">
                  <c:v>14.334272171079299</c:v>
                </c:pt>
                <c:pt idx="666">
                  <c:v>14.3292907509203</c:v>
                </c:pt>
                <c:pt idx="667">
                  <c:v>14.3241607590529</c:v>
                </c:pt>
                <c:pt idx="668">
                  <c:v>14.318883238584007</c:v>
                </c:pt>
                <c:pt idx="669">
                  <c:v>14.313459236472314</c:v>
                </c:pt>
                <c:pt idx="670">
                  <c:v>14.307889803486612</c:v>
                </c:pt>
                <c:pt idx="671">
                  <c:v>14.302175994164207</c:v>
                </c:pt>
                <c:pt idx="672">
                  <c:v>14.296318866769099</c:v>
                </c:pt>
                <c:pt idx="673">
                  <c:v>14.290319483250089</c:v>
                </c:pt>
                <c:pt idx="674">
                  <c:v>14.284178909199193</c:v>
                </c:pt>
                <c:pt idx="675">
                  <c:v>14.2778982138102</c:v>
                </c:pt>
                <c:pt idx="676">
                  <c:v>14.271478469836094</c:v>
                </c:pt>
                <c:pt idx="677">
                  <c:v>14.264920753548299</c:v>
                </c:pt>
                <c:pt idx="678">
                  <c:v>14.258226144694298</c:v>
                </c:pt>
                <c:pt idx="679">
                  <c:v>14.251395726455998</c:v>
                </c:pt>
                <c:pt idx="680">
                  <c:v>14.2444305854084</c:v>
                </c:pt>
                <c:pt idx="681">
                  <c:v>14.237331811477398</c:v>
                </c:pt>
                <c:pt idx="682">
                  <c:v>14.230100497897999</c:v>
                </c:pt>
                <c:pt idx="683">
                  <c:v>14.222737741173001</c:v>
                </c:pt>
                <c:pt idx="684">
                  <c:v>14.215244641031299</c:v>
                </c:pt>
                <c:pt idx="685">
                  <c:v>14.2076223003852</c:v>
                </c:pt>
                <c:pt idx="686">
                  <c:v>14.19987182529</c:v>
                </c:pt>
                <c:pt idx="687">
                  <c:v>14.191994324901501</c:v>
                </c:pt>
                <c:pt idx="688">
                  <c:v>14.183990911434</c:v>
                </c:pt>
                <c:pt idx="689">
                  <c:v>14.175862700119801</c:v>
                </c:pt>
                <c:pt idx="690">
                  <c:v>14.167610809165502</c:v>
                </c:pt>
                <c:pt idx="691">
                  <c:v>14.159236359712507</c:v>
                </c:pt>
                <c:pt idx="692">
                  <c:v>14.1507404757934</c:v>
                </c:pt>
                <c:pt idx="693">
                  <c:v>14.142124284291301</c:v>
                </c:pt>
                <c:pt idx="694">
                  <c:v>14.133388914897798</c:v>
                </c:pt>
                <c:pt idx="695">
                  <c:v>14.1245355000712</c:v>
                </c:pt>
                <c:pt idx="696">
                  <c:v>14.1155651749949</c:v>
                </c:pt>
                <c:pt idx="697">
                  <c:v>14.106479077535306</c:v>
                </c:pt>
                <c:pt idx="698">
                  <c:v>14.097278348200593</c:v>
                </c:pt>
                <c:pt idx="699">
                  <c:v>14.0879641300989</c:v>
                </c:pt>
                <c:pt idx="700">
                  <c:v>14.078537568895907</c:v>
                </c:pt>
                <c:pt idx="701">
                  <c:v>14.068999812774306</c:v>
                </c:pt>
                <c:pt idx="702">
                  <c:v>14.059352012390899</c:v>
                </c:pt>
                <c:pt idx="703">
                  <c:v>14.0495953208353</c:v>
                </c:pt>
                <c:pt idx="704">
                  <c:v>14.039730893588608</c:v>
                </c:pt>
                <c:pt idx="705">
                  <c:v>14.029759888481102</c:v>
                </c:pt>
                <c:pt idx="706">
                  <c:v>14.019683465650798</c:v>
                </c:pt>
                <c:pt idx="707">
                  <c:v>14.009502787501599</c:v>
                </c:pt>
                <c:pt idx="708">
                  <c:v>13.999219018661504</c:v>
                </c:pt>
                <c:pt idx="709">
                  <c:v>13.988833325940902</c:v>
                </c:pt>
                <c:pt idx="710">
                  <c:v>13.978346878291307</c:v>
                </c:pt>
                <c:pt idx="711">
                  <c:v>13.967760846762607</c:v>
                </c:pt>
                <c:pt idx="712">
                  <c:v>13.9570764044625</c:v>
                </c:pt>
                <c:pt idx="713">
                  <c:v>13.946294726513701</c:v>
                </c:pt>
                <c:pt idx="714">
                  <c:v>13.935416990013007</c:v>
                </c:pt>
                <c:pt idx="715">
                  <c:v>13.924444373989312</c:v>
                </c:pt>
                <c:pt idx="716">
                  <c:v>13.913378059361399</c:v>
                </c:pt>
                <c:pt idx="717">
                  <c:v>13.902219228896907</c:v>
                </c:pt>
                <c:pt idx="718">
                  <c:v>13.8909690671703</c:v>
                </c:pt>
                <c:pt idx="719">
                  <c:v>13.8796287605212</c:v>
                </c:pt>
                <c:pt idx="720">
                  <c:v>13.868199497012199</c:v>
                </c:pt>
                <c:pt idx="721">
                  <c:v>13.856682466388014</c:v>
                </c:pt>
                <c:pt idx="722">
                  <c:v>13.845078860032798</c:v>
                </c:pt>
                <c:pt idx="723">
                  <c:v>13.833389870929107</c:v>
                </c:pt>
                <c:pt idx="724">
                  <c:v>13.821616693615907</c:v>
                </c:pt>
                <c:pt idx="725">
                  <c:v>13.809760524146707</c:v>
                </c:pt>
                <c:pt idx="726">
                  <c:v>13.797822560048099</c:v>
                </c:pt>
                <c:pt idx="727">
                  <c:v>13.7858040002775</c:v>
                </c:pt>
                <c:pt idx="728">
                  <c:v>13.773706045182607</c:v>
                </c:pt>
                <c:pt idx="729">
                  <c:v>13.7615298964578</c:v>
                </c:pt>
                <c:pt idx="730">
                  <c:v>13.749276757104299</c:v>
                </c:pt>
                <c:pt idx="731">
                  <c:v>13.736947831387207</c:v>
                </c:pt>
                <c:pt idx="732">
                  <c:v>13.724544324794</c:v>
                </c:pt>
                <c:pt idx="733">
                  <c:v>13.712067443993398</c:v>
                </c:pt>
                <c:pt idx="734">
                  <c:v>13.6995183967929</c:v>
                </c:pt>
                <c:pt idx="735">
                  <c:v>13.686898392097</c:v>
                </c:pt>
                <c:pt idx="736">
                  <c:v>13.674208639866499</c:v>
                </c:pt>
                <c:pt idx="737">
                  <c:v>13.661450351075599</c:v>
                </c:pt>
                <c:pt idx="738">
                  <c:v>13.648624737670398</c:v>
                </c:pt>
                <c:pt idx="739">
                  <c:v>13.635733012527806</c:v>
                </c:pt>
                <c:pt idx="740">
                  <c:v>13.6227763894132</c:v>
                </c:pt>
                <c:pt idx="741">
                  <c:v>13.609756082938604</c:v>
                </c:pt>
                <c:pt idx="742">
                  <c:v>13.5966733085217</c:v>
                </c:pt>
                <c:pt idx="743">
                  <c:v>13.583529282343306</c:v>
                </c:pt>
                <c:pt idx="744">
                  <c:v>13.5703252213059</c:v>
                </c:pt>
                <c:pt idx="745">
                  <c:v>13.5570623429919</c:v>
                </c:pt>
                <c:pt idx="746">
                  <c:v>13.5437418656222</c:v>
                </c:pt>
                <c:pt idx="747">
                  <c:v>13.530365008013792</c:v>
                </c:pt>
                <c:pt idx="748">
                  <c:v>13.5169329895388</c:v>
                </c:pt>
                <c:pt idx="749">
                  <c:v>13.503447030082107</c:v>
                </c:pt>
                <c:pt idx="750">
                  <c:v>13.48990835</c:v>
                </c:pt>
                <c:pt idx="751">
                  <c:v>13.4763181700782</c:v>
                </c:pt>
                <c:pt idx="752">
                  <c:v>13.462677711490199</c:v>
                </c:pt>
                <c:pt idx="753">
                  <c:v>13.448988195755794</c:v>
                </c:pt>
                <c:pt idx="754">
                  <c:v>13.435250844698899</c:v>
                </c:pt>
                <c:pt idx="755">
                  <c:v>13.421466880406207</c:v>
                </c:pt>
                <c:pt idx="756">
                  <c:v>13.407637525185011</c:v>
                </c:pt>
                <c:pt idx="757">
                  <c:v>13.393764001521907</c:v>
                </c:pt>
                <c:pt idx="758">
                  <c:v>13.379847532040811</c:v>
                </c:pt>
                <c:pt idx="759">
                  <c:v>13.365889339461516</c:v>
                </c:pt>
                <c:pt idx="760">
                  <c:v>13.351890646557402</c:v>
                </c:pt>
                <c:pt idx="761">
                  <c:v>13.3378526761141</c:v>
                </c:pt>
                <c:pt idx="762">
                  <c:v>13.323776650888007</c:v>
                </c:pt>
                <c:pt idx="763">
                  <c:v>13.3096637935638</c:v>
                </c:pt>
                <c:pt idx="764">
                  <c:v>13.295515326713399</c:v>
                </c:pt>
                <c:pt idx="765">
                  <c:v>13.281332472753798</c:v>
                </c:pt>
                <c:pt idx="766">
                  <c:v>13.2671164539057</c:v>
                </c:pt>
                <c:pt idx="767">
                  <c:v>13.252868492151299</c:v>
                </c:pt>
                <c:pt idx="768">
                  <c:v>13.238589809193202</c:v>
                </c:pt>
                <c:pt idx="769">
                  <c:v>13.224281626411791</c:v>
                </c:pt>
                <c:pt idx="770">
                  <c:v>13.2099451648246</c:v>
                </c:pt>
                <c:pt idx="771">
                  <c:v>13.1955816450435</c:v>
                </c:pt>
                <c:pt idx="772">
                  <c:v>13.1811922872336</c:v>
                </c:pt>
                <c:pt idx="773">
                  <c:v>13.166778311071598</c:v>
                </c:pt>
                <c:pt idx="774">
                  <c:v>13.152340935703407</c:v>
                </c:pt>
                <c:pt idx="775">
                  <c:v>13.137881379703202</c:v>
                </c:pt>
                <c:pt idx="776">
                  <c:v>13.123400861031</c:v>
                </c:pt>
                <c:pt idx="777">
                  <c:v>13.108900596991401</c:v>
                </c:pt>
                <c:pt idx="778">
                  <c:v>13.094381804191601</c:v>
                </c:pt>
                <c:pt idx="779">
                  <c:v>13.079845698499707</c:v>
                </c:pt>
                <c:pt idx="780">
                  <c:v>13.065293495003004</c:v>
                </c:pt>
                <c:pt idx="781">
                  <c:v>13.050726407966607</c:v>
                </c:pt>
                <c:pt idx="782">
                  <c:v>13.036145650790798</c:v>
                </c:pt>
                <c:pt idx="783">
                  <c:v>13.0215524359703</c:v>
                </c:pt>
                <c:pt idx="784">
                  <c:v>13.006947975052</c:v>
                </c:pt>
                <c:pt idx="785">
                  <c:v>12.9923334785928</c:v>
                </c:pt>
                <c:pt idx="786">
                  <c:v>12.977710156119199</c:v>
                </c:pt>
                <c:pt idx="787">
                  <c:v>12.963079216084312</c:v>
                </c:pt>
                <c:pt idx="788">
                  <c:v>12.9484418658263</c:v>
                </c:pt>
                <c:pt idx="789">
                  <c:v>12.933799311527611</c:v>
                </c:pt>
                <c:pt idx="790">
                  <c:v>12.919152758172</c:v>
                </c:pt>
                <c:pt idx="791">
                  <c:v>12.9045034095035</c:v>
                </c:pt>
                <c:pt idx="792">
                  <c:v>12.889852467984307</c:v>
                </c:pt>
                <c:pt idx="793">
                  <c:v>12.8752011347537</c:v>
                </c:pt>
                <c:pt idx="794">
                  <c:v>12.860550609585411</c:v>
                </c:pt>
                <c:pt idx="795">
                  <c:v>12.845902090846607</c:v>
                </c:pt>
                <c:pt idx="796">
                  <c:v>12.8312567754556</c:v>
                </c:pt>
                <c:pt idx="797">
                  <c:v>12.816615858840807</c:v>
                </c:pt>
                <c:pt idx="798">
                  <c:v>12.801980534898211</c:v>
                </c:pt>
                <c:pt idx="799">
                  <c:v>12.787351995950393</c:v>
                </c:pt>
                <c:pt idx="800">
                  <c:v>12.772731432704004</c:v>
                </c:pt>
                <c:pt idx="801">
                  <c:v>12.7581200342086</c:v>
                </c:pt>
                <c:pt idx="802">
                  <c:v>12.743518987814998</c:v>
                </c:pt>
                <c:pt idx="803">
                  <c:v>12.728929479132994</c:v>
                </c:pt>
                <c:pt idx="804">
                  <c:v>12.714352691989999</c:v>
                </c:pt>
                <c:pt idx="805">
                  <c:v>12.699789808389216</c:v>
                </c:pt>
                <c:pt idx="806">
                  <c:v>12.685242008468107</c:v>
                </c:pt>
                <c:pt idx="807">
                  <c:v>12.670710470456099</c:v>
                </c:pt>
                <c:pt idx="808">
                  <c:v>12.6561963706335</c:v>
                </c:pt>
                <c:pt idx="809">
                  <c:v>12.641700883289499</c:v>
                </c:pt>
                <c:pt idx="810">
                  <c:v>12.627225180680085</c:v>
                </c:pt>
                <c:pt idx="811">
                  <c:v>12.612770432987199</c:v>
                </c:pt>
                <c:pt idx="812">
                  <c:v>12.5983378082759</c:v>
                </c:pt>
                <c:pt idx="813">
                  <c:v>12.583928472453193</c:v>
                </c:pt>
                <c:pt idx="814">
                  <c:v>12.569543589227012</c:v>
                </c:pt>
                <c:pt idx="815">
                  <c:v>12.555184320062507</c:v>
                </c:pt>
                <c:pt idx="816">
                  <c:v>12.540851824142598</c:v>
                </c:pt>
                <c:pt idx="817">
                  <c:v>12.526547258324614</c:v>
                </c:pt>
                <c:pt idx="818">
                  <c:v>12.512271777099498</c:v>
                </c:pt>
                <c:pt idx="819">
                  <c:v>12.498026532549307</c:v>
                </c:pt>
                <c:pt idx="820">
                  <c:v>12.483812674306106</c:v>
                </c:pt>
                <c:pt idx="821">
                  <c:v>12.469631349509914</c:v>
                </c:pt>
                <c:pt idx="822">
                  <c:v>12.455483702766916</c:v>
                </c:pt>
                <c:pt idx="823">
                  <c:v>12.441370876108399</c:v>
                </c:pt>
                <c:pt idx="824">
                  <c:v>12.427294008947706</c:v>
                </c:pt>
                <c:pt idx="825">
                  <c:v>12.413254238039707</c:v>
                </c:pt>
                <c:pt idx="826">
                  <c:v>12.399252697438607</c:v>
                </c:pt>
                <c:pt idx="827">
                  <c:v>12.385290518456411</c:v>
                </c:pt>
                <c:pt idx="828">
                  <c:v>12.371368829620399</c:v>
                </c:pt>
                <c:pt idx="829">
                  <c:v>12.357488756632607</c:v>
                </c:pt>
                <c:pt idx="830">
                  <c:v>12.3436514223272</c:v>
                </c:pt>
                <c:pt idx="831">
                  <c:v>12.329857946628804</c:v>
                </c:pt>
                <c:pt idx="832">
                  <c:v>12.3161094465116</c:v>
                </c:pt>
                <c:pt idx="833">
                  <c:v>12.302407035956511</c:v>
                </c:pt>
                <c:pt idx="834">
                  <c:v>12.2887518259099</c:v>
                </c:pt>
                <c:pt idx="835">
                  <c:v>12.275144924242007</c:v>
                </c:pt>
                <c:pt idx="836">
                  <c:v>12.261587435705104</c:v>
                </c:pt>
                <c:pt idx="837">
                  <c:v>12.248080461891586</c:v>
                </c:pt>
                <c:pt idx="838">
                  <c:v>12.234625101192586</c:v>
                </c:pt>
                <c:pt idx="839">
                  <c:v>12.221222448755691</c:v>
                </c:pt>
                <c:pt idx="840">
                  <c:v>12.2078735964439</c:v>
                </c:pt>
                <c:pt idx="841">
                  <c:v>12.1945796327932</c:v>
                </c:pt>
                <c:pt idx="842">
                  <c:v>12.181341642971294</c:v>
                </c:pt>
                <c:pt idx="843">
                  <c:v>12.168160708735998</c:v>
                </c:pt>
                <c:pt idx="844">
                  <c:v>12.155037908392607</c:v>
                </c:pt>
                <c:pt idx="845">
                  <c:v>12.141974316753398</c:v>
                </c:pt>
                <c:pt idx="846">
                  <c:v>12.128971005095085</c:v>
                </c:pt>
                <c:pt idx="847">
                  <c:v>12.116029041117098</c:v>
                </c:pt>
                <c:pt idx="848">
                  <c:v>12.103149488900099</c:v>
                </c:pt>
                <c:pt idx="849">
                  <c:v>12.090333408864501</c:v>
                </c:pt>
                <c:pt idx="850">
                  <c:v>12.077581857728012</c:v>
                </c:pt>
                <c:pt idx="851">
                  <c:v>12.064895888464402</c:v>
                </c:pt>
                <c:pt idx="852">
                  <c:v>12.052276550261807</c:v>
                </c:pt>
                <c:pt idx="853">
                  <c:v>12.039724888480604</c:v>
                </c:pt>
                <c:pt idx="854">
                  <c:v>12.027241944612193</c:v>
                </c:pt>
                <c:pt idx="855">
                  <c:v>12.014828756236893</c:v>
                </c:pt>
                <c:pt idx="856">
                  <c:v>12.002486356982116</c:v>
                </c:pt>
                <c:pt idx="857">
                  <c:v>11.9902157764809</c:v>
                </c:pt>
                <c:pt idx="858">
                  <c:v>11.978018040330394</c:v>
                </c:pt>
                <c:pt idx="859">
                  <c:v>11.965894170049314</c:v>
                </c:pt>
                <c:pt idx="860">
                  <c:v>11.9538451830371</c:v>
                </c:pt>
                <c:pt idx="861">
                  <c:v>11.941872092531792</c:v>
                </c:pt>
                <c:pt idx="862">
                  <c:v>11.9299759075677</c:v>
                </c:pt>
                <c:pt idx="863">
                  <c:v>11.9181576329352</c:v>
                </c:pt>
                <c:pt idx="864">
                  <c:v>11.906418269137307</c:v>
                </c:pt>
                <c:pt idx="865">
                  <c:v>11.894758812349007</c:v>
                </c:pt>
                <c:pt idx="866">
                  <c:v>11.883180254375107</c:v>
                </c:pt>
                <c:pt idx="867">
                  <c:v>11.871683582608807</c:v>
                </c:pt>
                <c:pt idx="868">
                  <c:v>11.860269779989407</c:v>
                </c:pt>
                <c:pt idx="869">
                  <c:v>11.848939824961002</c:v>
                </c:pt>
                <c:pt idx="870">
                  <c:v>11.8376946914311</c:v>
                </c:pt>
                <c:pt idx="871">
                  <c:v>11.826535348727914</c:v>
                </c:pt>
                <c:pt idx="872">
                  <c:v>11.815462761559207</c:v>
                </c:pt>
                <c:pt idx="873">
                  <c:v>11.804477889970904</c:v>
                </c:pt>
                <c:pt idx="874">
                  <c:v>11.793581689304499</c:v>
                </c:pt>
                <c:pt idx="875">
                  <c:v>11.782775110156299</c:v>
                </c:pt>
                <c:pt idx="876">
                  <c:v>11.7720590983345</c:v>
                </c:pt>
                <c:pt idx="877">
                  <c:v>11.761434594818708</c:v>
                </c:pt>
                <c:pt idx="878">
                  <c:v>11.750902535717307</c:v>
                </c:pt>
                <c:pt idx="879">
                  <c:v>11.7404638522263</c:v>
                </c:pt>
                <c:pt idx="880">
                  <c:v>11.730119470586898</c:v>
                </c:pt>
                <c:pt idx="881">
                  <c:v>11.719870312044399</c:v>
                </c:pt>
                <c:pt idx="882">
                  <c:v>11.709717292806607</c:v>
                </c:pt>
                <c:pt idx="883">
                  <c:v>11.699661324000999</c:v>
                </c:pt>
                <c:pt idx="884">
                  <c:v>11.6897033116344</c:v>
                </c:pt>
                <c:pt idx="885">
                  <c:v>11.6798441565504</c:v>
                </c:pt>
                <c:pt idx="886">
                  <c:v>11.670084754387211</c:v>
                </c:pt>
                <c:pt idx="887">
                  <c:v>11.660425995537302</c:v>
                </c:pt>
                <c:pt idx="888">
                  <c:v>11.650868765104498</c:v>
                </c:pt>
                <c:pt idx="889">
                  <c:v>11.641413942862998</c:v>
                </c:pt>
                <c:pt idx="890">
                  <c:v>11.632062403214301</c:v>
                </c:pt>
                <c:pt idx="891">
                  <c:v>11.622815015147607</c:v>
                </c:pt>
                <c:pt idx="892">
                  <c:v>11.6136726421962</c:v>
                </c:pt>
                <c:pt idx="893">
                  <c:v>11.604636142396499</c:v>
                </c:pt>
                <c:pt idx="894">
                  <c:v>11.595706368246312</c:v>
                </c:pt>
                <c:pt idx="895">
                  <c:v>11.586884166663102</c:v>
                </c:pt>
                <c:pt idx="896">
                  <c:v>11.578170378942101</c:v>
                </c:pt>
                <c:pt idx="897">
                  <c:v>11.569565840714599</c:v>
                </c:pt>
                <c:pt idx="898">
                  <c:v>11.561071381906398</c:v>
                </c:pt>
                <c:pt idx="899">
                  <c:v>11.552687826695916</c:v>
                </c:pt>
                <c:pt idx="900">
                  <c:v>11.544415993471898</c:v>
                </c:pt>
                <c:pt idx="901">
                  <c:v>11.5362566947934</c:v>
                </c:pt>
                <c:pt idx="902">
                  <c:v>11.5282107373459</c:v>
                </c:pt>
                <c:pt idx="903">
                  <c:v>11.520278921901093</c:v>
                </c:pt>
                <c:pt idx="904">
                  <c:v>11.512462043274304</c:v>
                </c:pt>
                <c:pt idx="905">
                  <c:v>11.5047608902834</c:v>
                </c:pt>
                <c:pt idx="906">
                  <c:v>11.497176245706306</c:v>
                </c:pt>
                <c:pt idx="907">
                  <c:v>11.489708886240207</c:v>
                </c:pt>
                <c:pt idx="908">
                  <c:v>11.482359582459207</c:v>
                </c:pt>
                <c:pt idx="909">
                  <c:v>11.475129098772102</c:v>
                </c:pt>
                <c:pt idx="910">
                  <c:v>11.4680181933819</c:v>
                </c:pt>
                <c:pt idx="911">
                  <c:v>11.461027618243406</c:v>
                </c:pt>
                <c:pt idx="912">
                  <c:v>11.4541581190207</c:v>
                </c:pt>
                <c:pt idx="913">
                  <c:v>11.447410435047207</c:v>
                </c:pt>
                <c:pt idx="914">
                  <c:v>11.440785299282506</c:v>
                </c:pt>
                <c:pt idx="915">
                  <c:v>11.434283438270699</c:v>
                </c:pt>
                <c:pt idx="916">
                  <c:v>11.4279055720997</c:v>
                </c:pt>
                <c:pt idx="917">
                  <c:v>11.4216524143584</c:v>
                </c:pt>
                <c:pt idx="918">
                  <c:v>11.415524672095307</c:v>
                </c:pt>
                <c:pt idx="919">
                  <c:v>11.409523045776799</c:v>
                </c:pt>
                <c:pt idx="920">
                  <c:v>11.403648229245908</c:v>
                </c:pt>
                <c:pt idx="921">
                  <c:v>11.3979009096798</c:v>
                </c:pt>
                <c:pt idx="922">
                  <c:v>11.392281767547907</c:v>
                </c:pt>
                <c:pt idx="923">
                  <c:v>11.386791476571602</c:v>
                </c:pt>
                <c:pt idx="924">
                  <c:v>11.381430703680607</c:v>
                </c:pt>
                <c:pt idx="925">
                  <c:v>11.3762001089728</c:v>
                </c:pt>
                <c:pt idx="926">
                  <c:v>11.371100345671399</c:v>
                </c:pt>
                <c:pt idx="927">
                  <c:v>11.366132060083407</c:v>
                </c:pt>
                <c:pt idx="928">
                  <c:v>11.3612958915591</c:v>
                </c:pt>
                <c:pt idx="929">
                  <c:v>11.356592472448511</c:v>
                </c:pt>
                <c:pt idx="930">
                  <c:v>11.352022428060502</c:v>
                </c:pt>
                <c:pt idx="931">
                  <c:v>11.347586376621612</c:v>
                </c:pt>
                <c:pt idx="932">
                  <c:v>11.343284929233199</c:v>
                </c:pt>
                <c:pt idx="933">
                  <c:v>11.339118689830299</c:v>
                </c:pt>
                <c:pt idx="934">
                  <c:v>11.335088255139807</c:v>
                </c:pt>
                <c:pt idx="935">
                  <c:v>11.331194214639106</c:v>
                </c:pt>
                <c:pt idx="936">
                  <c:v>11.327437150513704</c:v>
                </c:pt>
                <c:pt idx="937">
                  <c:v>11.3238176376158</c:v>
                </c:pt>
                <c:pt idx="938">
                  <c:v>11.320336243422608</c:v>
                </c:pt>
                <c:pt idx="939">
                  <c:v>11.316993527994304</c:v>
                </c:pt>
                <c:pt idx="940">
                  <c:v>11.313790043932904</c:v>
                </c:pt>
                <c:pt idx="941">
                  <c:v>11.310726336340107</c:v>
                </c:pt>
                <c:pt idx="942">
                  <c:v>11.3078029427753</c:v>
                </c:pt>
                <c:pt idx="943">
                  <c:v>11.305020393214207</c:v>
                </c:pt>
                <c:pt idx="944">
                  <c:v>11.302379210007507</c:v>
                </c:pt>
                <c:pt idx="945">
                  <c:v>11.299879907837999</c:v>
                </c:pt>
                <c:pt idx="946">
                  <c:v>11.297522993679801</c:v>
                </c:pt>
                <c:pt idx="947">
                  <c:v>11.295308966756998</c:v>
                </c:pt>
                <c:pt idx="948">
                  <c:v>11.293238318499904</c:v>
                </c:pt>
                <c:pt idx="949">
                  <c:v>11.291311532506001</c:v>
                </c:pt>
                <c:pt idx="950">
                  <c:v>11.289529084495999</c:v>
                </c:pt>
                <c:pt idx="951">
                  <c:v>11.287891442273391</c:v>
                </c:pt>
                <c:pt idx="952">
                  <c:v>11.286399065682399</c:v>
                </c:pt>
                <c:pt idx="953">
                  <c:v>11.2850524065655</c:v>
                </c:pt>
                <c:pt idx="954">
                  <c:v>11.2838519087233</c:v>
                </c:pt>
                <c:pt idx="955">
                  <c:v>11.282798007871</c:v>
                </c:pt>
                <c:pt idx="956">
                  <c:v>11.281891131597998</c:v>
                </c:pt>
                <c:pt idx="957">
                  <c:v>11.2811316993253</c:v>
                </c:pt>
                <c:pt idx="958">
                  <c:v>11.280520122264498</c:v>
                </c:pt>
                <c:pt idx="959">
                  <c:v>11.280056803375199</c:v>
                </c:pt>
                <c:pt idx="960">
                  <c:v>11.279742137324211</c:v>
                </c:pt>
                <c:pt idx="961">
                  <c:v>11.279576510443212</c:v>
                </c:pt>
                <c:pt idx="962">
                  <c:v>11.279560300687002</c:v>
                </c:pt>
                <c:pt idx="963">
                  <c:v>11.2796938775921</c:v>
                </c:pt>
                <c:pt idx="964">
                  <c:v>11.279977602234998</c:v>
                </c:pt>
                <c:pt idx="965">
                  <c:v>11.2804118271895</c:v>
                </c:pt>
                <c:pt idx="966">
                  <c:v>11.280996896486707</c:v>
                </c:pt>
                <c:pt idx="967">
                  <c:v>11.281733145571794</c:v>
                </c:pt>
                <c:pt idx="968">
                  <c:v>11.2826209012627</c:v>
                </c:pt>
                <c:pt idx="969">
                  <c:v>11.283660481708999</c:v>
                </c:pt>
                <c:pt idx="970">
                  <c:v>11.284852196349204</c:v>
                </c:pt>
                <c:pt idx="971">
                  <c:v>11.2861963458695</c:v>
                </c:pt>
                <c:pt idx="972">
                  <c:v>11.287693222162202</c:v>
                </c:pt>
                <c:pt idx="973">
                  <c:v>11.289343108283701</c:v>
                </c:pt>
                <c:pt idx="974">
                  <c:v>11.2911462784128</c:v>
                </c:pt>
                <c:pt idx="975">
                  <c:v>11.293102997809207</c:v>
                </c:pt>
                <c:pt idx="976">
                  <c:v>11.295213522771299</c:v>
                </c:pt>
                <c:pt idx="977">
                  <c:v>11.297478100595091</c:v>
                </c:pt>
                <c:pt idx="978">
                  <c:v>11.2998969695314</c:v>
                </c:pt>
                <c:pt idx="979">
                  <c:v>11.302470358745811</c:v>
                </c:pt>
                <c:pt idx="980">
                  <c:v>11.3051984882749</c:v>
                </c:pt>
                <c:pt idx="981">
                  <c:v>11.308081568986307</c:v>
                </c:pt>
                <c:pt idx="982">
                  <c:v>11.311119802536204</c:v>
                </c:pt>
                <c:pt idx="983">
                  <c:v>11.314313381326798</c:v>
                </c:pt>
                <c:pt idx="984">
                  <c:v>11.3176624884664</c:v>
                </c:pt>
                <c:pt idx="985">
                  <c:v>11.321167297726207</c:v>
                </c:pt>
                <c:pt idx="986">
                  <c:v>11.324827973498699</c:v>
                </c:pt>
                <c:pt idx="987">
                  <c:v>11.3286446707568</c:v>
                </c:pt>
                <c:pt idx="988">
                  <c:v>11.332617535011504</c:v>
                </c:pt>
                <c:pt idx="989">
                  <c:v>11.336746702269506</c:v>
                </c:pt>
                <c:pt idx="990">
                  <c:v>11.341032298993207</c:v>
                </c:pt>
                <c:pt idx="991">
                  <c:v>11.345474442057602</c:v>
                </c:pt>
                <c:pt idx="992">
                  <c:v>11.350073238708507</c:v>
                </c:pt>
                <c:pt idx="993">
                  <c:v>11.354828786521299</c:v>
                </c:pt>
                <c:pt idx="994">
                  <c:v>11.359741173359406</c:v>
                </c:pt>
                <c:pt idx="995">
                  <c:v>11.3648104773323</c:v>
                </c:pt>
                <c:pt idx="996">
                  <c:v>11.370036766753007</c:v>
                </c:pt>
                <c:pt idx="997">
                  <c:v>11.375420100098207</c:v>
                </c:pt>
                <c:pt idx="998">
                  <c:v>11.380960525964207</c:v>
                </c:pt>
                <c:pt idx="999">
                  <c:v>11.3866580830271</c:v>
                </c:pt>
                <c:pt idx="1000">
                  <c:v>11.392512800000107</c:v>
                </c:pt>
                <c:pt idx="1001">
                  <c:v>11.398524695591799</c:v>
                </c:pt>
                <c:pt idx="1002">
                  <c:v>11.404693778464907</c:v>
                </c:pt>
                <c:pt idx="1003">
                  <c:v>11.411020047194398</c:v>
                </c:pt>
                <c:pt idx="1004">
                  <c:v>11.417503490225</c:v>
                </c:pt>
                <c:pt idx="1005">
                  <c:v>11.424144085830401</c:v>
                </c:pt>
                <c:pt idx="1006">
                  <c:v>11.430941802071798</c:v>
                </c:pt>
                <c:pt idx="1007">
                  <c:v>11.437896596754404</c:v>
                </c:pt>
                <c:pt idx="1008">
                  <c:v>11.4450084173875</c:v>
                </c:pt>
                <c:pt idx="1009">
                  <c:v>11.4522772011425</c:v>
                </c:pt>
                <c:pt idx="1010">
                  <c:v>11.45970287480962</c:v>
                </c:pt>
                <c:pt idx="1011">
                  <c:v>11.467285354758404</c:v>
                </c:pt>
                <c:pt idx="1012">
                  <c:v>11.475024546894208</c:v>
                </c:pt>
                <c:pt idx="1013">
                  <c:v>11.4829203466174</c:v>
                </c:pt>
                <c:pt idx="1014">
                  <c:v>11.4909726387815</c:v>
                </c:pt>
                <c:pt idx="1015">
                  <c:v>11.4991812976508</c:v>
                </c:pt>
                <c:pt idx="1016">
                  <c:v>11.5075461868601</c:v>
                </c:pt>
                <c:pt idx="1017">
                  <c:v>11.516067159370399</c:v>
                </c:pt>
                <c:pt idx="1018">
                  <c:v>11.524744057430302</c:v>
                </c:pt>
                <c:pt idx="1019">
                  <c:v>11.5335767125322</c:v>
                </c:pt>
                <c:pt idx="1020">
                  <c:v>11.5425649453712</c:v>
                </c:pt>
                <c:pt idx="1021">
                  <c:v>11.551708565802604</c:v>
                </c:pt>
                <c:pt idx="1022">
                  <c:v>11.5610073728018</c:v>
                </c:pt>
                <c:pt idx="1023">
                  <c:v>11.570461154421302</c:v>
                </c:pt>
                <c:pt idx="1024">
                  <c:v>11.580069687748599</c:v>
                </c:pt>
                <c:pt idx="1025">
                  <c:v>11.589832738865612</c:v>
                </c:pt>
                <c:pt idx="1026">
                  <c:v>11.5997500628071</c:v>
                </c:pt>
                <c:pt idx="1027">
                  <c:v>11.609821403516893</c:v>
                </c:pt>
                <c:pt idx="1028">
                  <c:v>11.620046493808704</c:v>
                </c:pt>
                <c:pt idx="1029">
                  <c:v>11.630425055322602</c:v>
                </c:pt>
                <c:pt idx="1030">
                  <c:v>11.640956798484</c:v>
                </c:pt>
                <c:pt idx="1031">
                  <c:v>11.6516414224619</c:v>
                </c:pt>
                <c:pt idx="1032">
                  <c:v>11.662478615127506</c:v>
                </c:pt>
                <c:pt idx="1033">
                  <c:v>11.673468053011</c:v>
                </c:pt>
                <c:pt idx="1034">
                  <c:v>11.684609401261499</c:v>
                </c:pt>
                <c:pt idx="1035">
                  <c:v>11.695902313605107</c:v>
                </c:pt>
                <c:pt idx="1036">
                  <c:v>11.7073464323019</c:v>
                </c:pt>
                <c:pt idx="1037">
                  <c:v>11.718941388105494</c:v>
                </c:pt>
                <c:pt idx="1038">
                  <c:v>11.7306868002211</c:v>
                </c:pt>
                <c:pt idx="1039">
                  <c:v>11.742582276262707</c:v>
                </c:pt>
                <c:pt idx="1040">
                  <c:v>11.7546274122129</c:v>
                </c:pt>
                <c:pt idx="1041">
                  <c:v>11.766821792380698</c:v>
                </c:pt>
                <c:pt idx="1042">
                  <c:v>11.779164989358501</c:v>
                </c:pt>
                <c:pt idx="1043">
                  <c:v>11.791656563982</c:v>
                </c:pt>
                <c:pt idx="1044">
                  <c:v>11.804296065288307</c:v>
                </c:pt>
                <c:pt idx="1045">
                  <c:v>11.817083030472499</c:v>
                </c:pt>
                <c:pt idx="1046">
                  <c:v>11.8300169848481</c:v>
                </c:pt>
                <c:pt idx="1047">
                  <c:v>11.843097441804099</c:v>
                </c:pt>
                <c:pt idx="1048">
                  <c:v>11.8563239027636</c:v>
                </c:pt>
                <c:pt idx="1049">
                  <c:v>11.869695857141618</c:v>
                </c:pt>
                <c:pt idx="1050">
                  <c:v>11.883212782304099</c:v>
                </c:pt>
                <c:pt idx="1051">
                  <c:v>11.896874143525199</c:v>
                </c:pt>
                <c:pt idx="1052">
                  <c:v>11.910679393947007</c:v>
                </c:pt>
                <c:pt idx="1053">
                  <c:v>11.924627974536101</c:v>
                </c:pt>
                <c:pt idx="1054">
                  <c:v>11.9387193140431</c:v>
                </c:pt>
                <c:pt idx="1055">
                  <c:v>11.952952828960012</c:v>
                </c:pt>
                <c:pt idx="1056">
                  <c:v>11.9673279234796</c:v>
                </c:pt>
                <c:pt idx="1057">
                  <c:v>11.981843989452798</c:v>
                </c:pt>
                <c:pt idx="1058">
                  <c:v>11.996500406346607</c:v>
                </c:pt>
                <c:pt idx="1059">
                  <c:v>12.011296541204</c:v>
                </c:pt>
                <c:pt idx="1060">
                  <c:v>12.026231748599701</c:v>
                </c:pt>
                <c:pt idx="1061">
                  <c:v>12.041305370600901</c:v>
                </c:pt>
                <c:pt idx="1062">
                  <c:v>12.056516736724811</c:v>
                </c:pt>
                <c:pt idx="1063">
                  <c:v>12.071865163895193</c:v>
                </c:pt>
                <c:pt idx="1064">
                  <c:v>12.087349956403306</c:v>
                </c:pt>
                <c:pt idx="1065">
                  <c:v>12.102970405864498</c:v>
                </c:pt>
                <c:pt idx="1066">
                  <c:v>12.118725791176489</c:v>
                </c:pt>
                <c:pt idx="1067">
                  <c:v>12.1346153784786</c:v>
                </c:pt>
                <c:pt idx="1068">
                  <c:v>12.150638421109207</c:v>
                </c:pt>
                <c:pt idx="1069">
                  <c:v>12.166794159563612</c:v>
                </c:pt>
                <c:pt idx="1070">
                  <c:v>12.1830818214543</c:v>
                </c:pt>
                <c:pt idx="1071">
                  <c:v>12.1995006214668</c:v>
                </c:pt>
                <c:pt idx="1072">
                  <c:v>12.216049761318398</c:v>
                </c:pt>
                <c:pt idx="1073">
                  <c:v>12.232728429718794</c:v>
                </c:pt>
                <c:pt idx="1074">
                  <c:v>12.249535802325306</c:v>
                </c:pt>
                <c:pt idx="1075">
                  <c:v>12.266471041702101</c:v>
                </c:pt>
                <c:pt idx="1076">
                  <c:v>12.283533297280007</c:v>
                </c:pt>
                <c:pt idx="1077">
                  <c:v>12.300721705312201</c:v>
                </c:pt>
                <c:pt idx="1078">
                  <c:v>12.3180353888342</c:v>
                </c:pt>
                <c:pt idx="1079">
                  <c:v>12.3354734576225</c:v>
                </c:pt>
                <c:pt idx="1080">
                  <c:v>12.353035008150608</c:v>
                </c:pt>
                <c:pt idx="1081">
                  <c:v>12.370719123549707</c:v>
                </c:pt>
                <c:pt idx="1082">
                  <c:v>12.388524873566212</c:v>
                </c:pt>
                <c:pt idx="1083">
                  <c:v>12.406451314518707</c:v>
                </c:pt>
                <c:pt idx="1084">
                  <c:v>12.424497489258204</c:v>
                </c:pt>
                <c:pt idx="1085">
                  <c:v>12.4426624271255</c:v>
                </c:pt>
                <c:pt idx="1086">
                  <c:v>12.4609451439085</c:v>
                </c:pt>
                <c:pt idx="1087">
                  <c:v>12.479344641802102</c:v>
                </c:pt>
                <c:pt idx="1088">
                  <c:v>12.497859909366007</c:v>
                </c:pt>
                <c:pt idx="1089">
                  <c:v>12.516489921482007</c:v>
                </c:pt>
                <c:pt idx="1090">
                  <c:v>12.535233639313599</c:v>
                </c:pt>
                <c:pt idx="1091">
                  <c:v>12.554090010263502</c:v>
                </c:pt>
                <c:pt idx="1092">
                  <c:v>12.573057967931801</c:v>
                </c:pt>
                <c:pt idx="1093">
                  <c:v>12.592136432074406</c:v>
                </c:pt>
                <c:pt idx="1094">
                  <c:v>12.6113243085622</c:v>
                </c:pt>
                <c:pt idx="1095">
                  <c:v>12.630620489336998</c:v>
                </c:pt>
                <c:pt idx="1096">
                  <c:v>12.650023852372801</c:v>
                </c:pt>
                <c:pt idx="1097">
                  <c:v>12.669533261631907</c:v>
                </c:pt>
                <c:pt idx="1098">
                  <c:v>12.689147567023404</c:v>
                </c:pt>
                <c:pt idx="1099">
                  <c:v>12.708865604362593</c:v>
                </c:pt>
                <c:pt idx="1100">
                  <c:v>12.7286861953281</c:v>
                </c:pt>
                <c:pt idx="1101">
                  <c:v>12.748608147420489</c:v>
                </c:pt>
                <c:pt idx="1102">
                  <c:v>12.768630253920607</c:v>
                </c:pt>
                <c:pt idx="1103">
                  <c:v>12.788751293848501</c:v>
                </c:pt>
                <c:pt idx="1104">
                  <c:v>12.808970031919801</c:v>
                </c:pt>
                <c:pt idx="1105">
                  <c:v>12.829285218505811</c:v>
                </c:pt>
                <c:pt idx="1106">
                  <c:v>12.849695589591899</c:v>
                </c:pt>
                <c:pt idx="1107">
                  <c:v>12.870199866733307</c:v>
                </c:pt>
                <c:pt idx="1108">
                  <c:v>12.890796757016608</c:v>
                </c:pt>
                <c:pt idx="1109">
                  <c:v>12.911484953016211</c:v>
                </c:pt>
                <c:pt idx="1110">
                  <c:v>12.932263132751798</c:v>
                </c:pt>
                <c:pt idx="1111">
                  <c:v>12.953129959649011</c:v>
                </c:pt>
                <c:pt idx="1112">
                  <c:v>12.974084082496599</c:v>
                </c:pt>
                <c:pt idx="1113">
                  <c:v>12.9951241354025</c:v>
                </c:pt>
                <c:pt idx="1114">
                  <c:v>13.016248737755999</c:v>
                </c:pt>
                <c:pt idx="1115">
                  <c:v>13.037456494183907</c:v>
                </c:pt>
                <c:pt idx="1116">
                  <c:v>13.058745994507607</c:v>
                </c:pt>
                <c:pt idx="1117">
                  <c:v>13.080115813704207</c:v>
                </c:pt>
                <c:pt idx="1118">
                  <c:v>13.101564511862804</c:v>
                </c:pt>
                <c:pt idx="1119">
                  <c:v>13.1230906341427</c:v>
                </c:pt>
                <c:pt idx="1120">
                  <c:v>13.144692710732798</c:v>
                </c:pt>
                <c:pt idx="1121">
                  <c:v>13.166369256809611</c:v>
                </c:pt>
                <c:pt idx="1122">
                  <c:v>13.188118772494189</c:v>
                </c:pt>
                <c:pt idx="1123">
                  <c:v>13.209939742812301</c:v>
                </c:pt>
                <c:pt idx="1124">
                  <c:v>13.231830637651401</c:v>
                </c:pt>
                <c:pt idx="1125">
                  <c:v>13.253789911718806</c:v>
                </c:pt>
                <c:pt idx="1126">
                  <c:v>13.275816004501307</c:v>
                </c:pt>
                <c:pt idx="1127">
                  <c:v>13.297907340222601</c:v>
                </c:pt>
                <c:pt idx="1128">
                  <c:v>13.320062327800199</c:v>
                </c:pt>
                <c:pt idx="1129">
                  <c:v>13.3422793608066</c:v>
                </c:pt>
                <c:pt idx="1130">
                  <c:v>13.364556817424816</c:v>
                </c:pt>
                <c:pt idx="1131">
                  <c:v>13.386893060408006</c:v>
                </c:pt>
                <c:pt idx="1132">
                  <c:v>13.409286437038611</c:v>
                </c:pt>
                <c:pt idx="1133">
                  <c:v>13.431735279084107</c:v>
                </c:pt>
                <c:pt idx="1134">
                  <c:v>13.4542379027565</c:v>
                </c:pt>
                <c:pt idx="1135">
                  <c:v>13.476792608673007</c:v>
                </c:pt>
                <c:pt idx="1136">
                  <c:v>13.4993976818095</c:v>
                </c:pt>
                <c:pt idx="1137">
                  <c:v>13.522051391462202</c:v>
                </c:pt>
                <c:pt idx="1138">
                  <c:v>13.544751991205898</c:v>
                </c:pt>
                <c:pt idx="1139">
                  <c:v>13.567497718851007</c:v>
                </c:pt>
                <c:pt idx="1140">
                  <c:v>13.5902867964008</c:v>
                </c:pt>
                <c:pt idx="1141">
                  <c:v>13.613117430013901</c:v>
                </c:pt>
                <c:pt idx="1142">
                  <c:v>13.635987809957706</c:v>
                </c:pt>
                <c:pt idx="1143">
                  <c:v>13.658896110568207</c:v>
                </c:pt>
                <c:pt idx="1144">
                  <c:v>13.681840490211492</c:v>
                </c:pt>
                <c:pt idx="1145">
                  <c:v>13.7048190912362</c:v>
                </c:pt>
                <c:pt idx="1146">
                  <c:v>13.7278300399367</c:v>
                </c:pt>
                <c:pt idx="1147">
                  <c:v>13.750871446509198</c:v>
                </c:pt>
                <c:pt idx="1148">
                  <c:v>13.7739414050093</c:v>
                </c:pt>
                <c:pt idx="1149">
                  <c:v>13.797037993313101</c:v>
                </c:pt>
                <c:pt idx="1150">
                  <c:v>13.8201592730721</c:v>
                </c:pt>
                <c:pt idx="1151">
                  <c:v>13.843303289673401</c:v>
                </c:pt>
                <c:pt idx="1152">
                  <c:v>13.866468072197907</c:v>
                </c:pt>
                <c:pt idx="1153">
                  <c:v>13.889651633378007</c:v>
                </c:pt>
                <c:pt idx="1154">
                  <c:v>13.912851969556099</c:v>
                </c:pt>
                <c:pt idx="1155">
                  <c:v>13.936067060642699</c:v>
                </c:pt>
                <c:pt idx="1156">
                  <c:v>13.959294870075611</c:v>
                </c:pt>
                <c:pt idx="1157">
                  <c:v>13.982533344775804</c:v>
                </c:pt>
                <c:pt idx="1158">
                  <c:v>14.005780415109314</c:v>
                </c:pt>
                <c:pt idx="1159">
                  <c:v>14.029033994842004</c:v>
                </c:pt>
                <c:pt idx="1160">
                  <c:v>14.052291981099801</c:v>
                </c:pt>
                <c:pt idx="1161">
                  <c:v>14.075552254326416</c:v>
                </c:pt>
                <c:pt idx="1162">
                  <c:v>14.0988126782424</c:v>
                </c:pt>
                <c:pt idx="1163">
                  <c:v>14.1220710998009</c:v>
                </c:pt>
                <c:pt idx="1164">
                  <c:v>14.1453253491496</c:v>
                </c:pt>
                <c:pt idx="1165">
                  <c:v>14.168573239586607</c:v>
                </c:pt>
                <c:pt idx="1166">
                  <c:v>14.1918125675176</c:v>
                </c:pt>
                <c:pt idx="1167">
                  <c:v>14.215041112418101</c:v>
                </c:pt>
                <c:pt idx="1168">
                  <c:v>14.238256636787799</c:v>
                </c:pt>
                <c:pt idx="1169">
                  <c:v>14.2614568861111</c:v>
                </c:pt>
                <c:pt idx="1170">
                  <c:v>14.2846395888135</c:v>
                </c:pt>
                <c:pt idx="1171">
                  <c:v>14.307802456222307</c:v>
                </c:pt>
                <c:pt idx="1172">
                  <c:v>14.330943182522898</c:v>
                </c:pt>
                <c:pt idx="1173">
                  <c:v>14.3540594447177</c:v>
                </c:pt>
                <c:pt idx="1174">
                  <c:v>14.3771489025851</c:v>
                </c:pt>
                <c:pt idx="1175">
                  <c:v>14.400209198635199</c:v>
                </c:pt>
                <c:pt idx="1176">
                  <c:v>14.423237958072207</c:v>
                </c:pt>
                <c:pt idx="1177">
                  <c:v>14.4462327887494</c:v>
                </c:pt>
                <c:pt idx="1178">
                  <c:v>14.469191281127307</c:v>
                </c:pt>
                <c:pt idx="1179">
                  <c:v>14.4921110082347</c:v>
                </c:pt>
                <c:pt idx="1180">
                  <c:v>14.514989525625007</c:v>
                </c:pt>
                <c:pt idx="1181">
                  <c:v>14.537824371333798</c:v>
                </c:pt>
                <c:pt idx="1182">
                  <c:v>14.560613065838202</c:v>
                </c:pt>
                <c:pt idx="1183">
                  <c:v>14.583353112016701</c:v>
                </c:pt>
                <c:pt idx="1184">
                  <c:v>14.6060419951031</c:v>
                </c:pt>
                <c:pt idx="1185">
                  <c:v>14.628677182648794</c:v>
                </c:pt>
                <c:pt idx="1186">
                  <c:v>14.6512561244807</c:v>
                </c:pt>
                <c:pt idx="1187">
                  <c:v>14.673776252656006</c:v>
                </c:pt>
                <c:pt idx="1188">
                  <c:v>14.6962349814248</c:v>
                </c:pt>
                <c:pt idx="1189">
                  <c:v>14.718629707185798</c:v>
                </c:pt>
                <c:pt idx="1190">
                  <c:v>14.7409578084446</c:v>
                </c:pt>
                <c:pt idx="1191">
                  <c:v>14.7632166457733</c:v>
                </c:pt>
                <c:pt idx="1192">
                  <c:v>14.785403561768407</c:v>
                </c:pt>
                <c:pt idx="1193">
                  <c:v>14.807515881007102</c:v>
                </c:pt>
                <c:pt idx="1194">
                  <c:v>14.829550910009807</c:v>
                </c:pt>
                <c:pt idx="1195">
                  <c:v>14.851505937193007</c:v>
                </c:pt>
                <c:pt idx="1196">
                  <c:v>14.8733782328309</c:v>
                </c:pt>
                <c:pt idx="1197">
                  <c:v>14.895165049015199</c:v>
                </c:pt>
                <c:pt idx="1198">
                  <c:v>14.916863619609211</c:v>
                </c:pt>
                <c:pt idx="1199">
                  <c:v>14.938471160206793</c:v>
                </c:pt>
                <c:pt idx="1200">
                  <c:v>14.959984868096214</c:v>
                </c:pt>
                <c:pt idx="1201">
                  <c:v>14.9814019222102</c:v>
                </c:pt>
                <c:pt idx="1202">
                  <c:v>15.0027194830891</c:v>
                </c:pt>
                <c:pt idx="1203">
                  <c:v>15.023934692840102</c:v>
                </c:pt>
                <c:pt idx="1204">
                  <c:v>15.045044675091207</c:v>
                </c:pt>
                <c:pt idx="1205">
                  <c:v>15.066046534953111</c:v>
                </c:pt>
                <c:pt idx="1206">
                  <c:v>15.086937358975707</c:v>
                </c:pt>
                <c:pt idx="1207">
                  <c:v>15.107714215107707</c:v>
                </c:pt>
                <c:pt idx="1208">
                  <c:v>15.128374152652789</c:v>
                </c:pt>
                <c:pt idx="1209">
                  <c:v>15.148914202231193</c:v>
                </c:pt>
                <c:pt idx="1210">
                  <c:v>15.169331375733202</c:v>
                </c:pt>
                <c:pt idx="1211">
                  <c:v>15.1896226662821</c:v>
                </c:pt>
                <c:pt idx="1212">
                  <c:v>15.2097850481909</c:v>
                </c:pt>
                <c:pt idx="1213">
                  <c:v>15.229815476917301</c:v>
                </c:pt>
                <c:pt idx="1214">
                  <c:v>15.2497108890286</c:v>
                </c:pt>
                <c:pt idx="1215">
                  <c:v>15.2694682021541</c:v>
                </c:pt>
                <c:pt idx="1216">
                  <c:v>15.289084314944912</c:v>
                </c:pt>
                <c:pt idx="1217">
                  <c:v>15.3085561070344</c:v>
                </c:pt>
                <c:pt idx="1218">
                  <c:v>15.327880438994304</c:v>
                </c:pt>
                <c:pt idx="1219">
                  <c:v>15.3470541522929</c:v>
                </c:pt>
                <c:pt idx="1220">
                  <c:v>15.3660740692541</c:v>
                </c:pt>
                <c:pt idx="1221">
                  <c:v>15.384936993016607</c:v>
                </c:pt>
                <c:pt idx="1222">
                  <c:v>15.403639707489214</c:v>
                </c:pt>
                <c:pt idx="1223">
                  <c:v>15.422178977312401</c:v>
                </c:pt>
                <c:pt idx="1224">
                  <c:v>15.4405515478152</c:v>
                </c:pt>
                <c:pt idx="1225">
                  <c:v>15.458754144971801</c:v>
                </c:pt>
                <c:pt idx="1226">
                  <c:v>15.476783475363307</c:v>
                </c:pt>
                <c:pt idx="1227">
                  <c:v>15.494636226132707</c:v>
                </c:pt>
                <c:pt idx="1228">
                  <c:v>15.512309064945002</c:v>
                </c:pt>
                <c:pt idx="1229">
                  <c:v>15.529798639945804</c:v>
                </c:pt>
                <c:pt idx="1230">
                  <c:v>15.547101579717999</c:v>
                </c:pt>
                <c:pt idx="1231">
                  <c:v>15.564214493239801</c:v>
                </c:pt>
                <c:pt idx="1232">
                  <c:v>15.5811339698458</c:v>
                </c:pt>
                <c:pt idx="1233">
                  <c:v>15.597856579183407</c:v>
                </c:pt>
                <c:pt idx="1234">
                  <c:v>15.614378871168999</c:v>
                </c:pt>
                <c:pt idx="1235">
                  <c:v>15.6306973759513</c:v>
                </c:pt>
                <c:pt idx="1236">
                  <c:v>15.646808603864701</c:v>
                </c:pt>
                <c:pt idx="1237">
                  <c:v>15.662709045389807</c:v>
                </c:pt>
                <c:pt idx="1238">
                  <c:v>15.678395171111891</c:v>
                </c:pt>
                <c:pt idx="1239">
                  <c:v>15.693863431678601</c:v>
                </c:pt>
                <c:pt idx="1240">
                  <c:v>15.709110257757599</c:v>
                </c:pt>
                <c:pt idx="1241">
                  <c:v>15.724132059996602</c:v>
                </c:pt>
                <c:pt idx="1242">
                  <c:v>15.738925228979891</c:v>
                </c:pt>
                <c:pt idx="1243">
                  <c:v>15.753486135186812</c:v>
                </c:pt>
                <c:pt idx="1244">
                  <c:v>15.767811128951998</c:v>
                </c:pt>
                <c:pt idx="1245">
                  <c:v>15.7818965404207</c:v>
                </c:pt>
                <c:pt idx="1246">
                  <c:v>15.795738679508807</c:v>
                </c:pt>
                <c:pt idx="1247">
                  <c:v>15.809333835860807</c:v>
                </c:pt>
                <c:pt idx="1248">
                  <c:v>15.822678278809011</c:v>
                </c:pt>
                <c:pt idx="1249">
                  <c:v>15.835768257328507</c:v>
                </c:pt>
                <c:pt idx="1250">
                  <c:v>15.848600000000101</c:v>
                </c:pt>
                <c:pt idx="1251">
                  <c:v>15.861169714965307</c:v>
                </c:pt>
                <c:pt idx="1252">
                  <c:v>15.873473589884608</c:v>
                </c:pt>
                <c:pt idx="1253">
                  <c:v>15.885507791898307</c:v>
                </c:pt>
                <c:pt idx="1254">
                  <c:v>15.897268467582698</c:v>
                </c:pt>
                <c:pt idx="1255">
                  <c:v>15.908751742906698</c:v>
                </c:pt>
                <c:pt idx="1256">
                  <c:v>15.919953723195398</c:v>
                </c:pt>
                <c:pt idx="1257">
                  <c:v>15.930870493083299</c:v>
                </c:pt>
                <c:pt idx="1258">
                  <c:v>15.9414981164733</c:v>
                </c:pt>
                <c:pt idx="1259">
                  <c:v>15.951832636499507</c:v>
                </c:pt>
                <c:pt idx="1260">
                  <c:v>15.961870075478204</c:v>
                </c:pt>
                <c:pt idx="1261">
                  <c:v>15.971606434871402</c:v>
                </c:pt>
                <c:pt idx="1262">
                  <c:v>15.981037695244908</c:v>
                </c:pt>
                <c:pt idx="1263">
                  <c:v>15.990159816223708</c:v>
                </c:pt>
                <c:pt idx="1264">
                  <c:v>15.998968736451394</c:v>
                </c:pt>
                <c:pt idx="1265">
                  <c:v>16.007460373552099</c:v>
                </c:pt>
                <c:pt idx="1266">
                  <c:v>16.015630624081499</c:v>
                </c:pt>
                <c:pt idx="1267">
                  <c:v>16.023475363490615</c:v>
                </c:pt>
                <c:pt idx="1268">
                  <c:v>16.030990446084314</c:v>
                </c:pt>
                <c:pt idx="1269">
                  <c:v>16.0381717049749</c:v>
                </c:pt>
                <c:pt idx="1270">
                  <c:v>16.045014952045602</c:v>
                </c:pt>
                <c:pt idx="1271">
                  <c:v>16.051515977905886</c:v>
                </c:pt>
                <c:pt idx="1272">
                  <c:v>16.057670551849501</c:v>
                </c:pt>
                <c:pt idx="1273">
                  <c:v>16.063474421814423</c:v>
                </c:pt>
                <c:pt idx="1274">
                  <c:v>16.068923314341379</c:v>
                </c:pt>
                <c:pt idx="1275">
                  <c:v>16.074012934528589</c:v>
                </c:pt>
                <c:pt idx="1276">
                  <c:v>16.078738965993686</c:v>
                </c:pt>
                <c:pt idx="1277">
                  <c:v>16.083097070832487</c:v>
                </c:pt>
                <c:pt idx="1278">
                  <c:v>16.08708288957218</c:v>
                </c:pt>
                <c:pt idx="1279">
                  <c:v>16.09069204113608</c:v>
                </c:pt>
                <c:pt idx="1280">
                  <c:v>16.093920122797414</c:v>
                </c:pt>
                <c:pt idx="1281">
                  <c:v>16.096762710137586</c:v>
                </c:pt>
                <c:pt idx="1282">
                  <c:v>16.099215357009101</c:v>
                </c:pt>
                <c:pt idx="1283">
                  <c:v>16.101273595487601</c:v>
                </c:pt>
                <c:pt idx="1284">
                  <c:v>16.102932935834687</c:v>
                </c:pt>
                <c:pt idx="1285">
                  <c:v>16.104188866453313</c:v>
                </c:pt>
                <c:pt idx="1286">
                  <c:v>16.105036853848887</c:v>
                </c:pt>
                <c:pt idx="1287">
                  <c:v>16.105472342584189</c:v>
                </c:pt>
                <c:pt idx="1288">
                  <c:v>16.105490755240705</c:v>
                </c:pt>
                <c:pt idx="1289">
                  <c:v>16.105087492375187</c:v>
                </c:pt>
                <c:pt idx="1290">
                  <c:v>16.104257932478198</c:v>
                </c:pt>
                <c:pt idx="1291">
                  <c:v>16.102997431932099</c:v>
                </c:pt>
                <c:pt idx="1292">
                  <c:v>16.101301324970805</c:v>
                </c:pt>
                <c:pt idx="1293">
                  <c:v>16.099164923636213</c:v>
                </c:pt>
                <c:pt idx="1294">
                  <c:v>16.096583517736502</c:v>
                </c:pt>
                <c:pt idx="1295">
                  <c:v>16.093552374806688</c:v>
                </c:pt>
                <c:pt idx="1296">
                  <c:v>16.090066740063602</c:v>
                </c:pt>
                <c:pt idx="1297">
                  <c:v>16.086121836367571</c:v>
                </c:pt>
                <c:pt idx="1298">
                  <c:v>16.081712864177771</c:v>
                </c:pt>
                <c:pt idx="1299">
                  <c:v>16.0768350015117</c:v>
                </c:pt>
                <c:pt idx="1300">
                  <c:v>16.0714834039041</c:v>
                </c:pt>
                <c:pt idx="1301">
                  <c:v>16.06565320436448</c:v>
                </c:pt>
                <c:pt idx="1302">
                  <c:v>16.059339513333679</c:v>
                </c:pt>
                <c:pt idx="1303">
                  <c:v>16.0525374186461</c:v>
                </c:pt>
                <c:pt idx="1304">
                  <c:v>16.04524198548588</c:v>
                </c:pt>
                <c:pt idx="1305">
                  <c:v>16.037448256342987</c:v>
                </c:pt>
                <c:pt idx="1306">
                  <c:v>16.0291512509746</c:v>
                </c:pt>
                <c:pt idx="1307">
                  <c:v>16.020345966363589</c:v>
                </c:pt>
                <c:pt idx="1308">
                  <c:v>16.011027376672899</c:v>
                </c:pt>
                <c:pt idx="1309">
                  <c:v>16.001190433208698</c:v>
                </c:pt>
                <c:pt idx="1310">
                  <c:v>15.990830064375604</c:v>
                </c:pt>
                <c:pt idx="1311">
                  <c:v>15.9799411756344</c:v>
                </c:pt>
                <c:pt idx="1312">
                  <c:v>15.968518649463499</c:v>
                </c:pt>
                <c:pt idx="1313">
                  <c:v>15.956557345315407</c:v>
                </c:pt>
                <c:pt idx="1314">
                  <c:v>15.944052099572</c:v>
                </c:pt>
                <c:pt idx="1315">
                  <c:v>15.930997725510299</c:v>
                </c:pt>
                <c:pt idx="1316">
                  <c:v>15.9173890132525</c:v>
                </c:pt>
                <c:pt idx="1317">
                  <c:v>15.9032207297274</c:v>
                </c:pt>
                <c:pt idx="1318">
                  <c:v>15.888487618632707</c:v>
                </c:pt>
                <c:pt idx="1319">
                  <c:v>15.873184400387007</c:v>
                </c:pt>
                <c:pt idx="1320">
                  <c:v>15.8573057720902</c:v>
                </c:pt>
                <c:pt idx="1321">
                  <c:v>15.840846407485607</c:v>
                </c:pt>
                <c:pt idx="1322">
                  <c:v>15.823800956911199</c:v>
                </c:pt>
                <c:pt idx="1323">
                  <c:v>15.806164047262907</c:v>
                </c:pt>
                <c:pt idx="1324">
                  <c:v>15.787930281953001</c:v>
                </c:pt>
                <c:pt idx="1325">
                  <c:v>15.769094240865307</c:v>
                </c:pt>
                <c:pt idx="1326">
                  <c:v>15.749650480314298</c:v>
                </c:pt>
                <c:pt idx="1327">
                  <c:v>15.729593533007211</c:v>
                </c:pt>
                <c:pt idx="1328">
                  <c:v>15.708917907996698</c:v>
                </c:pt>
                <c:pt idx="1329">
                  <c:v>15.687618090641099</c:v>
                </c:pt>
                <c:pt idx="1330">
                  <c:v>15.665688542566107</c:v>
                </c:pt>
                <c:pt idx="1331">
                  <c:v>15.643123701617785</c:v>
                </c:pt>
                <c:pt idx="1332">
                  <c:v>15.619917981823598</c:v>
                </c:pt>
                <c:pt idx="1333">
                  <c:v>15.596065773351301</c:v>
                </c:pt>
                <c:pt idx="1334">
                  <c:v>15.571561442464592</c:v>
                </c:pt>
                <c:pt idx="1335">
                  <c:v>15.546399331484899</c:v>
                </c:pt>
                <c:pt idx="1336">
                  <c:v>15.5205737587466</c:v>
                </c:pt>
                <c:pt idx="1337">
                  <c:v>15.4940790185557</c:v>
                </c:pt>
                <c:pt idx="1338">
                  <c:v>15.466909381149907</c:v>
                </c:pt>
                <c:pt idx="1339">
                  <c:v>15.4390590926564</c:v>
                </c:pt>
                <c:pt idx="1340">
                  <c:v>15.410522375047504</c:v>
                </c:pt>
                <c:pt idx="1341">
                  <c:v>15.3812934261023</c:v>
                </c:pt>
                <c:pt idx="1342">
                  <c:v>15.351366419364211</c:v>
                </c:pt>
                <c:pt idx="1343">
                  <c:v>15.320735504095607</c:v>
                </c:pt>
                <c:pt idx="1344">
                  <c:v>15.2893948052428</c:v>
                </c:pt>
                <c:pt idx="1345">
                  <c:v>15.2573384233886</c:v>
                </c:pt>
                <c:pt idx="1346">
                  <c:v>15.224560434712201</c:v>
                </c:pt>
                <c:pt idx="1347">
                  <c:v>15.191054890948207</c:v>
                </c:pt>
                <c:pt idx="1348">
                  <c:v>15.156815819345107</c:v>
                </c:pt>
                <c:pt idx="1349">
                  <c:v>15.121837222622</c:v>
                </c:pt>
                <c:pt idx="1350">
                  <c:v>15.086113078927907</c:v>
                </c:pt>
                <c:pt idx="1351">
                  <c:v>15.0496373418015</c:v>
                </c:pt>
                <c:pt idx="1352">
                  <c:v>15.0124039401238</c:v>
                </c:pt>
                <c:pt idx="1353">
                  <c:v>14.974406778084807</c:v>
                </c:pt>
                <c:pt idx="1354">
                  <c:v>14.935639735135707</c:v>
                </c:pt>
                <c:pt idx="1355">
                  <c:v>14.896096665947312</c:v>
                </c:pt>
                <c:pt idx="1356">
                  <c:v>14.8557714003712</c:v>
                </c:pt>
                <c:pt idx="1357">
                  <c:v>14.814657743397499</c:v>
                </c:pt>
                <c:pt idx="1358">
                  <c:v>14.772749475109807</c:v>
                </c:pt>
                <c:pt idx="1359">
                  <c:v>14.7300403506474</c:v>
                </c:pt>
                <c:pt idx="1360">
                  <c:v>14.686524100162902</c:v>
                </c:pt>
                <c:pt idx="1361">
                  <c:v>14.6421944287766</c:v>
                </c:pt>
                <c:pt idx="1362">
                  <c:v>14.597045016540402</c:v>
                </c:pt>
                <c:pt idx="1363">
                  <c:v>14.551069518393502</c:v>
                </c:pt>
                <c:pt idx="1364">
                  <c:v>14.504261564118298</c:v>
                </c:pt>
                <c:pt idx="1365">
                  <c:v>14.456614758302711</c:v>
                </c:pt>
                <c:pt idx="1366">
                  <c:v>14.408122680296398</c:v>
                </c:pt>
                <c:pt idx="1367">
                  <c:v>14.358778884168499</c:v>
                </c:pt>
                <c:pt idx="1368">
                  <c:v>14.308576898667711</c:v>
                </c:pt>
                <c:pt idx="1369">
                  <c:v>14.257510227179599</c:v>
                </c:pt>
                <c:pt idx="1370">
                  <c:v>14.205572347683002</c:v>
                </c:pt>
                <c:pt idx="1371">
                  <c:v>14.152756712711907</c:v>
                </c:pt>
                <c:pt idx="1372">
                  <c:v>14.099056749312204</c:v>
                </c:pt>
                <c:pt idx="1373">
                  <c:v>14.0444658589968</c:v>
                </c:pt>
                <c:pt idx="1374">
                  <c:v>13.988977417710601</c:v>
                </c:pt>
                <c:pt idx="1375">
                  <c:v>13.932584775782107</c:v>
                </c:pt>
                <c:pt idx="1376">
                  <c:v>13.875281257883412</c:v>
                </c:pt>
                <c:pt idx="1377">
                  <c:v>13.817060162995098</c:v>
                </c:pt>
                <c:pt idx="1378">
                  <c:v>13.757914764352998</c:v>
                </c:pt>
                <c:pt idx="1379">
                  <c:v>13.697838309413799</c:v>
                </c:pt>
                <c:pt idx="1380">
                  <c:v>13.6368240198143</c:v>
                </c:pt>
                <c:pt idx="1381">
                  <c:v>13.5748650913254</c:v>
                </c:pt>
                <c:pt idx="1382">
                  <c:v>13.511954693810798</c:v>
                </c:pt>
                <c:pt idx="1383">
                  <c:v>13.448085971190299</c:v>
                </c:pt>
                <c:pt idx="1384">
                  <c:v>13.3832520413919</c:v>
                </c:pt>
                <c:pt idx="1385">
                  <c:v>13.317445996311402</c:v>
                </c:pt>
                <c:pt idx="1386">
                  <c:v>13.250660901776699</c:v>
                </c:pt>
                <c:pt idx="1387">
                  <c:v>13.182889797496006</c:v>
                </c:pt>
                <c:pt idx="1388">
                  <c:v>13.114125697023301</c:v>
                </c:pt>
                <c:pt idx="1389">
                  <c:v>13.044361587717091</c:v>
                </c:pt>
                <c:pt idx="1390">
                  <c:v>12.973590430691599</c:v>
                </c:pt>
                <c:pt idx="1391">
                  <c:v>12.901805160783001</c:v>
                </c:pt>
                <c:pt idx="1392">
                  <c:v>12.828998686504098</c:v>
                </c:pt>
                <c:pt idx="1393">
                  <c:v>12.7551638900011</c:v>
                </c:pt>
                <c:pt idx="1394">
                  <c:v>12.680293627014592</c:v>
                </c:pt>
                <c:pt idx="1395">
                  <c:v>12.604380726837601</c:v>
                </c:pt>
                <c:pt idx="1396">
                  <c:v>12.527417992271101</c:v>
                </c:pt>
                <c:pt idx="1397">
                  <c:v>12.4493981995867</c:v>
                </c:pt>
                <c:pt idx="1398">
                  <c:v>12.370314098480407</c:v>
                </c:pt>
                <c:pt idx="1399">
                  <c:v>12.290158412033794</c:v>
                </c:pt>
                <c:pt idx="1400">
                  <c:v>12.208923836671794</c:v>
                </c:pt>
                <c:pt idx="1401">
                  <c:v>12.126603042120401</c:v>
                </c:pt>
                <c:pt idx="1402">
                  <c:v>12.043188671363801</c:v>
                </c:pt>
                <c:pt idx="1403">
                  <c:v>11.958673340605101</c:v>
                </c:pt>
                <c:pt idx="1404">
                  <c:v>11.873049639224812</c:v>
                </c:pt>
                <c:pt idx="1405">
                  <c:v>11.786310129734398</c:v>
                </c:pt>
                <c:pt idx="1406">
                  <c:v>11.698447347740602</c:v>
                </c:pt>
                <c:pt idx="1407">
                  <c:v>11.6094538019008</c:v>
                </c:pt>
                <c:pt idx="1408">
                  <c:v>11.519321973879798</c:v>
                </c:pt>
                <c:pt idx="1409">
                  <c:v>11.4280443183108</c:v>
                </c:pt>
                <c:pt idx="1410">
                  <c:v>11.3356132627537</c:v>
                </c:pt>
                <c:pt idx="1411">
                  <c:v>11.24202120765</c:v>
                </c:pt>
                <c:pt idx="1412">
                  <c:v>11.147260526284699</c:v>
                </c:pt>
                <c:pt idx="1413">
                  <c:v>11.051323564744099</c:v>
                </c:pt>
                <c:pt idx="1414">
                  <c:v>10.954202641870699</c:v>
                </c:pt>
                <c:pt idx="1415">
                  <c:v>10.855890049225616</c:v>
                </c:pt>
                <c:pt idx="1416">
                  <c:v>10.756378051046401</c:v>
                </c:pt>
                <c:pt idx="1417">
                  <c:v>10.655658884200102</c:v>
                </c:pt>
                <c:pt idx="1418">
                  <c:v>10.553724758149507</c:v>
                </c:pt>
                <c:pt idx="1419">
                  <c:v>10.450567854906616</c:v>
                </c:pt>
                <c:pt idx="1420">
                  <c:v>10.346180328988908</c:v>
                </c:pt>
                <c:pt idx="1421">
                  <c:v>10.2405543073837</c:v>
                </c:pt>
                <c:pt idx="1422">
                  <c:v>10.133681889502199</c:v>
                </c:pt>
                <c:pt idx="1423">
                  <c:v>10.025555147136799</c:v>
                </c:pt>
                <c:pt idx="1424">
                  <c:v>9.916166124423949</c:v>
                </c:pt>
                <c:pt idx="1425">
                  <c:v>9.8055068377986778</c:v>
                </c:pt>
                <c:pt idx="1426">
                  <c:v>9.6935692759516705</c:v>
                </c:pt>
                <c:pt idx="1427">
                  <c:v>9.5803453997933197</c:v>
                </c:pt>
                <c:pt idx="1428">
                  <c:v>9.4658271424067095</c:v>
                </c:pt>
                <c:pt idx="1429">
                  <c:v>9.3500064090072552</c:v>
                </c:pt>
                <c:pt idx="1430">
                  <c:v>9.2328750769011521</c:v>
                </c:pt>
                <c:pt idx="1431">
                  <c:v>9.11442499544507</c:v>
                </c:pt>
                <c:pt idx="1432">
                  <c:v>8.9946479860018602</c:v>
                </c:pt>
                <c:pt idx="1433">
                  <c:v>8.8735358418996579</c:v>
                </c:pt>
                <c:pt idx="1434">
                  <c:v>8.7510803283929892</c:v>
                </c:pt>
                <c:pt idx="1435">
                  <c:v>8.6272731826153723</c:v>
                </c:pt>
                <c:pt idx="1436">
                  <c:v>8.5021061135429221</c:v>
                </c:pt>
                <c:pt idx="1437">
                  <c:v>8.3755708019510475</c:v>
                </c:pt>
                <c:pt idx="1438">
                  <c:v>8.2476589003688439</c:v>
                </c:pt>
                <c:pt idx="1439">
                  <c:v>8.1183620330457487</c:v>
                </c:pt>
              </c:numCache>
            </c:numRef>
          </c:yVal>
        </c:ser>
        <c:ser>
          <c:idx val="7"/>
          <c:order val="7"/>
          <c:tx>
            <c:strRef>
              <c:f>'All days Info'!$I$1</c:f>
              <c:strCache>
                <c:ptCount val="1"/>
                <c:pt idx="0">
                  <c:v>06-04-2016</c:v>
                </c:pt>
              </c:strCache>
            </c:strRef>
          </c:tx>
          <c:spPr>
            <a:ln w="2222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'All days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'All days Info'!$I$2:$I$1441</c:f>
              <c:numCache>
                <c:formatCode>General</c:formatCode>
                <c:ptCount val="1440"/>
                <c:pt idx="0">
                  <c:v>8.6333800000000007</c:v>
                </c:pt>
                <c:pt idx="1">
                  <c:v>8.4547646807576005</c:v>
                </c:pt>
                <c:pt idx="2">
                  <c:v>8.2780871133148022</c:v>
                </c:pt>
                <c:pt idx="3">
                  <c:v>8.1033365083983373</c:v>
                </c:pt>
                <c:pt idx="4">
                  <c:v>7.9305021104306359</c:v>
                </c:pt>
                <c:pt idx="5">
                  <c:v>7.759573197482764</c:v>
                </c:pt>
                <c:pt idx="6">
                  <c:v>7.5905390812271802</c:v>
                </c:pt>
                <c:pt idx="7">
                  <c:v>7.4233891068905304</c:v>
                </c:pt>
                <c:pt idx="8">
                  <c:v>7.2581126532064761</c:v>
                </c:pt>
                <c:pt idx="9">
                  <c:v>7.0946991323685324</c:v>
                </c:pt>
                <c:pt idx="10">
                  <c:v>6.9331379899828338</c:v>
                </c:pt>
                <c:pt idx="11">
                  <c:v>6.7734187050209735</c:v>
                </c:pt>
                <c:pt idx="12">
                  <c:v>6.6155307897728202</c:v>
                </c:pt>
                <c:pt idx="13">
                  <c:v>6.4594637897993294</c:v>
                </c:pt>
                <c:pt idx="14">
                  <c:v>6.3052072838853102</c:v>
                </c:pt>
                <c:pt idx="15">
                  <c:v>6.1527508839923497</c:v>
                </c:pt>
                <c:pt idx="16">
                  <c:v>6.0020842352114858</c:v>
                </c:pt>
                <c:pt idx="17">
                  <c:v>5.8531970157161304</c:v>
                </c:pt>
                <c:pt idx="18">
                  <c:v>5.7060789367148237</c:v>
                </c:pt>
                <c:pt idx="19">
                  <c:v>5.5607197424040598</c:v>
                </c:pt>
                <c:pt idx="20">
                  <c:v>5.4171092099211</c:v>
                </c:pt>
                <c:pt idx="21">
                  <c:v>5.2752371492968102</c:v>
                </c:pt>
                <c:pt idx="22">
                  <c:v>5.1350934034084323</c:v>
                </c:pt>
                <c:pt idx="23">
                  <c:v>4.99666784793241</c:v>
                </c:pt>
                <c:pt idx="24">
                  <c:v>4.85995039129722</c:v>
                </c:pt>
                <c:pt idx="25">
                  <c:v>4.7249309746361758</c:v>
                </c:pt>
                <c:pt idx="26">
                  <c:v>4.5915995717402396</c:v>
                </c:pt>
                <c:pt idx="27">
                  <c:v>4.4599461890108039</c:v>
                </c:pt>
                <c:pt idx="28">
                  <c:v>4.3299608654125601</c:v>
                </c:pt>
                <c:pt idx="29">
                  <c:v>4.2016336724262704</c:v>
                </c:pt>
                <c:pt idx="30">
                  <c:v>4.0749547140015885</c:v>
                </c:pt>
                <c:pt idx="31">
                  <c:v>3.9499141265099098</c:v>
                </c:pt>
                <c:pt idx="32">
                  <c:v>3.82650207869712</c:v>
                </c:pt>
                <c:pt idx="33">
                  <c:v>3.704708771636442</c:v>
                </c:pt>
                <c:pt idx="34">
                  <c:v>3.5845244386812518</c:v>
                </c:pt>
                <c:pt idx="35">
                  <c:v>3.4659393454178802</c:v>
                </c:pt>
                <c:pt idx="36">
                  <c:v>3.34894378961845</c:v>
                </c:pt>
                <c:pt idx="37">
                  <c:v>3.2335281011936501</c:v>
                </c:pt>
                <c:pt idx="38">
                  <c:v>3.1196826421455701</c:v>
                </c:pt>
                <c:pt idx="39">
                  <c:v>3.0073978065205029</c:v>
                </c:pt>
                <c:pt idx="40">
                  <c:v>2.8966640203617868</c:v>
                </c:pt>
                <c:pt idx="41">
                  <c:v>2.7874717416625847</c:v>
                </c:pt>
                <c:pt idx="42">
                  <c:v>2.6798114603186884</c:v>
                </c:pt>
                <c:pt idx="43">
                  <c:v>2.5736736980813899</c:v>
                </c:pt>
                <c:pt idx="44">
                  <c:v>2.4690490085102197</c:v>
                </c:pt>
                <c:pt idx="45">
                  <c:v>2.3659279769258301</c:v>
                </c:pt>
                <c:pt idx="46">
                  <c:v>2.264301220362742</c:v>
                </c:pt>
                <c:pt idx="47">
                  <c:v>2.1641593875221918</c:v>
                </c:pt>
                <c:pt idx="48">
                  <c:v>2.0654931587249519</c:v>
                </c:pt>
                <c:pt idx="49">
                  <c:v>1.9682932458641385</c:v>
                </c:pt>
                <c:pt idx="50">
                  <c:v>1.872550392358</c:v>
                </c:pt>
                <c:pt idx="51">
                  <c:v>1.7782553731027517</c:v>
                </c:pt>
                <c:pt idx="52">
                  <c:v>1.6853989944254</c:v>
                </c:pt>
                <c:pt idx="53">
                  <c:v>1.5939720940365101</c:v>
                </c:pt>
                <c:pt idx="54">
                  <c:v>1.5039655409830899</c:v>
                </c:pt>
                <c:pt idx="55">
                  <c:v>1.4153702356013198</c:v>
                </c:pt>
                <c:pt idx="56">
                  <c:v>1.3281771094694301</c:v>
                </c:pt>
                <c:pt idx="57">
                  <c:v>1.2423771253604701</c:v>
                </c:pt>
                <c:pt idx="58">
                  <c:v>1.1579612771951782</c:v>
                </c:pt>
                <c:pt idx="59">
                  <c:v>1.0749205899947101</c:v>
                </c:pt>
                <c:pt idx="60">
                  <c:v>0.99324611983353861</c:v>
                </c:pt>
                <c:pt idx="61">
                  <c:v>0.91292895379219641</c:v>
                </c:pt>
                <c:pt idx="62">
                  <c:v>0.83396020991013398</c:v>
                </c:pt>
                <c:pt idx="63">
                  <c:v>0.75633103713851602</c:v>
                </c:pt>
                <c:pt idx="64">
                  <c:v>0.68003261529303072</c:v>
                </c:pt>
                <c:pt idx="65">
                  <c:v>0.60505615500670951</c:v>
                </c:pt>
                <c:pt idx="66">
                  <c:v>0.53139289768273501</c:v>
                </c:pt>
                <c:pt idx="67">
                  <c:v>0.45903411544725697</c:v>
                </c:pt>
                <c:pt idx="68">
                  <c:v>0.38797111110220545</c:v>
                </c:pt>
                <c:pt idx="69">
                  <c:v>0.31819521807809276</c:v>
                </c:pt>
                <c:pt idx="70">
                  <c:v>0.24969780038685099</c:v>
                </c:pt>
                <c:pt idx="71">
                  <c:v>0.18247025257461011</c:v>
                </c:pt>
                <c:pt idx="72">
                  <c:v>0.116503999674543</c:v>
                </c:pt>
                <c:pt idx="73">
                  <c:v>5.1790497159659686E-2</c:v>
                </c:pt>
                <c:pt idx="74">
                  <c:v>-1.1678769104378201E-2</c:v>
                </c:pt>
                <c:pt idx="75">
                  <c:v>-7.3912282906437893E-2</c:v>
                </c:pt>
                <c:pt idx="76">
                  <c:v>-0.13491849773710327</c:v>
                </c:pt>
                <c:pt idx="77">
                  <c:v>-0.19470583683587725</c:v>
                </c:pt>
                <c:pt idx="78">
                  <c:v>-0.25328269323834723</c:v>
                </c:pt>
                <c:pt idx="79">
                  <c:v>-0.31065742982338601</c:v>
                </c:pt>
                <c:pt idx="80">
                  <c:v>-0.36683837936033636</c:v>
                </c:pt>
                <c:pt idx="81">
                  <c:v>-0.42183384455619571</c:v>
                </c:pt>
                <c:pt idx="82">
                  <c:v>-0.47565209810280923</c:v>
                </c:pt>
                <c:pt idx="83">
                  <c:v>-0.52830138272404958</c:v>
                </c:pt>
                <c:pt idx="84">
                  <c:v>-0.57978991122301171</c:v>
                </c:pt>
                <c:pt idx="85">
                  <c:v>-0.63012586652919234</c:v>
                </c:pt>
                <c:pt idx="86">
                  <c:v>-0.679317401745683</c:v>
                </c:pt>
                <c:pt idx="87">
                  <c:v>-0.7273726401963575</c:v>
                </c:pt>
                <c:pt idx="88">
                  <c:v>-0.77429967547305945</c:v>
                </c:pt>
                <c:pt idx="89">
                  <c:v>-0.82010657148278099</c:v>
                </c:pt>
                <c:pt idx="90">
                  <c:v>-0.86480136249486672</c:v>
                </c:pt>
                <c:pt idx="91">
                  <c:v>-0.90839205318817873</c:v>
                </c:pt>
                <c:pt idx="92">
                  <c:v>-0.95088661869830571</c:v>
                </c:pt>
                <c:pt idx="93">
                  <c:v>-0.99229300466473802</c:v>
                </c:pt>
                <c:pt idx="94">
                  <c:v>-1.0326191272780501</c:v>
                </c:pt>
                <c:pt idx="95">
                  <c:v>-1.0718728733271199</c:v>
                </c:pt>
                <c:pt idx="96">
                  <c:v>-1.1100621002462709</c:v>
                </c:pt>
                <c:pt idx="97">
                  <c:v>-1.147194636162469</c:v>
                </c:pt>
                <c:pt idx="98">
                  <c:v>-1.1832782799425501</c:v>
                </c:pt>
                <c:pt idx="99">
                  <c:v>-1.2183208012403699</c:v>
                </c:pt>
                <c:pt idx="100">
                  <c:v>-1.2523299405439898</c:v>
                </c:pt>
                <c:pt idx="101">
                  <c:v>-1.28531340922288</c:v>
                </c:pt>
                <c:pt idx="102">
                  <c:v>-1.31727888957511</c:v>
                </c:pt>
                <c:pt idx="103">
                  <c:v>-1.3482340348745001</c:v>
                </c:pt>
                <c:pt idx="104">
                  <c:v>-1.3781864694178609</c:v>
                </c:pt>
                <c:pt idx="105">
                  <c:v>-1.4071437885721489</c:v>
                </c:pt>
                <c:pt idx="106">
                  <c:v>-1.4351135588216699</c:v>
                </c:pt>
                <c:pt idx="107">
                  <c:v>-1.4621033178152298</c:v>
                </c:pt>
                <c:pt idx="108">
                  <c:v>-1.4881205744133801</c:v>
                </c:pt>
                <c:pt idx="109">
                  <c:v>-1.51317280873555</c:v>
                </c:pt>
                <c:pt idx="110">
                  <c:v>-1.5372674722072699</c:v>
                </c:pt>
                <c:pt idx="111">
                  <c:v>-1.5604119876073399</c:v>
                </c:pt>
                <c:pt idx="112">
                  <c:v>-1.58261374911504</c:v>
                </c:pt>
                <c:pt idx="113">
                  <c:v>-1.6038801223572701</c:v>
                </c:pt>
                <c:pt idx="114">
                  <c:v>-1.6242184444558012</c:v>
                </c:pt>
                <c:pt idx="115">
                  <c:v>-1.6436360240744099</c:v>
                </c:pt>
                <c:pt idx="116">
                  <c:v>-1.6621401414660817</c:v>
                </c:pt>
                <c:pt idx="117">
                  <c:v>-1.67973804852023</c:v>
                </c:pt>
                <c:pt idx="118">
                  <c:v>-1.6964369688098309</c:v>
                </c:pt>
                <c:pt idx="119">
                  <c:v>-1.7122440976386299</c:v>
                </c:pt>
                <c:pt idx="120">
                  <c:v>-1.7271666020883598</c:v>
                </c:pt>
                <c:pt idx="121">
                  <c:v>-1.7412116210658901</c:v>
                </c:pt>
                <c:pt idx="122">
                  <c:v>-1.7543862653504101</c:v>
                </c:pt>
                <c:pt idx="123">
                  <c:v>-1.7666976176406799</c:v>
                </c:pt>
                <c:pt idx="124">
                  <c:v>-1.7781527326021109</c:v>
                </c:pt>
                <c:pt idx="125">
                  <c:v>-1.7887586369140609</c:v>
                </c:pt>
                <c:pt idx="126">
                  <c:v>-1.7985223293169414</c:v>
                </c:pt>
                <c:pt idx="127">
                  <c:v>-1.8074507806594691</c:v>
                </c:pt>
                <c:pt idx="128">
                  <c:v>-1.8155509339457909</c:v>
                </c:pt>
                <c:pt idx="129">
                  <c:v>-1.82282970438273</c:v>
                </c:pt>
                <c:pt idx="130">
                  <c:v>-1.8292939794269101</c:v>
                </c:pt>
                <c:pt idx="131">
                  <c:v>-1.8349506188320099</c:v>
                </c:pt>
                <c:pt idx="132">
                  <c:v>-1.8398064546958999</c:v>
                </c:pt>
                <c:pt idx="133">
                  <c:v>-1.843868291507859</c:v>
                </c:pt>
                <c:pt idx="134">
                  <c:v>-1.8471429061957509</c:v>
                </c:pt>
                <c:pt idx="135">
                  <c:v>-1.8496370481731899</c:v>
                </c:pt>
                <c:pt idx="136">
                  <c:v>-1.8513574393867718</c:v>
                </c:pt>
                <c:pt idx="137">
                  <c:v>-1.8523107743632312</c:v>
                </c:pt>
                <c:pt idx="138">
                  <c:v>-1.8525037202566501</c:v>
                </c:pt>
                <c:pt idx="139">
                  <c:v>-1.8519429168956001</c:v>
                </c:pt>
                <c:pt idx="140">
                  <c:v>-1.85063497683039</c:v>
                </c:pt>
                <c:pt idx="141">
                  <c:v>-1.8485864853802201</c:v>
                </c:pt>
                <c:pt idx="142">
                  <c:v>-1.8458040006803698</c:v>
                </c:pt>
                <c:pt idx="143">
                  <c:v>-1.8422940537293691</c:v>
                </c:pt>
                <c:pt idx="144">
                  <c:v>-1.8380631484362508</c:v>
                </c:pt>
                <c:pt idx="145">
                  <c:v>-1.8331177616676408</c:v>
                </c:pt>
                <c:pt idx="146">
                  <c:v>-1.827464343295039</c:v>
                </c:pt>
                <c:pt idx="147">
                  <c:v>-1.8211093162419498</c:v>
                </c:pt>
                <c:pt idx="148">
                  <c:v>-1.8140590765310809</c:v>
                </c:pt>
                <c:pt idx="149">
                  <c:v>-1.8063199933315301</c:v>
                </c:pt>
                <c:pt idx="150">
                  <c:v>-1.7978984090060008</c:v>
                </c:pt>
                <c:pt idx="151">
                  <c:v>-1.7888006391579301</c:v>
                </c:pt>
                <c:pt idx="152">
                  <c:v>-1.7790329726787417</c:v>
                </c:pt>
                <c:pt idx="153">
                  <c:v>-1.7686016717949899</c:v>
                </c:pt>
                <c:pt idx="154">
                  <c:v>-1.7575129721155709</c:v>
                </c:pt>
                <c:pt idx="155">
                  <c:v>-1.74577308267887</c:v>
                </c:pt>
                <c:pt idx="156">
                  <c:v>-1.7333881860000209</c:v>
                </c:pt>
                <c:pt idx="157">
                  <c:v>-1.7203644381180101</c:v>
                </c:pt>
                <c:pt idx="158">
                  <c:v>-1.706707968642921</c:v>
                </c:pt>
                <c:pt idx="159">
                  <c:v>-1.6924248808031199</c:v>
                </c:pt>
                <c:pt idx="160">
                  <c:v>-1.6775212514924089</c:v>
                </c:pt>
                <c:pt idx="161">
                  <c:v>-1.6620031313172312</c:v>
                </c:pt>
                <c:pt idx="162">
                  <c:v>-1.6458765446438601</c:v>
                </c:pt>
                <c:pt idx="163">
                  <c:v>-1.6291474896456009</c:v>
                </c:pt>
                <c:pt idx="164">
                  <c:v>-1.611821938349949</c:v>
                </c:pt>
                <c:pt idx="165">
                  <c:v>-1.5939058366858101</c:v>
                </c:pt>
                <c:pt idx="166">
                  <c:v>-1.5754051045306201</c:v>
                </c:pt>
                <c:pt idx="167">
                  <c:v>-1.5563256357576498</c:v>
                </c:pt>
                <c:pt idx="168">
                  <c:v>-1.5366732982830698</c:v>
                </c:pt>
                <c:pt idx="169">
                  <c:v>-1.5164539341132117</c:v>
                </c:pt>
                <c:pt idx="170">
                  <c:v>-1.49567335939173</c:v>
                </c:pt>
                <c:pt idx="171">
                  <c:v>-1.474337364446821</c:v>
                </c:pt>
                <c:pt idx="172">
                  <c:v>-1.4524517138383299</c:v>
                </c:pt>
                <c:pt idx="173">
                  <c:v>-1.43002214640504</c:v>
                </c:pt>
                <c:pt idx="174">
                  <c:v>-1.4070543753117799</c:v>
                </c:pt>
                <c:pt idx="175">
                  <c:v>-1.3835540880966799</c:v>
                </c:pt>
                <c:pt idx="176">
                  <c:v>-1.35952694671829</c:v>
                </c:pt>
                <c:pt idx="177">
                  <c:v>-1.33497858760281</c:v>
                </c:pt>
                <c:pt idx="178">
                  <c:v>-1.3099146216912501</c:v>
                </c:pt>
                <c:pt idx="179">
                  <c:v>-1.2843406344866801</c:v>
                </c:pt>
                <c:pt idx="180">
                  <c:v>-1.2582621861013201</c:v>
                </c:pt>
                <c:pt idx="181">
                  <c:v>-1.2316848113038099</c:v>
                </c:pt>
                <c:pt idx="182">
                  <c:v>-1.2046140195663499</c:v>
                </c:pt>
                <c:pt idx="183">
                  <c:v>-1.17705529511191</c:v>
                </c:pt>
                <c:pt idx="184">
                  <c:v>-1.14901409696141</c:v>
                </c:pt>
                <c:pt idx="185">
                  <c:v>-1.12049585898091</c:v>
                </c:pt>
                <c:pt idx="186">
                  <c:v>-1.0915059899287809</c:v>
                </c:pt>
                <c:pt idx="187">
                  <c:v>-1.06204987350294</c:v>
                </c:pt>
                <c:pt idx="188">
                  <c:v>-1.03213286838796</c:v>
                </c:pt>
                <c:pt idx="189">
                  <c:v>-1.001760308302329</c:v>
                </c:pt>
                <c:pt idx="190">
                  <c:v>-0.97093750204561458</c:v>
                </c:pt>
                <c:pt idx="191">
                  <c:v>-0.93966973354562244</c:v>
                </c:pt>
                <c:pt idx="192">
                  <c:v>-0.90796226190562435</c:v>
                </c:pt>
                <c:pt idx="193">
                  <c:v>-0.87582032145152444</c:v>
                </c:pt>
                <c:pt idx="194">
                  <c:v>-0.84324912177903999</c:v>
                </c:pt>
                <c:pt idx="195">
                  <c:v>-0.81025384780092458</c:v>
                </c:pt>
                <c:pt idx="196">
                  <c:v>-0.77683965979410941</c:v>
                </c:pt>
                <c:pt idx="197">
                  <c:v>-0.74301169344691342</c:v>
                </c:pt>
                <c:pt idx="198">
                  <c:v>-0.70877505990622802</c:v>
                </c:pt>
                <c:pt idx="199">
                  <c:v>-0.67413484582472405</c:v>
                </c:pt>
                <c:pt idx="200">
                  <c:v>-0.63909611340799644</c:v>
                </c:pt>
                <c:pt idx="201">
                  <c:v>-0.60366390046178042</c:v>
                </c:pt>
                <c:pt idx="202">
                  <c:v>-0.56784322043913871</c:v>
                </c:pt>
                <c:pt idx="203">
                  <c:v>-0.53163906248764103</c:v>
                </c:pt>
                <c:pt idx="204">
                  <c:v>-0.49505639149656322</c:v>
                </c:pt>
                <c:pt idx="205">
                  <c:v>-0.45810014814403499</c:v>
                </c:pt>
                <c:pt idx="206">
                  <c:v>-0.42077524894430002</c:v>
                </c:pt>
                <c:pt idx="207">
                  <c:v>-0.38308658629483566</c:v>
                </c:pt>
                <c:pt idx="208">
                  <c:v>-0.34503902852356</c:v>
                </c:pt>
                <c:pt idx="209">
                  <c:v>-0.30663741993604321</c:v>
                </c:pt>
                <c:pt idx="210">
                  <c:v>-0.26788658086266554</c:v>
                </c:pt>
                <c:pt idx="211">
                  <c:v>-0.22879130770581518</c:v>
                </c:pt>
                <c:pt idx="212">
                  <c:v>-0.18935637298708111</c:v>
                </c:pt>
                <c:pt idx="213">
                  <c:v>-0.14958652539442899</c:v>
                </c:pt>
                <c:pt idx="214">
                  <c:v>-0.1094864898294</c:v>
                </c:pt>
                <c:pt idx="215">
                  <c:v>-6.9060967454291328E-2</c:v>
                </c:pt>
                <c:pt idx="216">
                  <c:v>-2.8314635739336597E-2</c:v>
                </c:pt>
                <c:pt idx="217">
                  <c:v>1.2747851490082918E-2</c:v>
                </c:pt>
                <c:pt idx="218">
                  <c:v>5.4121864006285401E-2</c:v>
                </c:pt>
                <c:pt idx="219">
                  <c:v>9.5802795132064217E-2</c:v>
                </c:pt>
                <c:pt idx="220">
                  <c:v>0.137786061693525</c:v>
                </c:pt>
                <c:pt idx="221">
                  <c:v>0.18006710397290418</c:v>
                </c:pt>
                <c:pt idx="222">
                  <c:v>0.22264138566134026</c:v>
                </c:pt>
                <c:pt idx="223">
                  <c:v>0.26550439381176022</c:v>
                </c:pt>
                <c:pt idx="224">
                  <c:v>0.3086516387915908</c:v>
                </c:pt>
                <c:pt idx="225">
                  <c:v>0.35207865423568835</c:v>
                </c:pt>
                <c:pt idx="226">
                  <c:v>0.39578099699905467</c:v>
                </c:pt>
                <c:pt idx="227">
                  <c:v>0.43975424710968236</c:v>
                </c:pt>
                <c:pt idx="228">
                  <c:v>0.48399400772139201</c:v>
                </c:pt>
                <c:pt idx="229">
                  <c:v>0.52849590506661759</c:v>
                </c:pt>
                <c:pt idx="230">
                  <c:v>0.57325558840921598</c:v>
                </c:pt>
                <c:pt idx="231">
                  <c:v>0.61826872999730442</c:v>
                </c:pt>
                <c:pt idx="232">
                  <c:v>0.66353102501604899</c:v>
                </c:pt>
                <c:pt idx="233">
                  <c:v>0.70903819154049441</c:v>
                </c:pt>
                <c:pt idx="234">
                  <c:v>0.75478597048835083</c:v>
                </c:pt>
                <c:pt idx="235">
                  <c:v>0.80077012557284899</c:v>
                </c:pt>
                <c:pt idx="236">
                  <c:v>0.84698644325550942</c:v>
                </c:pt>
                <c:pt idx="237">
                  <c:v>0.89343073269898676</c:v>
                </c:pt>
                <c:pt idx="238">
                  <c:v>0.94009882571986303</c:v>
                </c:pt>
                <c:pt idx="239">
                  <c:v>0.98698657674146528</c:v>
                </c:pt>
                <c:pt idx="240">
                  <c:v>1.0340898627466801</c:v>
                </c:pt>
                <c:pt idx="241">
                  <c:v>1.0814045832307899</c:v>
                </c:pt>
                <c:pt idx="242">
                  <c:v>1.1289266601542298</c:v>
                </c:pt>
                <c:pt idx="243">
                  <c:v>1.1766520378954408</c:v>
                </c:pt>
                <c:pt idx="244">
                  <c:v>1.2245766832036791</c:v>
                </c:pt>
                <c:pt idx="245">
                  <c:v>1.2726965851518299</c:v>
                </c:pt>
                <c:pt idx="246">
                  <c:v>1.3210077550892099</c:v>
                </c:pt>
                <c:pt idx="247">
                  <c:v>1.3695062265943698</c:v>
                </c:pt>
                <c:pt idx="248">
                  <c:v>1.4181880554279398</c:v>
                </c:pt>
                <c:pt idx="249">
                  <c:v>1.4670493194854191</c:v>
                </c:pt>
                <c:pt idx="250">
                  <c:v>1.5160861187500001</c:v>
                </c:pt>
                <c:pt idx="251">
                  <c:v>1.5652945752453498</c:v>
                </c:pt>
                <c:pt idx="252">
                  <c:v>1.61467083298847</c:v>
                </c:pt>
                <c:pt idx="253">
                  <c:v>1.6642110579424798</c:v>
                </c:pt>
                <c:pt idx="254">
                  <c:v>1.7139114379694498</c:v>
                </c:pt>
                <c:pt idx="255">
                  <c:v>1.7637681827831599</c:v>
                </c:pt>
                <c:pt idx="256">
                  <c:v>1.8137775239020009</c:v>
                </c:pt>
                <c:pt idx="257">
                  <c:v>1.8639357146016999</c:v>
                </c:pt>
                <c:pt idx="258">
                  <c:v>1.9142390298681999</c:v>
                </c:pt>
                <c:pt idx="259">
                  <c:v>1.96468376635044</c:v>
                </c:pt>
                <c:pt idx="260">
                  <c:v>2.0152662423131598</c:v>
                </c:pt>
                <c:pt idx="261">
                  <c:v>2.0659827975897098</c:v>
                </c:pt>
                <c:pt idx="262">
                  <c:v>2.116829793534948</c:v>
                </c:pt>
                <c:pt idx="263">
                  <c:v>2.1678036129779019</c:v>
                </c:pt>
                <c:pt idx="264">
                  <c:v>2.2189006601746999</c:v>
                </c:pt>
                <c:pt idx="265">
                  <c:v>2.2701173607613541</c:v>
                </c:pt>
                <c:pt idx="266">
                  <c:v>2.3214501617065397</c:v>
                </c:pt>
                <c:pt idx="267">
                  <c:v>2.3728955312644668</c:v>
                </c:pt>
                <c:pt idx="268">
                  <c:v>2.4244499589276498</c:v>
                </c:pt>
                <c:pt idx="269">
                  <c:v>2.4761099553797079</c:v>
                </c:pt>
                <c:pt idx="270">
                  <c:v>2.5278720524482301</c:v>
                </c:pt>
                <c:pt idx="271">
                  <c:v>2.57973280305752</c:v>
                </c:pt>
                <c:pt idx="272">
                  <c:v>2.6316887811815102</c:v>
                </c:pt>
                <c:pt idx="273">
                  <c:v>2.683736581796464</c:v>
                </c:pt>
                <c:pt idx="274">
                  <c:v>2.7358728208338174</c:v>
                </c:pt>
                <c:pt idx="275">
                  <c:v>2.7880941351330701</c:v>
                </c:pt>
                <c:pt idx="276">
                  <c:v>2.8403971823944718</c:v>
                </c:pt>
                <c:pt idx="277">
                  <c:v>2.8927786411319598</c:v>
                </c:pt>
                <c:pt idx="278">
                  <c:v>2.9452352106258797</c:v>
                </c:pt>
                <c:pt idx="279">
                  <c:v>2.9977636108758481</c:v>
                </c:pt>
                <c:pt idx="280">
                  <c:v>3.0503605825535201</c:v>
                </c:pt>
                <c:pt idx="281">
                  <c:v>3.1030228869554719</c:v>
                </c:pt>
                <c:pt idx="282">
                  <c:v>3.15574730595592</c:v>
                </c:pt>
                <c:pt idx="283">
                  <c:v>3.2085306419596429</c:v>
                </c:pt>
                <c:pt idx="284">
                  <c:v>3.2613697178547012</c:v>
                </c:pt>
                <c:pt idx="285">
                  <c:v>3.3142613769652884</c:v>
                </c:pt>
                <c:pt idx="286">
                  <c:v>3.3672024830045468</c:v>
                </c:pt>
                <c:pt idx="287">
                  <c:v>3.4201899200273802</c:v>
                </c:pt>
                <c:pt idx="288">
                  <c:v>3.4732205923832598</c:v>
                </c:pt>
                <c:pt idx="289">
                  <c:v>3.5262914246690187</c:v>
                </c:pt>
                <c:pt idx="290">
                  <c:v>3.5793993616817099</c:v>
                </c:pt>
                <c:pt idx="291">
                  <c:v>3.6325413683713719</c:v>
                </c:pt>
                <c:pt idx="292">
                  <c:v>3.6857144297938684</c:v>
                </c:pt>
                <c:pt idx="293">
                  <c:v>3.7389155510637102</c:v>
                </c:pt>
                <c:pt idx="294">
                  <c:v>3.7921417573068319</c:v>
                </c:pt>
                <c:pt idx="295">
                  <c:v>3.84539009361343</c:v>
                </c:pt>
                <c:pt idx="296">
                  <c:v>3.8986576249907774</c:v>
                </c:pt>
                <c:pt idx="297">
                  <c:v>3.9519414363160279</c:v>
                </c:pt>
                <c:pt idx="298">
                  <c:v>4.0052386322890303</c:v>
                </c:pt>
                <c:pt idx="299">
                  <c:v>4.0585463373851161</c:v>
                </c:pt>
                <c:pt idx="300">
                  <c:v>4.1118616958079999</c:v>
                </c:pt>
                <c:pt idx="301">
                  <c:v>4.1651818714424627</c:v>
                </c:pt>
                <c:pt idx="302">
                  <c:v>4.218504047807266</c:v>
                </c:pt>
                <c:pt idx="303">
                  <c:v>4.2718254280079302</c:v>
                </c:pt>
                <c:pt idx="304">
                  <c:v>4.32514323468952</c:v>
                </c:pt>
                <c:pt idx="305">
                  <c:v>4.3784547099895201</c:v>
                </c:pt>
                <c:pt idx="306">
                  <c:v>4.4317571154905959</c:v>
                </c:pt>
                <c:pt idx="307">
                  <c:v>4.4850477321734035</c:v>
                </c:pt>
                <c:pt idx="308">
                  <c:v>4.53832386036947</c:v>
                </c:pt>
                <c:pt idx="309">
                  <c:v>4.5915828197138895</c:v>
                </c:pt>
                <c:pt idx="310">
                  <c:v>4.6448219490982536</c:v>
                </c:pt>
                <c:pt idx="311">
                  <c:v>4.6980386066234159</c:v>
                </c:pt>
                <c:pt idx="312">
                  <c:v>4.7512301695522803</c:v>
                </c:pt>
                <c:pt idx="313">
                  <c:v>4.8043940342626303</c:v>
                </c:pt>
                <c:pt idx="314">
                  <c:v>4.8575276161999748</c:v>
                </c:pt>
                <c:pt idx="315">
                  <c:v>4.9106283498303114</c:v>
                </c:pt>
                <c:pt idx="316">
                  <c:v>4.9636936885929535</c:v>
                </c:pt>
                <c:pt idx="317">
                  <c:v>5.0167211048534037</c:v>
                </c:pt>
                <c:pt idx="318">
                  <c:v>5.0697080898560314</c:v>
                </c:pt>
                <c:pt idx="319">
                  <c:v>5.1226521536770395</c:v>
                </c:pt>
                <c:pt idx="320">
                  <c:v>5.1755508251771785</c:v>
                </c:pt>
                <c:pt idx="321">
                  <c:v>5.2284016519545702</c:v>
                </c:pt>
                <c:pt idx="322">
                  <c:v>5.2812022002975434</c:v>
                </c:pt>
                <c:pt idx="323">
                  <c:v>5.3339500551374561</c:v>
                </c:pt>
                <c:pt idx="324">
                  <c:v>5.38664282000149</c:v>
                </c:pt>
                <c:pt idx="325">
                  <c:v>5.4392781169654336</c:v>
                </c:pt>
                <c:pt idx="326">
                  <c:v>5.4918535866065801</c:v>
                </c:pt>
                <c:pt idx="327">
                  <c:v>5.5443668879564063</c:v>
                </c:pt>
                <c:pt idx="328">
                  <c:v>5.5968156984535495</c:v>
                </c:pt>
                <c:pt idx="329">
                  <c:v>5.64919771389647</c:v>
                </c:pt>
                <c:pt idx="330">
                  <c:v>5.7015106483963862</c:v>
                </c:pt>
                <c:pt idx="331">
                  <c:v>5.7537522343299798</c:v>
                </c:pt>
                <c:pt idx="332">
                  <c:v>5.8059202222922695</c:v>
                </c:pt>
                <c:pt idx="333">
                  <c:v>5.85801238104942</c:v>
                </c:pt>
                <c:pt idx="334">
                  <c:v>5.9100264974915824</c:v>
                </c:pt>
                <c:pt idx="335">
                  <c:v>5.9619603765856075</c:v>
                </c:pt>
                <c:pt idx="336">
                  <c:v>6.0138118413279749</c:v>
                </c:pt>
                <c:pt idx="337">
                  <c:v>6.0655787326975164</c:v>
                </c:pt>
                <c:pt idx="338">
                  <c:v>6.1172589096082959</c:v>
                </c:pt>
                <c:pt idx="339">
                  <c:v>6.168850248862376</c:v>
                </c:pt>
                <c:pt idx="340">
                  <c:v>6.2203506451026636</c:v>
                </c:pt>
                <c:pt idx="341">
                  <c:v>6.2717580107656641</c:v>
                </c:pt>
                <c:pt idx="342">
                  <c:v>6.3230702760343949</c:v>
                </c:pt>
                <c:pt idx="343">
                  <c:v>6.37428538879111</c:v>
                </c:pt>
                <c:pt idx="344">
                  <c:v>6.4254013145701334</c:v>
                </c:pt>
                <c:pt idx="345">
                  <c:v>6.4764160365106802</c:v>
                </c:pt>
                <c:pt idx="346">
                  <c:v>6.5273275553096699</c:v>
                </c:pt>
                <c:pt idx="347">
                  <c:v>6.5781338891745804</c:v>
                </c:pt>
                <c:pt idx="348">
                  <c:v>6.6288330737761765</c:v>
                </c:pt>
                <c:pt idx="349">
                  <c:v>6.679423162201366</c:v>
                </c:pt>
                <c:pt idx="350">
                  <c:v>6.7299022249059961</c:v>
                </c:pt>
                <c:pt idx="351">
                  <c:v>6.7802683496677503</c:v>
                </c:pt>
                <c:pt idx="352">
                  <c:v>6.8305196415387961</c:v>
                </c:pt>
                <c:pt idx="353">
                  <c:v>6.8806542227988086</c:v>
                </c:pt>
                <c:pt idx="354">
                  <c:v>6.9306702329075414</c:v>
                </c:pt>
                <c:pt idx="355">
                  <c:v>6.9805658284578396</c:v>
                </c:pt>
                <c:pt idx="356">
                  <c:v>7.0303391831283939</c:v>
                </c:pt>
                <c:pt idx="357">
                  <c:v>7.0799884876364896</c:v>
                </c:pt>
                <c:pt idx="358">
                  <c:v>7.1295119496908947</c:v>
                </c:pt>
                <c:pt idx="359">
                  <c:v>7.178907793944644</c:v>
                </c:pt>
                <c:pt idx="360">
                  <c:v>7.2281742619478448</c:v>
                </c:pt>
                <c:pt idx="361">
                  <c:v>7.2773096121005239</c:v>
                </c:pt>
                <c:pt idx="362">
                  <c:v>7.3263121196053698</c:v>
                </c:pt>
                <c:pt idx="363">
                  <c:v>7.3751800764206275</c:v>
                </c:pt>
                <c:pt idx="364">
                  <c:v>7.4239117912128636</c:v>
                </c:pt>
                <c:pt idx="365">
                  <c:v>7.4725055893097796</c:v>
                </c:pt>
                <c:pt idx="366">
                  <c:v>7.5209598126530786</c:v>
                </c:pt>
                <c:pt idx="367">
                  <c:v>7.5692728197511503</c:v>
                </c:pt>
                <c:pt idx="368">
                  <c:v>7.6174429856320414</c:v>
                </c:pt>
                <c:pt idx="369">
                  <c:v>7.6654687017961702</c:v>
                </c:pt>
                <c:pt idx="370">
                  <c:v>7.7133483761691597</c:v>
                </c:pt>
                <c:pt idx="371">
                  <c:v>7.7610804330546523</c:v>
                </c:pt>
                <c:pt idx="372">
                  <c:v>7.8086633130871359</c:v>
                </c:pt>
                <c:pt idx="373">
                  <c:v>7.8560954731847001</c:v>
                </c:pt>
                <c:pt idx="374">
                  <c:v>7.9033753865019998</c:v>
                </c:pt>
                <c:pt idx="375">
                  <c:v>7.9505015423828098</c:v>
                </c:pt>
                <c:pt idx="376">
                  <c:v>7.9974724463131404</c:v>
                </c:pt>
                <c:pt idx="377">
                  <c:v>8.0442866198738017</c:v>
                </c:pt>
                <c:pt idx="378">
                  <c:v>8.0909426006933192</c:v>
                </c:pt>
                <c:pt idx="379">
                  <c:v>8.137438942400788</c:v>
                </c:pt>
                <c:pt idx="380">
                  <c:v>8.1837742145786248</c:v>
                </c:pt>
                <c:pt idx="381">
                  <c:v>8.2299470027153259</c:v>
                </c:pt>
                <c:pt idx="382">
                  <c:v>8.2759559081584779</c:v>
                </c:pt>
                <c:pt idx="383">
                  <c:v>8.3217995480673483</c:v>
                </c:pt>
                <c:pt idx="384">
                  <c:v>8.3674765553657462</c:v>
                </c:pt>
                <c:pt idx="385">
                  <c:v>8.4129855786950181</c:v>
                </c:pt>
                <c:pt idx="386">
                  <c:v>8.4583252823665909</c:v>
                </c:pt>
                <c:pt idx="387">
                  <c:v>8.5034943463150068</c:v>
                </c:pt>
                <c:pt idx="388">
                  <c:v>8.5484914660505851</c:v>
                </c:pt>
                <c:pt idx="389">
                  <c:v>8.5933153526123682</c:v>
                </c:pt>
                <c:pt idx="390">
                  <c:v>8.6379647325207181</c:v>
                </c:pt>
                <c:pt idx="391">
                  <c:v>8.6824383477304394</c:v>
                </c:pt>
                <c:pt idx="392">
                  <c:v>8.7267349555833071</c:v>
                </c:pt>
                <c:pt idx="393">
                  <c:v>8.7708533287610404</c:v>
                </c:pt>
                <c:pt idx="394">
                  <c:v>8.8147922552380766</c:v>
                </c:pt>
                <c:pt idx="395">
                  <c:v>8.8585505382343683</c:v>
                </c:pt>
                <c:pt idx="396">
                  <c:v>8.9021269961681995</c:v>
                </c:pt>
                <c:pt idx="397">
                  <c:v>8.9455204626089895</c:v>
                </c:pt>
                <c:pt idx="398">
                  <c:v>8.9887297862301665</c:v>
                </c:pt>
                <c:pt idx="399">
                  <c:v>9.0317538307619092</c:v>
                </c:pt>
                <c:pt idx="400">
                  <c:v>9.0745914749440004</c:v>
                </c:pt>
                <c:pt idx="401">
                  <c:v>9.1172416124785922</c:v>
                </c:pt>
                <c:pt idx="402">
                  <c:v>9.1597031519830807</c:v>
                </c:pt>
                <c:pt idx="403">
                  <c:v>9.2019750169428214</c:v>
                </c:pt>
                <c:pt idx="404">
                  <c:v>9.2440561456641515</c:v>
                </c:pt>
                <c:pt idx="405">
                  <c:v>9.2859454912269292</c:v>
                </c:pt>
                <c:pt idx="406">
                  <c:v>9.3276420214375104</c:v>
                </c:pt>
                <c:pt idx="407">
                  <c:v>9.3691447187815573</c:v>
                </c:pt>
                <c:pt idx="408">
                  <c:v>9.4104525803768002</c:v>
                </c:pt>
                <c:pt idx="409">
                  <c:v>9.4515646179258681</c:v>
                </c:pt>
                <c:pt idx="410">
                  <c:v>9.4924798576691281</c:v>
                </c:pt>
                <c:pt idx="411">
                  <c:v>9.5331973403374359</c:v>
                </c:pt>
                <c:pt idx="412">
                  <c:v>9.573716121105047</c:v>
                </c:pt>
                <c:pt idx="413">
                  <c:v>9.6140352695423097</c:v>
                </c:pt>
                <c:pt idx="414">
                  <c:v>9.6541538695685905</c:v>
                </c:pt>
                <c:pt idx="415">
                  <c:v>9.6940710194049995</c:v>
                </c:pt>
                <c:pt idx="416">
                  <c:v>9.7337858315272392</c:v>
                </c:pt>
                <c:pt idx="417">
                  <c:v>9.7732974326184259</c:v>
                </c:pt>
                <c:pt idx="418">
                  <c:v>9.812604963521899</c:v>
                </c:pt>
                <c:pt idx="419">
                  <c:v>9.8517075791940272</c:v>
                </c:pt>
                <c:pt idx="420">
                  <c:v>9.8906044486569975</c:v>
                </c:pt>
                <c:pt idx="421">
                  <c:v>9.9292947549516892</c:v>
                </c:pt>
                <c:pt idx="422">
                  <c:v>9.9677776950903993</c:v>
                </c:pt>
                <c:pt idx="423">
                  <c:v>10.0060524800097</c:v>
                </c:pt>
                <c:pt idx="424">
                  <c:v>10.044118334523498</c:v>
                </c:pt>
                <c:pt idx="425">
                  <c:v>10.081974497275198</c:v>
                </c:pt>
                <c:pt idx="426">
                  <c:v>10.119620220691099</c:v>
                </c:pt>
                <c:pt idx="427">
                  <c:v>10.1570547709332</c:v>
                </c:pt>
                <c:pt idx="428">
                  <c:v>10.194277427851691</c:v>
                </c:pt>
                <c:pt idx="429">
                  <c:v>10.231287484937791</c:v>
                </c:pt>
                <c:pt idx="430">
                  <c:v>10.268084249277004</c:v>
                </c:pt>
                <c:pt idx="431">
                  <c:v>10.304667041501199</c:v>
                </c:pt>
                <c:pt idx="432">
                  <c:v>10.3410351957423</c:v>
                </c:pt>
                <c:pt idx="433">
                  <c:v>10.377188059584407</c:v>
                </c:pt>
                <c:pt idx="434">
                  <c:v>10.4131249940167</c:v>
                </c:pt>
                <c:pt idx="435">
                  <c:v>10.4488453733866</c:v>
                </c:pt>
                <c:pt idx="436">
                  <c:v>10.484348585352398</c:v>
                </c:pt>
                <c:pt idx="437">
                  <c:v>10.519634030835912</c:v>
                </c:pt>
                <c:pt idx="438">
                  <c:v>10.554701123975399</c:v>
                </c:pt>
                <c:pt idx="439">
                  <c:v>10.589549292078612</c:v>
                </c:pt>
                <c:pt idx="440">
                  <c:v>10.624177975575098</c:v>
                </c:pt>
                <c:pt idx="441">
                  <c:v>10.658586627969614</c:v>
                </c:pt>
                <c:pt idx="442">
                  <c:v>10.6927747157944</c:v>
                </c:pt>
                <c:pt idx="443">
                  <c:v>10.726741718562501</c:v>
                </c:pt>
                <c:pt idx="444">
                  <c:v>10.760487128719907</c:v>
                </c:pt>
                <c:pt idx="445">
                  <c:v>10.794010451599201</c:v>
                </c:pt>
                <c:pt idx="446">
                  <c:v>10.827311205371698</c:v>
                </c:pt>
                <c:pt idx="447">
                  <c:v>10.860388921000499</c:v>
                </c:pt>
                <c:pt idx="448">
                  <c:v>10.893243142193301</c:v>
                </c:pt>
                <c:pt idx="449">
                  <c:v>10.925873425355398</c:v>
                </c:pt>
                <c:pt idx="450">
                  <c:v>10.958279339542004</c:v>
                </c:pt>
                <c:pt idx="451">
                  <c:v>10.9904604664116</c:v>
                </c:pt>
                <c:pt idx="452">
                  <c:v>11.0224164001784</c:v>
                </c:pt>
                <c:pt idx="453">
                  <c:v>11.054146747565307</c:v>
                </c:pt>
                <c:pt idx="454">
                  <c:v>11.085651127756799</c:v>
                </c:pt>
                <c:pt idx="455">
                  <c:v>11.116929172351492</c:v>
                </c:pt>
                <c:pt idx="456">
                  <c:v>11.1479805253152</c:v>
                </c:pt>
                <c:pt idx="457">
                  <c:v>11.1788048429336</c:v>
                </c:pt>
                <c:pt idx="458">
                  <c:v>11.209401793765</c:v>
                </c:pt>
                <c:pt idx="459">
                  <c:v>11.239771058593398</c:v>
                </c:pt>
                <c:pt idx="460">
                  <c:v>11.269912330381199</c:v>
                </c:pt>
                <c:pt idx="461">
                  <c:v>11.299825314221801</c:v>
                </c:pt>
                <c:pt idx="462">
                  <c:v>11.3295097272925</c:v>
                </c:pt>
                <c:pt idx="463">
                  <c:v>11.358965298807707</c:v>
                </c:pt>
                <c:pt idx="464">
                  <c:v>11.388191769971098</c:v>
                </c:pt>
                <c:pt idx="465">
                  <c:v>11.417188893929104</c:v>
                </c:pt>
                <c:pt idx="466">
                  <c:v>11.445956435722907</c:v>
                </c:pt>
                <c:pt idx="467">
                  <c:v>11.474494172242307</c:v>
                </c:pt>
                <c:pt idx="468">
                  <c:v>11.5028018921774</c:v>
                </c:pt>
                <c:pt idx="469">
                  <c:v>11.5308793959722</c:v>
                </c:pt>
                <c:pt idx="470">
                  <c:v>11.5587264957774</c:v>
                </c:pt>
                <c:pt idx="471">
                  <c:v>11.586343015402704</c:v>
                </c:pt>
                <c:pt idx="472">
                  <c:v>11.613728790269898</c:v>
                </c:pt>
                <c:pt idx="473">
                  <c:v>11.640883667365799</c:v>
                </c:pt>
                <c:pt idx="474">
                  <c:v>11.667807505195</c:v>
                </c:pt>
                <c:pt idx="475">
                  <c:v>11.694500173732498</c:v>
                </c:pt>
                <c:pt idx="476">
                  <c:v>11.720961554376798</c:v>
                </c:pt>
                <c:pt idx="477">
                  <c:v>11.747191539902399</c:v>
                </c:pt>
                <c:pt idx="478">
                  <c:v>11.773190034412799</c:v>
                </c:pt>
                <c:pt idx="479">
                  <c:v>11.798956953293498</c:v>
                </c:pt>
                <c:pt idx="480">
                  <c:v>11.824492223164311</c:v>
                </c:pt>
                <c:pt idx="481">
                  <c:v>11.849795781832698</c:v>
                </c:pt>
                <c:pt idx="482">
                  <c:v>11.874867578246212</c:v>
                </c:pt>
                <c:pt idx="483">
                  <c:v>11.899707572445411</c:v>
                </c:pt>
                <c:pt idx="484">
                  <c:v>11.924315735516901</c:v>
                </c:pt>
                <c:pt idx="485">
                  <c:v>11.9486920495458</c:v>
                </c:pt>
                <c:pt idx="486">
                  <c:v>11.972836507568816</c:v>
                </c:pt>
                <c:pt idx="487">
                  <c:v>11.996749113526707</c:v>
                </c:pt>
                <c:pt idx="488">
                  <c:v>12.0204298822176</c:v>
                </c:pt>
                <c:pt idx="489">
                  <c:v>12.0438788392495</c:v>
                </c:pt>
                <c:pt idx="490">
                  <c:v>12.067096020993</c:v>
                </c:pt>
                <c:pt idx="491">
                  <c:v>12.090081474534299</c:v>
                </c:pt>
                <c:pt idx="492">
                  <c:v>12.112835257628111</c:v>
                </c:pt>
                <c:pt idx="493">
                  <c:v>12.135357438650098</c:v>
                </c:pt>
                <c:pt idx="494">
                  <c:v>12.157648096549911</c:v>
                </c:pt>
                <c:pt idx="495">
                  <c:v>12.179707320804207</c:v>
                </c:pt>
                <c:pt idx="496">
                  <c:v>12.201535211369007</c:v>
                </c:pt>
                <c:pt idx="497">
                  <c:v>12.2231318786329</c:v>
                </c:pt>
                <c:pt idx="498">
                  <c:v>12.244497443369699</c:v>
                </c:pt>
                <c:pt idx="499">
                  <c:v>12.265632036691214</c:v>
                </c:pt>
                <c:pt idx="500">
                  <c:v>12.286535800000006</c:v>
                </c:pt>
                <c:pt idx="501">
                  <c:v>12.307208884942501</c:v>
                </c:pt>
                <c:pt idx="502">
                  <c:v>12.3276514533616</c:v>
                </c:pt>
                <c:pt idx="503">
                  <c:v>12.3478636772493</c:v>
                </c:pt>
                <c:pt idx="504">
                  <c:v>12.367845738699907</c:v>
                </c:pt>
                <c:pt idx="505">
                  <c:v>12.387597829862507</c:v>
                </c:pt>
                <c:pt idx="506">
                  <c:v>12.407120152894098</c:v>
                </c:pt>
                <c:pt idx="507">
                  <c:v>12.426412919912007</c:v>
                </c:pt>
                <c:pt idx="508">
                  <c:v>12.445476352947107</c:v>
                </c:pt>
                <c:pt idx="509">
                  <c:v>12.464310683896198</c:v>
                </c:pt>
                <c:pt idx="510">
                  <c:v>12.482916154475404</c:v>
                </c:pt>
                <c:pt idx="511">
                  <c:v>12.501293016172401</c:v>
                </c:pt>
                <c:pt idx="512">
                  <c:v>12.519441530199607</c:v>
                </c:pt>
                <c:pt idx="513">
                  <c:v>12.537361967446591</c:v>
                </c:pt>
                <c:pt idx="514">
                  <c:v>12.555054608433506</c:v>
                </c:pt>
                <c:pt idx="515">
                  <c:v>12.572519743263307</c:v>
                </c:pt>
                <c:pt idx="516">
                  <c:v>12.589757671575002</c:v>
                </c:pt>
                <c:pt idx="517">
                  <c:v>12.606768702496201</c:v>
                </c:pt>
                <c:pt idx="518">
                  <c:v>12.6235531545959</c:v>
                </c:pt>
                <c:pt idx="519">
                  <c:v>12.640111355837398</c:v>
                </c:pt>
                <c:pt idx="520">
                  <c:v>12.656443643531302</c:v>
                </c:pt>
                <c:pt idx="521">
                  <c:v>12.672550364288007</c:v>
                </c:pt>
                <c:pt idx="522">
                  <c:v>12.688431873970501</c:v>
                </c:pt>
                <c:pt idx="523">
                  <c:v>12.704088537647607</c:v>
                </c:pt>
                <c:pt idx="524">
                  <c:v>12.719520729546399</c:v>
                </c:pt>
                <c:pt idx="525">
                  <c:v>12.734728833004898</c:v>
                </c:pt>
                <c:pt idx="526">
                  <c:v>12.749713240425498</c:v>
                </c:pt>
                <c:pt idx="527">
                  <c:v>12.764474353227207</c:v>
                </c:pt>
                <c:pt idx="528">
                  <c:v>12.779012581798501</c:v>
                </c:pt>
                <c:pt idx="529">
                  <c:v>12.793328345450485</c:v>
                </c:pt>
                <c:pt idx="530">
                  <c:v>12.807422072369507</c:v>
                </c:pt>
                <c:pt idx="531">
                  <c:v>12.821294199569707</c:v>
                </c:pt>
                <c:pt idx="532">
                  <c:v>12.834945172846499</c:v>
                </c:pt>
                <c:pt idx="533">
                  <c:v>12.848375446728591</c:v>
                </c:pt>
                <c:pt idx="534">
                  <c:v>12.861585484431499</c:v>
                </c:pt>
                <c:pt idx="535">
                  <c:v>12.874575757809707</c:v>
                </c:pt>
                <c:pt idx="536">
                  <c:v>12.88734674731</c:v>
                </c:pt>
                <c:pt idx="537">
                  <c:v>12.899898941924199</c:v>
                </c:pt>
                <c:pt idx="538">
                  <c:v>12.912232839141616</c:v>
                </c:pt>
                <c:pt idx="539">
                  <c:v>12.924348944902301</c:v>
                </c:pt>
                <c:pt idx="540">
                  <c:v>12.936247773549599</c:v>
                </c:pt>
                <c:pt idx="541">
                  <c:v>12.947929847783</c:v>
                </c:pt>
                <c:pt idx="542">
                  <c:v>12.9593956986111</c:v>
                </c:pt>
                <c:pt idx="543">
                  <c:v>12.970645865304007</c:v>
                </c:pt>
                <c:pt idx="544">
                  <c:v>12.981680895346914</c:v>
                </c:pt>
                <c:pt idx="545">
                  <c:v>12.992501344392</c:v>
                </c:pt>
                <c:pt idx="546">
                  <c:v>13.0031077762119</c:v>
                </c:pt>
                <c:pt idx="547">
                  <c:v>13.013500762652399</c:v>
                </c:pt>
                <c:pt idx="548">
                  <c:v>13.023680883584802</c:v>
                </c:pt>
                <c:pt idx="549">
                  <c:v>13.033648726859498</c:v>
                </c:pt>
                <c:pt idx="550">
                  <c:v>13.043404888258006</c:v>
                </c:pt>
                <c:pt idx="551">
                  <c:v>13.052949971446411</c:v>
                </c:pt>
                <c:pt idx="552">
                  <c:v>13.062284587927811</c:v>
                </c:pt>
                <c:pt idx="553">
                  <c:v>13.071409356995211</c:v>
                </c:pt>
                <c:pt idx="554">
                  <c:v>13.0803249056844</c:v>
                </c:pt>
                <c:pt idx="555">
                  <c:v>13.089031868726707</c:v>
                </c:pt>
                <c:pt idx="556">
                  <c:v>13.097530888501907</c:v>
                </c:pt>
                <c:pt idx="557">
                  <c:v>13.1058226149907</c:v>
                </c:pt>
                <c:pt idx="558">
                  <c:v>13.113907705728099</c:v>
                </c:pt>
                <c:pt idx="559">
                  <c:v>13.1217868257558</c:v>
                </c:pt>
                <c:pt idx="560">
                  <c:v>13.129460647575</c:v>
                </c:pt>
                <c:pt idx="561">
                  <c:v>13.136929851099399</c:v>
                </c:pt>
                <c:pt idx="562">
                  <c:v>13.144195123608098</c:v>
                </c:pt>
                <c:pt idx="563">
                  <c:v>13.151257159698</c:v>
                </c:pt>
                <c:pt idx="564">
                  <c:v>13.158116661237099</c:v>
                </c:pt>
                <c:pt idx="565">
                  <c:v>13.164774337316899</c:v>
                </c:pt>
                <c:pt idx="566">
                  <c:v>13.171230904205499</c:v>
                </c:pt>
                <c:pt idx="567">
                  <c:v>13.1774870853001</c:v>
                </c:pt>
                <c:pt idx="568">
                  <c:v>13.1835436110805</c:v>
                </c:pt>
                <c:pt idx="569">
                  <c:v>13.189401219060912</c:v>
                </c:pt>
                <c:pt idx="570">
                  <c:v>13.1950606537435</c:v>
                </c:pt>
                <c:pt idx="571">
                  <c:v>13.200522666570999</c:v>
                </c:pt>
                <c:pt idx="572">
                  <c:v>13.205788015879707</c:v>
                </c:pt>
                <c:pt idx="573">
                  <c:v>13.210857466851591</c:v>
                </c:pt>
                <c:pt idx="574">
                  <c:v>13.2157317914681</c:v>
                </c:pt>
                <c:pt idx="575">
                  <c:v>13.220411768462299</c:v>
                </c:pt>
                <c:pt idx="576">
                  <c:v>13.224898183271785</c:v>
                </c:pt>
                <c:pt idx="577">
                  <c:v>13.229191827991999</c:v>
                </c:pt>
                <c:pt idx="578">
                  <c:v>13.2332935013279</c:v>
                </c:pt>
                <c:pt idx="579">
                  <c:v>13.237204008548202</c:v>
                </c:pt>
                <c:pt idx="580">
                  <c:v>13.240924161437089</c:v>
                </c:pt>
                <c:pt idx="581">
                  <c:v>13.244454778247604</c:v>
                </c:pt>
                <c:pt idx="582">
                  <c:v>13.247796683654299</c:v>
                </c:pt>
                <c:pt idx="583">
                  <c:v>13.250950708705902</c:v>
                </c:pt>
                <c:pt idx="584">
                  <c:v>13.2539176907783</c:v>
                </c:pt>
                <c:pt idx="585">
                  <c:v>13.2566984735274</c:v>
                </c:pt>
                <c:pt idx="586">
                  <c:v>13.259293906841799</c:v>
                </c:pt>
                <c:pt idx="587">
                  <c:v>13.2617048467957</c:v>
                </c:pt>
                <c:pt idx="588">
                  <c:v>13.263932155601607</c:v>
                </c:pt>
                <c:pt idx="589">
                  <c:v>13.265976701563099</c:v>
                </c:pt>
                <c:pt idx="590">
                  <c:v>13.267839359028214</c:v>
                </c:pt>
                <c:pt idx="591">
                  <c:v>13.269521008341204</c:v>
                </c:pt>
                <c:pt idx="592">
                  <c:v>13.2710225357963</c:v>
                </c:pt>
                <c:pt idx="593">
                  <c:v>13.272344833590207</c:v>
                </c:pt>
                <c:pt idx="594">
                  <c:v>13.273488799774602</c:v>
                </c:pt>
                <c:pt idx="595">
                  <c:v>13.274455338209506</c:v>
                </c:pt>
                <c:pt idx="596">
                  <c:v>13.275245358515599</c:v>
                </c:pt>
                <c:pt idx="597">
                  <c:v>13.275859776027406</c:v>
                </c:pt>
                <c:pt idx="598">
                  <c:v>13.276299511745806</c:v>
                </c:pt>
                <c:pt idx="599">
                  <c:v>13.2765654922912</c:v>
                </c:pt>
                <c:pt idx="600">
                  <c:v>13.276658649856</c:v>
                </c:pt>
                <c:pt idx="601">
                  <c:v>13.276579922157399</c:v>
                </c:pt>
                <c:pt idx="602">
                  <c:v>13.276330252390602</c:v>
                </c:pt>
                <c:pt idx="603">
                  <c:v>13.2759105891811</c:v>
                </c:pt>
                <c:pt idx="604">
                  <c:v>13.275321886538192</c:v>
                </c:pt>
                <c:pt idx="605">
                  <c:v>13.274565103806799</c:v>
                </c:pt>
                <c:pt idx="606">
                  <c:v>13.2736412056214</c:v>
                </c:pt>
                <c:pt idx="607">
                  <c:v>13.272551161857798</c:v>
                </c:pt>
                <c:pt idx="608">
                  <c:v>13.271295947586699</c:v>
                </c:pt>
                <c:pt idx="609">
                  <c:v>13.269876543026307</c:v>
                </c:pt>
                <c:pt idx="610">
                  <c:v>13.268293933494901</c:v>
                </c:pt>
                <c:pt idx="611">
                  <c:v>13.266549109364007</c:v>
                </c:pt>
                <c:pt idx="612">
                  <c:v>13.264643066010592</c:v>
                </c:pt>
                <c:pt idx="613">
                  <c:v>13.262576803771006</c:v>
                </c:pt>
                <c:pt idx="614">
                  <c:v>13.260351327892494</c:v>
                </c:pt>
                <c:pt idx="615">
                  <c:v>13.257967648487</c:v>
                </c:pt>
                <c:pt idx="616">
                  <c:v>13.255426780483207</c:v>
                </c:pt>
                <c:pt idx="617">
                  <c:v>13.2527297435803</c:v>
                </c:pt>
                <c:pt idx="618">
                  <c:v>13.249877562199698</c:v>
                </c:pt>
                <c:pt idx="619">
                  <c:v>13.246871265438694</c:v>
                </c:pt>
                <c:pt idx="620">
                  <c:v>13.243711887022698</c:v>
                </c:pt>
                <c:pt idx="621">
                  <c:v>13.240400465258498</c:v>
                </c:pt>
                <c:pt idx="622">
                  <c:v>13.236938042986999</c:v>
                </c:pt>
                <c:pt idx="623">
                  <c:v>13.233325667535588</c:v>
                </c:pt>
                <c:pt idx="624">
                  <c:v>13.229564390671699</c:v>
                </c:pt>
                <c:pt idx="625">
                  <c:v>13.2256552685547</c:v>
                </c:pt>
                <c:pt idx="626">
                  <c:v>13.2215993616896</c:v>
                </c:pt>
                <c:pt idx="627">
                  <c:v>13.217397734879498</c:v>
                </c:pt>
                <c:pt idx="628">
                  <c:v>13.213051457178098</c:v>
                </c:pt>
                <c:pt idx="629">
                  <c:v>13.208561601842998</c:v>
                </c:pt>
                <c:pt idx="630">
                  <c:v>13.2039292462881</c:v>
                </c:pt>
                <c:pt idx="631">
                  <c:v>13.199155472037001</c:v>
                </c:pt>
                <c:pt idx="632">
                  <c:v>13.194241364674998</c:v>
                </c:pt>
                <c:pt idx="633">
                  <c:v>13.1891880138028</c:v>
                </c:pt>
                <c:pt idx="634">
                  <c:v>13.183996512988108</c:v>
                </c:pt>
                <c:pt idx="635">
                  <c:v>13.178667959720199</c:v>
                </c:pt>
                <c:pt idx="636">
                  <c:v>13.173203455361</c:v>
                </c:pt>
                <c:pt idx="637">
                  <c:v>13.1676041050987</c:v>
                </c:pt>
                <c:pt idx="638">
                  <c:v>13.161871017900999</c:v>
                </c:pt>
                <c:pt idx="639">
                  <c:v>13.156005306466707</c:v>
                </c:pt>
                <c:pt idx="640">
                  <c:v>13.1500080871799</c:v>
                </c:pt>
                <c:pt idx="641">
                  <c:v>13.143880480061593</c:v>
                </c:pt>
                <c:pt idx="642">
                  <c:v>13.137623608723398</c:v>
                </c:pt>
                <c:pt idx="643">
                  <c:v>13.131238600319893</c:v>
                </c:pt>
                <c:pt idx="644">
                  <c:v>13.124726585501501</c:v>
                </c:pt>
                <c:pt idx="645">
                  <c:v>13.1180886983674</c:v>
                </c:pt>
                <c:pt idx="646">
                  <c:v>13.1113260764182</c:v>
                </c:pt>
                <c:pt idx="647">
                  <c:v>13.104439860508807</c:v>
                </c:pt>
                <c:pt idx="648">
                  <c:v>13.097431194801599</c:v>
                </c:pt>
                <c:pt idx="649">
                  <c:v>13.090301226718299</c:v>
                </c:pt>
                <c:pt idx="650">
                  <c:v>13.083051106894001</c:v>
                </c:pt>
                <c:pt idx="651">
                  <c:v>13.075681989128908</c:v>
                </c:pt>
                <c:pt idx="652">
                  <c:v>13.068195030341904</c:v>
                </c:pt>
                <c:pt idx="653">
                  <c:v>13.060591390522907</c:v>
                </c:pt>
                <c:pt idx="654">
                  <c:v>13.052872232685914</c:v>
                </c:pt>
                <c:pt idx="655">
                  <c:v>13.045038722821699</c:v>
                </c:pt>
                <c:pt idx="656">
                  <c:v>13.037092029850799</c:v>
                </c:pt>
                <c:pt idx="657">
                  <c:v>13.029033325575902</c:v>
                </c:pt>
                <c:pt idx="658">
                  <c:v>13.020863784635292</c:v>
                </c:pt>
                <c:pt idx="659">
                  <c:v>13.012584584455107</c:v>
                </c:pt>
                <c:pt idx="660">
                  <c:v>13.004196905202599</c:v>
                </c:pt>
                <c:pt idx="661">
                  <c:v>12.9957019297385</c:v>
                </c:pt>
                <c:pt idx="662">
                  <c:v>12.987100843570001</c:v>
                </c:pt>
                <c:pt idx="663">
                  <c:v>12.978394834803908</c:v>
                </c:pt>
                <c:pt idx="664">
                  <c:v>12.969585094099012</c:v>
                </c:pt>
                <c:pt idx="665">
                  <c:v>12.960672814618807</c:v>
                </c:pt>
                <c:pt idx="666">
                  <c:v>12.951659191984907</c:v>
                </c:pt>
                <c:pt idx="667">
                  <c:v>12.9425454242295</c:v>
                </c:pt>
                <c:pt idx="668">
                  <c:v>12.933332711747907</c:v>
                </c:pt>
                <c:pt idx="669">
                  <c:v>12.9240222572517</c:v>
                </c:pt>
                <c:pt idx="670">
                  <c:v>12.9146152657217</c:v>
                </c:pt>
                <c:pt idx="671">
                  <c:v>12.905112944360306</c:v>
                </c:pt>
                <c:pt idx="672">
                  <c:v>12.895516502544616</c:v>
                </c:pt>
                <c:pt idx="673">
                  <c:v>12.885827151779402</c:v>
                </c:pt>
                <c:pt idx="674">
                  <c:v>12.876046105649216</c:v>
                </c:pt>
                <c:pt idx="675">
                  <c:v>12.866174579772007</c:v>
                </c:pt>
                <c:pt idx="676">
                  <c:v>12.8562137917519</c:v>
                </c:pt>
                <c:pt idx="677">
                  <c:v>12.846164961130999</c:v>
                </c:pt>
                <c:pt idx="678">
                  <c:v>12.8360293093435</c:v>
                </c:pt>
                <c:pt idx="679">
                  <c:v>12.825808059667807</c:v>
                </c:pt>
                <c:pt idx="680">
                  <c:v>12.815502437179312</c:v>
                </c:pt>
                <c:pt idx="681">
                  <c:v>12.8051136687035</c:v>
                </c:pt>
                <c:pt idx="682">
                  <c:v>12.794642982768501</c:v>
                </c:pt>
                <c:pt idx="683">
                  <c:v>12.7840916095582</c:v>
                </c:pt>
                <c:pt idx="684">
                  <c:v>12.7734607808646</c:v>
                </c:pt>
                <c:pt idx="685">
                  <c:v>12.7627517300413</c:v>
                </c:pt>
                <c:pt idx="686">
                  <c:v>12.751965691955498</c:v>
                </c:pt>
                <c:pt idx="687">
                  <c:v>12.741103902941491</c:v>
                </c:pt>
                <c:pt idx="688">
                  <c:v>12.730167600753092</c:v>
                </c:pt>
                <c:pt idx="689">
                  <c:v>12.719158024516698</c:v>
                </c:pt>
                <c:pt idx="690">
                  <c:v>12.7080764146839</c:v>
                </c:pt>
                <c:pt idx="691">
                  <c:v>12.6969240129841</c:v>
                </c:pt>
                <c:pt idx="692">
                  <c:v>12.685702062378207</c:v>
                </c:pt>
                <c:pt idx="693">
                  <c:v>12.6744118070102</c:v>
                </c:pt>
                <c:pt idx="694">
                  <c:v>12.6630544921608</c:v>
                </c:pt>
                <c:pt idx="695">
                  <c:v>12.651631364200499</c:v>
                </c:pt>
                <c:pt idx="696">
                  <c:v>12.6401436705412</c:v>
                </c:pt>
                <c:pt idx="697">
                  <c:v>12.628592659590099</c:v>
                </c:pt>
                <c:pt idx="698">
                  <c:v>12.616979580702299</c:v>
                </c:pt>
                <c:pt idx="699">
                  <c:v>12.605305684133301</c:v>
                </c:pt>
                <c:pt idx="700">
                  <c:v>12.593572220992</c:v>
                </c:pt>
                <c:pt idx="701">
                  <c:v>12.581780443193598</c:v>
                </c:pt>
                <c:pt idx="702">
                  <c:v>12.569931603412202</c:v>
                </c:pt>
                <c:pt idx="703">
                  <c:v>12.558026955033904</c:v>
                </c:pt>
                <c:pt idx="704">
                  <c:v>12.546067752109099</c:v>
                </c:pt>
                <c:pt idx="705">
                  <c:v>12.534055249306199</c:v>
                </c:pt>
                <c:pt idx="706">
                  <c:v>12.521990701863301</c:v>
                </c:pt>
                <c:pt idx="707">
                  <c:v>12.509875365541999</c:v>
                </c:pt>
                <c:pt idx="708">
                  <c:v>12.4977104965796</c:v>
                </c:pt>
                <c:pt idx="709">
                  <c:v>12.485497351642111</c:v>
                </c:pt>
                <c:pt idx="710">
                  <c:v>12.473237187777199</c:v>
                </c:pt>
                <c:pt idx="711">
                  <c:v>12.460931262366607</c:v>
                </c:pt>
                <c:pt idx="712">
                  <c:v>12.4485808330795</c:v>
                </c:pt>
                <c:pt idx="713">
                  <c:v>12.436187157824802</c:v>
                </c:pt>
                <c:pt idx="714">
                  <c:v>12.423751494704399</c:v>
                </c:pt>
                <c:pt idx="715">
                  <c:v>12.411275101965494</c:v>
                </c:pt>
                <c:pt idx="716">
                  <c:v>12.398759237954007</c:v>
                </c:pt>
                <c:pt idx="717">
                  <c:v>12.3862051610667</c:v>
                </c:pt>
                <c:pt idx="718">
                  <c:v>12.373614129704611</c:v>
                </c:pt>
                <c:pt idx="719">
                  <c:v>12.360987402225707</c:v>
                </c:pt>
                <c:pt idx="720">
                  <c:v>12.3483262368974</c:v>
                </c:pt>
                <c:pt idx="721">
                  <c:v>12.335631891849507</c:v>
                </c:pt>
                <c:pt idx="722">
                  <c:v>12.322905625027207</c:v>
                </c:pt>
                <c:pt idx="723">
                  <c:v>12.310148694143907</c:v>
                </c:pt>
                <c:pt idx="724">
                  <c:v>12.297362356633698</c:v>
                </c:pt>
                <c:pt idx="725">
                  <c:v>12.2845478696045</c:v>
                </c:pt>
                <c:pt idx="726">
                  <c:v>12.271706489790699</c:v>
                </c:pt>
                <c:pt idx="727">
                  <c:v>12.258839473506002</c:v>
                </c:pt>
                <c:pt idx="728">
                  <c:v>12.245948076596401</c:v>
                </c:pt>
                <c:pt idx="729">
                  <c:v>12.2330335543927</c:v>
                </c:pt>
                <c:pt idx="730">
                  <c:v>12.220097161663498</c:v>
                </c:pt>
                <c:pt idx="731">
                  <c:v>12.207140152568</c:v>
                </c:pt>
                <c:pt idx="732">
                  <c:v>12.194163780608891</c:v>
                </c:pt>
                <c:pt idx="733">
                  <c:v>12.181169298585004</c:v>
                </c:pt>
                <c:pt idx="734">
                  <c:v>12.1681579585441</c:v>
                </c:pt>
                <c:pt idx="735">
                  <c:v>12.155131011735907</c:v>
                </c:pt>
                <c:pt idx="736">
                  <c:v>12.142089708564702</c:v>
                </c:pt>
                <c:pt idx="737">
                  <c:v>12.129035298542407</c:v>
                </c:pt>
                <c:pt idx="738">
                  <c:v>12.115969030240899</c:v>
                </c:pt>
                <c:pt idx="739">
                  <c:v>12.102892151245607</c:v>
                </c:pt>
                <c:pt idx="740">
                  <c:v>12.089805908107307</c:v>
                </c:pt>
                <c:pt idx="741">
                  <c:v>12.076711546296</c:v>
                </c:pt>
                <c:pt idx="742">
                  <c:v>12.063610310152907</c:v>
                </c:pt>
                <c:pt idx="743">
                  <c:v>12.050503442843604</c:v>
                </c:pt>
                <c:pt idx="744">
                  <c:v>12.037392186310992</c:v>
                </c:pt>
                <c:pt idx="745">
                  <c:v>12.024277781227694</c:v>
                </c:pt>
                <c:pt idx="746">
                  <c:v>12.011161466949298</c:v>
                </c:pt>
                <c:pt idx="747">
                  <c:v>11.998044481466801</c:v>
                </c:pt>
                <c:pt idx="748">
                  <c:v>11.984928061359998</c:v>
                </c:pt>
                <c:pt idx="749">
                  <c:v>11.971813441749498</c:v>
                </c:pt>
                <c:pt idx="750">
                  <c:v>11.9587018562501</c:v>
                </c:pt>
                <c:pt idx="751">
                  <c:v>11.94559453692322</c:v>
                </c:pt>
                <c:pt idx="752">
                  <c:v>11.932492714230207</c:v>
                </c:pt>
                <c:pt idx="753">
                  <c:v>11.919397616984806</c:v>
                </c:pt>
                <c:pt idx="754">
                  <c:v>11.906310472306</c:v>
                </c:pt>
                <c:pt idx="755">
                  <c:v>11.893232505571007</c:v>
                </c:pt>
                <c:pt idx="756">
                  <c:v>11.880164940367607</c:v>
                </c:pt>
                <c:pt idx="757">
                  <c:v>11.867108998447607</c:v>
                </c:pt>
                <c:pt idx="758">
                  <c:v>11.854065899679211</c:v>
                </c:pt>
                <c:pt idx="759">
                  <c:v>11.841036862000102</c:v>
                </c:pt>
                <c:pt idx="760">
                  <c:v>11.828023101369798</c:v>
                </c:pt>
                <c:pt idx="761">
                  <c:v>11.815025831723212</c:v>
                </c:pt>
                <c:pt idx="762">
                  <c:v>11.802046264922714</c:v>
                </c:pt>
                <c:pt idx="763">
                  <c:v>11.7890856107114</c:v>
                </c:pt>
                <c:pt idx="764">
                  <c:v>11.776145076665706</c:v>
                </c:pt>
                <c:pt idx="765">
                  <c:v>11.7632258681484</c:v>
                </c:pt>
                <c:pt idx="766">
                  <c:v>11.750329188261098</c:v>
                </c:pt>
                <c:pt idx="767">
                  <c:v>11.737456237797407</c:v>
                </c:pt>
                <c:pt idx="768">
                  <c:v>11.724608215195499</c:v>
                </c:pt>
                <c:pt idx="769">
                  <c:v>11.711786316491304</c:v>
                </c:pt>
                <c:pt idx="770">
                  <c:v>11.698991735270489</c:v>
                </c:pt>
                <c:pt idx="771">
                  <c:v>11.686225662622192</c:v>
                </c:pt>
                <c:pt idx="772">
                  <c:v>11.673489287091504</c:v>
                </c:pt>
                <c:pt idx="773">
                  <c:v>11.660783794632</c:v>
                </c:pt>
                <c:pt idx="774">
                  <c:v>11.648110368558998</c:v>
                </c:pt>
                <c:pt idx="775">
                  <c:v>11.6354701895019</c:v>
                </c:pt>
                <c:pt idx="776">
                  <c:v>11.622864435357499</c:v>
                </c:pt>
                <c:pt idx="777">
                  <c:v>11.6102942812424</c:v>
                </c:pt>
                <c:pt idx="778">
                  <c:v>11.597760899446307</c:v>
                </c:pt>
                <c:pt idx="779">
                  <c:v>11.5852654593841</c:v>
                </c:pt>
                <c:pt idx="780">
                  <c:v>11.572809127549407</c:v>
                </c:pt>
                <c:pt idx="781">
                  <c:v>11.5603930674667</c:v>
                </c:pt>
                <c:pt idx="782">
                  <c:v>11.548018439644901</c:v>
                </c:pt>
                <c:pt idx="783">
                  <c:v>11.535686401529407</c:v>
                </c:pt>
                <c:pt idx="784">
                  <c:v>11.523398107455494</c:v>
                </c:pt>
                <c:pt idx="785">
                  <c:v>11.511154708601101</c:v>
                </c:pt>
                <c:pt idx="786">
                  <c:v>11.4989573529389</c:v>
                </c:pt>
                <c:pt idx="787">
                  <c:v>11.4868071851902</c:v>
                </c:pt>
                <c:pt idx="788">
                  <c:v>11.474705346776799</c:v>
                </c:pt>
                <c:pt idx="789">
                  <c:v>11.462652975774507</c:v>
                </c:pt>
                <c:pt idx="790">
                  <c:v>11.450651206865611</c:v>
                </c:pt>
                <c:pt idx="791">
                  <c:v>11.438701171291589</c:v>
                </c:pt>
                <c:pt idx="792">
                  <c:v>11.426803996806306</c:v>
                </c:pt>
                <c:pt idx="793">
                  <c:v>11.4149608076284</c:v>
                </c:pt>
                <c:pt idx="794">
                  <c:v>11.403172724394498</c:v>
                </c:pt>
                <c:pt idx="795">
                  <c:v>11.391440864111599</c:v>
                </c:pt>
                <c:pt idx="796">
                  <c:v>11.379766340110304</c:v>
                </c:pt>
                <c:pt idx="797">
                  <c:v>11.3681502619973</c:v>
                </c:pt>
                <c:pt idx="798">
                  <c:v>11.356593735608412</c:v>
                </c:pt>
                <c:pt idx="799">
                  <c:v>11.345097862961207</c:v>
                </c:pt>
                <c:pt idx="800">
                  <c:v>11.333663742208</c:v>
                </c:pt>
                <c:pt idx="801">
                  <c:v>11.322292467588607</c:v>
                </c:pt>
                <c:pt idx="802">
                  <c:v>11.310985129382907</c:v>
                </c:pt>
                <c:pt idx="803">
                  <c:v>11.299742813864311</c:v>
                </c:pt>
                <c:pt idx="804">
                  <c:v>11.288566603251699</c:v>
                </c:pt>
                <c:pt idx="805">
                  <c:v>11.277457575662911</c:v>
                </c:pt>
                <c:pt idx="806">
                  <c:v>11.266416805067314</c:v>
                </c:pt>
                <c:pt idx="807">
                  <c:v>11.255445361238404</c:v>
                </c:pt>
                <c:pt idx="808">
                  <c:v>11.2445443097071</c:v>
                </c:pt>
                <c:pt idx="809">
                  <c:v>11.233714711714498</c:v>
                </c:pt>
                <c:pt idx="810">
                  <c:v>11.222957624163699</c:v>
                </c:pt>
                <c:pt idx="811">
                  <c:v>11.2122740995743</c:v>
                </c:pt>
                <c:pt idx="812">
                  <c:v>11.201665186033694</c:v>
                </c:pt>
                <c:pt idx="813">
                  <c:v>11.191131927150792</c:v>
                </c:pt>
                <c:pt idx="814">
                  <c:v>11.180675362008499</c:v>
                </c:pt>
                <c:pt idx="815">
                  <c:v>11.1702965251165</c:v>
                </c:pt>
                <c:pt idx="816">
                  <c:v>11.159996446364207</c:v>
                </c:pt>
                <c:pt idx="817">
                  <c:v>11.149776150973601</c:v>
                </c:pt>
                <c:pt idx="818">
                  <c:v>11.139636659451607</c:v>
                </c:pt>
                <c:pt idx="819">
                  <c:v>11.129578987543598</c:v>
                </c:pt>
                <c:pt idx="820">
                  <c:v>11.119604146185907</c:v>
                </c:pt>
                <c:pt idx="821">
                  <c:v>11.109713141458098</c:v>
                </c:pt>
                <c:pt idx="822">
                  <c:v>11.099906974537006</c:v>
                </c:pt>
                <c:pt idx="823">
                  <c:v>11.090186641648106</c:v>
                </c:pt>
                <c:pt idx="824">
                  <c:v>11.0805531340195</c:v>
                </c:pt>
                <c:pt idx="825">
                  <c:v>11.0710074378343</c:v>
                </c:pt>
                <c:pt idx="826">
                  <c:v>11.061550534182807</c:v>
                </c:pt>
                <c:pt idx="827">
                  <c:v>11.052183399016807</c:v>
                </c:pt>
                <c:pt idx="828">
                  <c:v>11.0429070031007</c:v>
                </c:pt>
                <c:pt idx="829">
                  <c:v>11.033722311965899</c:v>
                </c:pt>
                <c:pt idx="830">
                  <c:v>11.024630285861907</c:v>
                </c:pt>
                <c:pt idx="831">
                  <c:v>11.015631879710806</c:v>
                </c:pt>
                <c:pt idx="832">
                  <c:v>11.006728043059301</c:v>
                </c:pt>
                <c:pt idx="833">
                  <c:v>10.997919720031398</c:v>
                </c:pt>
                <c:pt idx="834">
                  <c:v>10.989207849281208</c:v>
                </c:pt>
                <c:pt idx="835">
                  <c:v>10.980593363946207</c:v>
                </c:pt>
                <c:pt idx="836">
                  <c:v>10.972077191599899</c:v>
                </c:pt>
                <c:pt idx="837">
                  <c:v>10.963660254204216</c:v>
                </c:pt>
                <c:pt idx="838">
                  <c:v>10.9553434680628</c:v>
                </c:pt>
                <c:pt idx="839">
                  <c:v>10.947127743773489</c:v>
                </c:pt>
                <c:pt idx="840">
                  <c:v>10.939013986181799</c:v>
                </c:pt>
                <c:pt idx="841">
                  <c:v>10.931003094332398</c:v>
                </c:pt>
                <c:pt idx="842">
                  <c:v>10.923095961423501</c:v>
                </c:pt>
                <c:pt idx="843">
                  <c:v>10.915293474758499</c:v>
                </c:pt>
                <c:pt idx="844">
                  <c:v>10.907596515699316</c:v>
                </c:pt>
                <c:pt idx="845">
                  <c:v>10.900005959619207</c:v>
                </c:pt>
                <c:pt idx="846">
                  <c:v>10.892522675855504</c:v>
                </c:pt>
                <c:pt idx="847">
                  <c:v>10.885147527662012</c:v>
                </c:pt>
                <c:pt idx="848">
                  <c:v>10.877881372162607</c:v>
                </c:pt>
                <c:pt idx="849">
                  <c:v>10.8707250603034</c:v>
                </c:pt>
                <c:pt idx="850">
                  <c:v>10.863679436806011</c:v>
                </c:pt>
                <c:pt idx="851">
                  <c:v>10.856745340120106</c:v>
                </c:pt>
                <c:pt idx="852">
                  <c:v>10.849923602376192</c:v>
                </c:pt>
                <c:pt idx="853">
                  <c:v>10.8432150493386</c:v>
                </c:pt>
                <c:pt idx="854">
                  <c:v>10.836620500358199</c:v>
                </c:pt>
                <c:pt idx="855">
                  <c:v>10.830140768324902</c:v>
                </c:pt>
                <c:pt idx="856">
                  <c:v>10.823776659621307</c:v>
                </c:pt>
                <c:pt idx="857">
                  <c:v>10.817528974074699</c:v>
                </c:pt>
                <c:pt idx="858">
                  <c:v>10.811398504910198</c:v>
                </c:pt>
                <c:pt idx="859">
                  <c:v>10.80538603870362</c:v>
                </c:pt>
                <c:pt idx="860">
                  <c:v>10.799492355334207</c:v>
                </c:pt>
                <c:pt idx="861">
                  <c:v>10.793718227937099</c:v>
                </c:pt>
                <c:pt idx="862">
                  <c:v>10.788064422856793</c:v>
                </c:pt>
                <c:pt idx="863">
                  <c:v>10.782531699599907</c:v>
                </c:pt>
                <c:pt idx="864">
                  <c:v>10.777120810787199</c:v>
                </c:pt>
                <c:pt idx="865">
                  <c:v>10.771832502107207</c:v>
                </c:pt>
                <c:pt idx="866">
                  <c:v>10.766667512268612</c:v>
                </c:pt>
                <c:pt idx="867">
                  <c:v>10.7616265729534</c:v>
                </c:pt>
                <c:pt idx="868">
                  <c:v>10.756710408769207</c:v>
                </c:pt>
                <c:pt idx="869">
                  <c:v>10.751919737202799</c:v>
                </c:pt>
                <c:pt idx="870">
                  <c:v>10.747255268572191</c:v>
                </c:pt>
                <c:pt idx="871">
                  <c:v>10.742717705979798</c:v>
                </c:pt>
                <c:pt idx="872">
                  <c:v>10.738307745265294</c:v>
                </c:pt>
                <c:pt idx="873">
                  <c:v>10.734026074958299</c:v>
                </c:pt>
                <c:pt idx="874">
                  <c:v>10.729873376230794</c:v>
                </c:pt>
                <c:pt idx="875">
                  <c:v>10.725850322851592</c:v>
                </c:pt>
                <c:pt idx="876">
                  <c:v>10.721957581136591</c:v>
                </c:pt>
                <c:pt idx="877">
                  <c:v>10.718195809903801</c:v>
                </c:pt>
                <c:pt idx="878">
                  <c:v>10.714565660424601</c:v>
                </c:pt>
                <c:pt idx="879">
                  <c:v>10.711067776377698</c:v>
                </c:pt>
                <c:pt idx="880">
                  <c:v>10.7077027938016</c:v>
                </c:pt>
                <c:pt idx="881">
                  <c:v>10.704471341046901</c:v>
                </c:pt>
                <c:pt idx="882">
                  <c:v>10.701374038729799</c:v>
                </c:pt>
                <c:pt idx="883">
                  <c:v>10.698411499684299</c:v>
                </c:pt>
                <c:pt idx="884">
                  <c:v>10.695584328915611</c:v>
                </c:pt>
                <c:pt idx="885">
                  <c:v>10.692893123552498</c:v>
                </c:pt>
                <c:pt idx="886">
                  <c:v>10.690338472800301</c:v>
                </c:pt>
                <c:pt idx="887">
                  <c:v>10.687920957894098</c:v>
                </c:pt>
                <c:pt idx="888">
                  <c:v>10.685641152050501</c:v>
                </c:pt>
                <c:pt idx="889">
                  <c:v>10.683499620421607</c:v>
                </c:pt>
                <c:pt idx="890">
                  <c:v>10.681496920047104</c:v>
                </c:pt>
                <c:pt idx="891">
                  <c:v>10.679633599807216</c:v>
                </c:pt>
                <c:pt idx="892">
                  <c:v>10.6779102003759</c:v>
                </c:pt>
                <c:pt idx="893">
                  <c:v>10.676327254173099</c:v>
                </c:pt>
                <c:pt idx="894">
                  <c:v>10.674885285318</c:v>
                </c:pt>
                <c:pt idx="895">
                  <c:v>10.673584809581508</c:v>
                </c:pt>
                <c:pt idx="896">
                  <c:v>10.672426334339011</c:v>
                </c:pt>
                <c:pt idx="897">
                  <c:v>10.671410358523802</c:v>
                </c:pt>
                <c:pt idx="898">
                  <c:v>10.670537372579107</c:v>
                </c:pt>
                <c:pt idx="899">
                  <c:v>10.669807858411804</c:v>
                </c:pt>
                <c:pt idx="900">
                  <c:v>10.669222289344004</c:v>
                </c:pt>
                <c:pt idx="901">
                  <c:v>10.668781130067202</c:v>
                </c:pt>
                <c:pt idx="902">
                  <c:v>10.668484836593912</c:v>
                </c:pt>
                <c:pt idx="903">
                  <c:v>10.6683338562113</c:v>
                </c:pt>
                <c:pt idx="904">
                  <c:v>10.668328627433789</c:v>
                </c:pt>
                <c:pt idx="905">
                  <c:v>10.668469579955607</c:v>
                </c:pt>
                <c:pt idx="906">
                  <c:v>10.668757134603799</c:v>
                </c:pt>
                <c:pt idx="907">
                  <c:v>10.669191703291098</c:v>
                </c:pt>
                <c:pt idx="908">
                  <c:v>10.669773688968602</c:v>
                </c:pt>
                <c:pt idx="909">
                  <c:v>10.670503485578999</c:v>
                </c:pt>
                <c:pt idx="910">
                  <c:v>10.6713814780082</c:v>
                </c:pt>
                <c:pt idx="911">
                  <c:v>10.672408042039899</c:v>
                </c:pt>
                <c:pt idx="912">
                  <c:v>10.673583544307208</c:v>
                </c:pt>
                <c:pt idx="913">
                  <c:v>10.674908342245301</c:v>
                </c:pt>
                <c:pt idx="914">
                  <c:v>10.676382784045202</c:v>
                </c:pt>
                <c:pt idx="915">
                  <c:v>10.678007208605599</c:v>
                </c:pt>
                <c:pt idx="916">
                  <c:v>10.6797819454865</c:v>
                </c:pt>
                <c:pt idx="917">
                  <c:v>10.681707314861599</c:v>
                </c:pt>
                <c:pt idx="918">
                  <c:v>10.6837836274709</c:v>
                </c:pt>
                <c:pt idx="919">
                  <c:v>10.686011184574093</c:v>
                </c:pt>
                <c:pt idx="920">
                  <c:v>10.688390277902499</c:v>
                </c:pt>
                <c:pt idx="921">
                  <c:v>10.690921189613185</c:v>
                </c:pt>
                <c:pt idx="922">
                  <c:v>10.6936041922405</c:v>
                </c:pt>
                <c:pt idx="923">
                  <c:v>10.696439548649714</c:v>
                </c:pt>
                <c:pt idx="924">
                  <c:v>10.699427511989214</c:v>
                </c:pt>
                <c:pt idx="925">
                  <c:v>10.702568325644</c:v>
                </c:pt>
                <c:pt idx="926">
                  <c:v>10.705862223187706</c:v>
                </c:pt>
                <c:pt idx="927">
                  <c:v>10.709309428336399</c:v>
                </c:pt>
                <c:pt idx="928">
                  <c:v>10.7129101549002</c:v>
                </c:pt>
                <c:pt idx="929">
                  <c:v>10.7166646067373</c:v>
                </c:pt>
                <c:pt idx="930">
                  <c:v>10.7205729777057</c:v>
                </c:pt>
                <c:pt idx="931">
                  <c:v>10.7246354516169</c:v>
                </c:pt>
                <c:pt idx="932">
                  <c:v>10.728852202188</c:v>
                </c:pt>
                <c:pt idx="933">
                  <c:v>10.733223392995392</c:v>
                </c:pt>
                <c:pt idx="934">
                  <c:v>10.7377491774264</c:v>
                </c:pt>
                <c:pt idx="935">
                  <c:v>10.7424296986329</c:v>
                </c:pt>
                <c:pt idx="936">
                  <c:v>10.747265089484394</c:v>
                </c:pt>
                <c:pt idx="937">
                  <c:v>10.752255472519799</c:v>
                </c:pt>
                <c:pt idx="938">
                  <c:v>10.757400959901211</c:v>
                </c:pt>
                <c:pt idx="939">
                  <c:v>10.762701653366102</c:v>
                </c:pt>
                <c:pt idx="940">
                  <c:v>10.768157644180601</c:v>
                </c:pt>
                <c:pt idx="941">
                  <c:v>10.773769013091902</c:v>
                </c:pt>
                <c:pt idx="942">
                  <c:v>10.779535830281407</c:v>
                </c:pt>
                <c:pt idx="943">
                  <c:v>10.7854581553175</c:v>
                </c:pt>
                <c:pt idx="944">
                  <c:v>10.791536037107807</c:v>
                </c:pt>
                <c:pt idx="945">
                  <c:v>10.797769513852799</c:v>
                </c:pt>
                <c:pt idx="946">
                  <c:v>10.8041586129983</c:v>
                </c:pt>
                <c:pt idx="947">
                  <c:v>10.810703351187907</c:v>
                </c:pt>
                <c:pt idx="948">
                  <c:v>10.8174037342167</c:v>
                </c:pt>
                <c:pt idx="949">
                  <c:v>10.824259756983</c:v>
                </c:pt>
                <c:pt idx="950">
                  <c:v>10.831271403441889</c:v>
                </c:pt>
                <c:pt idx="951">
                  <c:v>10.8384386465583</c:v>
                </c:pt>
                <c:pt idx="952">
                  <c:v>10.8457614482582</c:v>
                </c:pt>
                <c:pt idx="953">
                  <c:v>10.853239759383712</c:v>
                </c:pt>
                <c:pt idx="954">
                  <c:v>10.860873519644311</c:v>
                </c:pt>
                <c:pt idx="955">
                  <c:v>10.868662657569912</c:v>
                </c:pt>
                <c:pt idx="956">
                  <c:v>10.876607090464011</c:v>
                </c:pt>
                <c:pt idx="957">
                  <c:v>10.8847067243565</c:v>
                </c:pt>
                <c:pt idx="958">
                  <c:v>10.8929614539563</c:v>
                </c:pt>
                <c:pt idx="959">
                  <c:v>10.901371162603885</c:v>
                </c:pt>
                <c:pt idx="960">
                  <c:v>10.909935722225207</c:v>
                </c:pt>
                <c:pt idx="961">
                  <c:v>10.918654993282702</c:v>
                </c:pt>
                <c:pt idx="962">
                  <c:v>10.9275288247297</c:v>
                </c:pt>
                <c:pt idx="963">
                  <c:v>10.936557053962806</c:v>
                </c:pt>
                <c:pt idx="964">
                  <c:v>10.945739506774208</c:v>
                </c:pt>
                <c:pt idx="965">
                  <c:v>10.955075997305007</c:v>
                </c:pt>
                <c:pt idx="966">
                  <c:v>10.964566327997707</c:v>
                </c:pt>
                <c:pt idx="967">
                  <c:v>10.974210289549402</c:v>
                </c:pt>
                <c:pt idx="968">
                  <c:v>10.984007660864204</c:v>
                </c:pt>
                <c:pt idx="969">
                  <c:v>10.993958209006706</c:v>
                </c:pt>
                <c:pt idx="970">
                  <c:v>11.004061689153593</c:v>
                </c:pt>
                <c:pt idx="971">
                  <c:v>11.014317844547101</c:v>
                </c:pt>
                <c:pt idx="972">
                  <c:v>11.024726406449204</c:v>
                </c:pt>
                <c:pt idx="973">
                  <c:v>11.035287094092</c:v>
                </c:pt>
                <c:pt idx="974">
                  <c:v>11.0459996146315</c:v>
                </c:pt>
                <c:pt idx="975">
                  <c:v>11.0568636631013</c:v>
                </c:pt>
                <c:pt idx="976">
                  <c:v>11.067878922364399</c:v>
                </c:pt>
                <c:pt idx="977">
                  <c:v>11.0790450630665</c:v>
                </c:pt>
                <c:pt idx="978">
                  <c:v>11.090361743588092</c:v>
                </c:pt>
                <c:pt idx="979">
                  <c:v>11.101828609998098</c:v>
                </c:pt>
                <c:pt idx="980">
                  <c:v>11.113445296006612</c:v>
                </c:pt>
                <c:pt idx="981">
                  <c:v>11.125211422917394</c:v>
                </c:pt>
                <c:pt idx="982">
                  <c:v>11.1371265995803</c:v>
                </c:pt>
                <c:pt idx="983">
                  <c:v>11.1491904223452</c:v>
                </c:pt>
                <c:pt idx="984">
                  <c:v>11.1614024750137</c:v>
                </c:pt>
                <c:pt idx="985">
                  <c:v>11.1737623287929</c:v>
                </c:pt>
                <c:pt idx="986">
                  <c:v>11.1862695422471</c:v>
                </c:pt>
                <c:pt idx="987">
                  <c:v>11.198923661251884</c:v>
                </c:pt>
                <c:pt idx="988">
                  <c:v>11.211724218945704</c:v>
                </c:pt>
                <c:pt idx="989">
                  <c:v>11.224670735683601</c:v>
                </c:pt>
                <c:pt idx="990">
                  <c:v>11.2377627189897</c:v>
                </c:pt>
                <c:pt idx="991">
                  <c:v>11.2509996635098</c:v>
                </c:pt>
                <c:pt idx="992">
                  <c:v>11.264381050964399</c:v>
                </c:pt>
                <c:pt idx="993">
                  <c:v>11.277906350102</c:v>
                </c:pt>
                <c:pt idx="994">
                  <c:v>11.291575016650798</c:v>
                </c:pt>
                <c:pt idx="995">
                  <c:v>11.305386493272007</c:v>
                </c:pt>
                <c:pt idx="996">
                  <c:v>11.3193402095138</c:v>
                </c:pt>
                <c:pt idx="997">
                  <c:v>11.333435581762107</c:v>
                </c:pt>
                <c:pt idx="998">
                  <c:v>11.3476720131949</c:v>
                </c:pt>
                <c:pt idx="999">
                  <c:v>11.362048893734407</c:v>
                </c:pt>
                <c:pt idx="1000">
                  <c:v>11.376565600000102</c:v>
                </c:pt>
                <c:pt idx="1001">
                  <c:v>11.391221495261098</c:v>
                </c:pt>
                <c:pt idx="1002">
                  <c:v>11.4060159293903</c:v>
                </c:pt>
                <c:pt idx="1003">
                  <c:v>11.420948238815004</c:v>
                </c:pt>
                <c:pt idx="1004">
                  <c:v>11.436017746471901</c:v>
                </c:pt>
                <c:pt idx="1005">
                  <c:v>11.451223761758492</c:v>
                </c:pt>
                <c:pt idx="1006">
                  <c:v>11.466565580486504</c:v>
                </c:pt>
                <c:pt idx="1007">
                  <c:v>11.482042484834302</c:v>
                </c:pt>
                <c:pt idx="1008">
                  <c:v>11.497653743300498</c:v>
                </c:pt>
                <c:pt idx="1009">
                  <c:v>11.513398610655798</c:v>
                </c:pt>
                <c:pt idx="1010">
                  <c:v>11.529276327896</c:v>
                </c:pt>
                <c:pt idx="1011">
                  <c:v>11.545286122196</c:v>
                </c:pt>
                <c:pt idx="1012">
                  <c:v>11.561427206860404</c:v>
                </c:pt>
                <c:pt idx="1013">
                  <c:v>11.577698781278398</c:v>
                </c:pt>
                <c:pt idx="1014">
                  <c:v>11.594100030875499</c:v>
                </c:pt>
                <c:pt idx="1015">
                  <c:v>11.610630127066306</c:v>
                </c:pt>
                <c:pt idx="1016">
                  <c:v>11.6272882272087</c:v>
                </c:pt>
                <c:pt idx="1017">
                  <c:v>11.644073474554292</c:v>
                </c:pt>
                <c:pt idx="1018">
                  <c:v>11.660984998202911</c:v>
                </c:pt>
                <c:pt idx="1019">
                  <c:v>11.678021913055201</c:v>
                </c:pt>
                <c:pt idx="1020">
                  <c:v>11.695183319765611</c:v>
                </c:pt>
                <c:pt idx="1021">
                  <c:v>11.712468304694299</c:v>
                </c:pt>
                <c:pt idx="1022">
                  <c:v>11.729875939860399</c:v>
                </c:pt>
                <c:pt idx="1023">
                  <c:v>11.747405282895498</c:v>
                </c:pt>
                <c:pt idx="1024">
                  <c:v>11.7650553769954</c:v>
                </c:pt>
                <c:pt idx="1025">
                  <c:v>11.782825250873801</c:v>
                </c:pt>
                <c:pt idx="1026">
                  <c:v>11.800713918714306</c:v>
                </c:pt>
                <c:pt idx="1027">
                  <c:v>11.818720380123898</c:v>
                </c:pt>
                <c:pt idx="1028">
                  <c:v>11.836843620085499</c:v>
                </c:pt>
                <c:pt idx="1029">
                  <c:v>11.855082608911012</c:v>
                </c:pt>
                <c:pt idx="1030">
                  <c:v>11.873436302193614</c:v>
                </c:pt>
                <c:pt idx="1031">
                  <c:v>11.891903640760498</c:v>
                </c:pt>
                <c:pt idx="1032">
                  <c:v>11.910483550627111</c:v>
                </c:pt>
                <c:pt idx="1033">
                  <c:v>11.929174942947904</c:v>
                </c:pt>
                <c:pt idx="1034">
                  <c:v>11.947976713970798</c:v>
                </c:pt>
                <c:pt idx="1035">
                  <c:v>11.966887744989506</c:v>
                </c:pt>
                <c:pt idx="1036">
                  <c:v>11.985906902295307</c:v>
                </c:pt>
                <c:pt idx="1037">
                  <c:v>12.005033037131307</c:v>
                </c:pt>
                <c:pt idx="1038">
                  <c:v>12.024264985644701</c:v>
                </c:pt>
                <c:pt idx="1039">
                  <c:v>12.043601568839501</c:v>
                </c:pt>
                <c:pt idx="1040">
                  <c:v>12.063041592529506</c:v>
                </c:pt>
                <c:pt idx="1041">
                  <c:v>12.082583847291104</c:v>
                </c:pt>
                <c:pt idx="1042">
                  <c:v>12.102227108415798</c:v>
                </c:pt>
                <c:pt idx="1043">
                  <c:v>12.121970135862901</c:v>
                </c:pt>
                <c:pt idx="1044">
                  <c:v>12.141811674213693</c:v>
                </c:pt>
                <c:pt idx="1045">
                  <c:v>12.1617504526223</c:v>
                </c:pt>
                <c:pt idx="1046">
                  <c:v>12.181785184769801</c:v>
                </c:pt>
                <c:pt idx="1047">
                  <c:v>12.201914568816701</c:v>
                </c:pt>
                <c:pt idx="1048">
                  <c:v>12.2221372873558</c:v>
                </c:pt>
                <c:pt idx="1049">
                  <c:v>12.242452007364307</c:v>
                </c:pt>
                <c:pt idx="1050">
                  <c:v>12.262857380158</c:v>
                </c:pt>
                <c:pt idx="1051">
                  <c:v>12.283352041343099</c:v>
                </c:pt>
                <c:pt idx="1052">
                  <c:v>12.303934610768916</c:v>
                </c:pt>
                <c:pt idx="1053">
                  <c:v>12.324603692481602</c:v>
                </c:pt>
                <c:pt idx="1054">
                  <c:v>12.345357874675599</c:v>
                </c:pt>
                <c:pt idx="1055">
                  <c:v>12.366195729648107</c:v>
                </c:pt>
                <c:pt idx="1056">
                  <c:v>12.3871158137508</c:v>
                </c:pt>
                <c:pt idx="1057">
                  <c:v>12.408116667342499</c:v>
                </c:pt>
                <c:pt idx="1058">
                  <c:v>12.429196814742614</c:v>
                </c:pt>
                <c:pt idx="1059">
                  <c:v>12.4503547641837</c:v>
                </c:pt>
                <c:pt idx="1060">
                  <c:v>12.471589007764507</c:v>
                </c:pt>
                <c:pt idx="1061">
                  <c:v>12.492898021402</c:v>
                </c:pt>
                <c:pt idx="1062">
                  <c:v>12.514280264784899</c:v>
                </c:pt>
                <c:pt idx="1063">
                  <c:v>12.535734181327006</c:v>
                </c:pt>
                <c:pt idx="1064">
                  <c:v>12.5572581981182</c:v>
                </c:pt>
                <c:pt idx="1065">
                  <c:v>12.5788507258792</c:v>
                </c:pt>
                <c:pt idx="1066">
                  <c:v>12.6005101589134</c:v>
                </c:pt>
                <c:pt idx="1067">
                  <c:v>12.622234875059611</c:v>
                </c:pt>
                <c:pt idx="1068">
                  <c:v>12.6440232356453</c:v>
                </c:pt>
                <c:pt idx="1069">
                  <c:v>12.6658735854393</c:v>
                </c:pt>
                <c:pt idx="1070">
                  <c:v>12.687784252604011</c:v>
                </c:pt>
                <c:pt idx="1071">
                  <c:v>12.709753548649607</c:v>
                </c:pt>
                <c:pt idx="1072">
                  <c:v>12.731779768385298</c:v>
                </c:pt>
                <c:pt idx="1073">
                  <c:v>12.753861189873092</c:v>
                </c:pt>
                <c:pt idx="1074">
                  <c:v>12.775996074379707</c:v>
                </c:pt>
                <c:pt idx="1075">
                  <c:v>12.798182666331201</c:v>
                </c:pt>
                <c:pt idx="1076">
                  <c:v>12.820419193263502</c:v>
                </c:pt>
                <c:pt idx="1077">
                  <c:v>12.842703865777002</c:v>
                </c:pt>
                <c:pt idx="1078">
                  <c:v>12.865034877488227</c:v>
                </c:pt>
                <c:pt idx="1079">
                  <c:v>12.887410404983207</c:v>
                </c:pt>
                <c:pt idx="1080">
                  <c:v>12.909828607770701</c:v>
                </c:pt>
                <c:pt idx="1081">
                  <c:v>12.9322876282338</c:v>
                </c:pt>
                <c:pt idx="1082">
                  <c:v>12.954785591583214</c:v>
                </c:pt>
                <c:pt idx="1083">
                  <c:v>12.977320605811601</c:v>
                </c:pt>
                <c:pt idx="1084">
                  <c:v>12.999890761644204</c:v>
                </c:pt>
                <c:pt idx="1085">
                  <c:v>13.022494132492104</c:v>
                </c:pt>
                <c:pt idx="1086">
                  <c:v>13.045128774406098</c:v>
                </c:pt>
                <c:pt idx="1087">
                  <c:v>13.067792726029102</c:v>
                </c:pt>
                <c:pt idx="1088">
                  <c:v>13.090484008548014</c:v>
                </c:pt>
                <c:pt idx="1089">
                  <c:v>13.1132006256477</c:v>
                </c:pt>
                <c:pt idx="1090">
                  <c:v>13.1359405634635</c:v>
                </c:pt>
                <c:pt idx="1091">
                  <c:v>13.158701790533298</c:v>
                </c:pt>
                <c:pt idx="1092">
                  <c:v>13.181482257751806</c:v>
                </c:pt>
                <c:pt idx="1093">
                  <c:v>13.204279898322101</c:v>
                </c:pt>
                <c:pt idx="1094">
                  <c:v>13.227092627708204</c:v>
                </c:pt>
                <c:pt idx="1095">
                  <c:v>13.249918343589997</c:v>
                </c:pt>
                <c:pt idx="1096">
                  <c:v>13.272754925813199</c:v>
                </c:pt>
                <c:pt idx="1097">
                  <c:v>13.295600236344214</c:v>
                </c:pt>
                <c:pt idx="1098">
                  <c:v>13.318452119222211</c:v>
                </c:pt>
                <c:pt idx="1099">
                  <c:v>13.341308400511689</c:v>
                </c:pt>
                <c:pt idx="1100">
                  <c:v>13.364166888256207</c:v>
                </c:pt>
                <c:pt idx="1101">
                  <c:v>13.387025372430001</c:v>
                </c:pt>
                <c:pt idx="1102">
                  <c:v>13.409881624892</c:v>
                </c:pt>
                <c:pt idx="1103">
                  <c:v>13.432733399337106</c:v>
                </c:pt>
                <c:pt idx="1104">
                  <c:v>13.4555784312513</c:v>
                </c:pt>
                <c:pt idx="1105">
                  <c:v>13.478414437861804</c:v>
                </c:pt>
                <c:pt idx="1106">
                  <c:v>13.501239118092</c:v>
                </c:pt>
                <c:pt idx="1107">
                  <c:v>13.524050152513098</c:v>
                </c:pt>
                <c:pt idx="1108">
                  <c:v>13.546845203297202</c:v>
                </c:pt>
                <c:pt idx="1109">
                  <c:v>13.5696219141704</c:v>
                </c:pt>
                <c:pt idx="1110">
                  <c:v>13.5923779103653</c:v>
                </c:pt>
                <c:pt idx="1111">
                  <c:v>13.6151107985739</c:v>
                </c:pt>
                <c:pt idx="1112">
                  <c:v>13.637818166900191</c:v>
                </c:pt>
                <c:pt idx="1113">
                  <c:v>13.660497584813607</c:v>
                </c:pt>
                <c:pt idx="1114">
                  <c:v>13.683146603101207</c:v>
                </c:pt>
                <c:pt idx="1115">
                  <c:v>13.705762753820499</c:v>
                </c:pt>
                <c:pt idx="1116">
                  <c:v>13.728343550253093</c:v>
                </c:pt>
                <c:pt idx="1117">
                  <c:v>13.7508864868565</c:v>
                </c:pt>
                <c:pt idx="1118">
                  <c:v>13.773389039216607</c:v>
                </c:pt>
                <c:pt idx="1119">
                  <c:v>13.7958486640026</c:v>
                </c:pt>
                <c:pt idx="1120">
                  <c:v>13.818262798917701</c:v>
                </c:pt>
                <c:pt idx="1121">
                  <c:v>13.840628862652398</c:v>
                </c:pt>
                <c:pt idx="1122">
                  <c:v>13.86294425483792</c:v>
                </c:pt>
                <c:pt idx="1123">
                  <c:v>13.885206355998314</c:v>
                </c:pt>
                <c:pt idx="1124">
                  <c:v>13.907412527503908</c:v>
                </c:pt>
                <c:pt idx="1125">
                  <c:v>13.929560111523704</c:v>
                </c:pt>
                <c:pt idx="1126">
                  <c:v>13.951646430978307</c:v>
                </c:pt>
                <c:pt idx="1127">
                  <c:v>13.973668789492301</c:v>
                </c:pt>
                <c:pt idx="1128">
                  <c:v>13.995624471348707</c:v>
                </c:pt>
                <c:pt idx="1129">
                  <c:v>14.017510741439398</c:v>
                </c:pt>
                <c:pt idx="1130">
                  <c:v>14.0393248452192</c:v>
                </c:pt>
                <c:pt idx="1131">
                  <c:v>14.061064008659304</c:v>
                </c:pt>
                <c:pt idx="1132">
                  <c:v>14.0827254381988</c:v>
                </c:pt>
                <c:pt idx="1133">
                  <c:v>14.1043063206982</c:v>
                </c:pt>
                <c:pt idx="1134">
                  <c:v>14.125803823392101</c:v>
                </c:pt>
                <c:pt idx="1135">
                  <c:v>14.147215093841798</c:v>
                </c:pt>
                <c:pt idx="1136">
                  <c:v>14.168537259888916</c:v>
                </c:pt>
                <c:pt idx="1137">
                  <c:v>14.189767429607</c:v>
                </c:pt>
                <c:pt idx="1138">
                  <c:v>14.2109026912552</c:v>
                </c:pt>
                <c:pt idx="1139">
                  <c:v>14.231940113230698</c:v>
                </c:pt>
                <c:pt idx="1140">
                  <c:v>14.2528767440221</c:v>
                </c:pt>
                <c:pt idx="1141">
                  <c:v>14.273709612161404</c:v>
                </c:pt>
                <c:pt idx="1142">
                  <c:v>14.2944357261766</c:v>
                </c:pt>
                <c:pt idx="1143">
                  <c:v>14.315052074546712</c:v>
                </c:pt>
                <c:pt idx="1144">
                  <c:v>14.3355556256515</c:v>
                </c:pt>
                <c:pt idx="1145">
                  <c:v>14.355943327726312</c:v>
                </c:pt>
                <c:pt idx="1146">
                  <c:v>14.376212108814602</c:v>
                </c:pt>
                <c:pt idx="1147">
                  <c:v>14.396358876719702</c:v>
                </c:pt>
                <c:pt idx="1148">
                  <c:v>14.416380518959008</c:v>
                </c:pt>
                <c:pt idx="1149">
                  <c:v>14.436273902716193</c:v>
                </c:pt>
                <c:pt idx="1150">
                  <c:v>14.456035874794214</c:v>
                </c:pt>
                <c:pt idx="1151">
                  <c:v>14.475663261567307</c:v>
                </c:pt>
                <c:pt idx="1152">
                  <c:v>14.495152868934802</c:v>
                </c:pt>
                <c:pt idx="1153">
                  <c:v>14.514501482273998</c:v>
                </c:pt>
                <c:pt idx="1154">
                  <c:v>14.5337058663916</c:v>
                </c:pt>
                <c:pt idx="1155">
                  <c:v>14.552762765478199</c:v>
                </c:pt>
                <c:pt idx="1156">
                  <c:v>14.571668903060401</c:v>
                </c:pt>
                <c:pt idx="1157">
                  <c:v>14.590420981952898</c:v>
                </c:pt>
                <c:pt idx="1158">
                  <c:v>14.609015684212698</c:v>
                </c:pt>
                <c:pt idx="1159">
                  <c:v>14.627449671090799</c:v>
                </c:pt>
                <c:pt idx="1160">
                  <c:v>14.645719582985899</c:v>
                </c:pt>
                <c:pt idx="1161">
                  <c:v>14.663822039396004</c:v>
                </c:pt>
                <c:pt idx="1162">
                  <c:v>14.6817536388726</c:v>
                </c:pt>
                <c:pt idx="1163">
                  <c:v>14.699510958972304</c:v>
                </c:pt>
                <c:pt idx="1164">
                  <c:v>14.717090556211099</c:v>
                </c:pt>
                <c:pt idx="1165">
                  <c:v>14.734488966015498</c:v>
                </c:pt>
                <c:pt idx="1166">
                  <c:v>14.751702702676001</c:v>
                </c:pt>
                <c:pt idx="1167">
                  <c:v>14.768728259300699</c:v>
                </c:pt>
                <c:pt idx="1168">
                  <c:v>14.7855621077668</c:v>
                </c:pt>
                <c:pt idx="1169">
                  <c:v>14.802200698674502</c:v>
                </c:pt>
                <c:pt idx="1170">
                  <c:v>14.818640461299299</c:v>
                </c:pt>
                <c:pt idx="1171">
                  <c:v>14.834877803544099</c:v>
                </c:pt>
                <c:pt idx="1172">
                  <c:v>14.850909111894104</c:v>
                </c:pt>
                <c:pt idx="1173">
                  <c:v>14.866730751366914</c:v>
                </c:pt>
                <c:pt idx="1174">
                  <c:v>14.882339065467914</c:v>
                </c:pt>
                <c:pt idx="1175">
                  <c:v>14.897730376140911</c:v>
                </c:pt>
                <c:pt idx="1176">
                  <c:v>14.9129009837231</c:v>
                </c:pt>
                <c:pt idx="1177">
                  <c:v>14.927847166895701</c:v>
                </c:pt>
                <c:pt idx="1178">
                  <c:v>14.942565182637701</c:v>
                </c:pt>
                <c:pt idx="1179">
                  <c:v>14.957051266179899</c:v>
                </c:pt>
                <c:pt idx="1180">
                  <c:v>14.971301630955798</c:v>
                </c:pt>
                <c:pt idx="1181">
                  <c:v>14.985312468555399</c:v>
                </c:pt>
                <c:pt idx="1182">
                  <c:v>14.9990799486771</c:v>
                </c:pt>
                <c:pt idx="1183">
                  <c:v>15.012600219082014</c:v>
                </c:pt>
                <c:pt idx="1184">
                  <c:v>15.0258694055457</c:v>
                </c:pt>
                <c:pt idx="1185">
                  <c:v>15.038883611811698</c:v>
                </c:pt>
                <c:pt idx="1186">
                  <c:v>15.051638919543407</c:v>
                </c:pt>
                <c:pt idx="1187">
                  <c:v>15.064131388276699</c:v>
                </c:pt>
                <c:pt idx="1188">
                  <c:v>15.0763570553755</c:v>
                </c:pt>
                <c:pt idx="1189">
                  <c:v>15.088311935980901</c:v>
                </c:pt>
                <c:pt idx="1190">
                  <c:v>15.0999920229651</c:v>
                </c:pt>
                <c:pt idx="1191">
                  <c:v>15.111393286886798</c:v>
                </c:pt>
                <c:pt idx="1192">
                  <c:v>15.122511675940499</c:v>
                </c:pt>
                <c:pt idx="1193">
                  <c:v>15.133343115910398</c:v>
                </c:pt>
                <c:pt idx="1194">
                  <c:v>15.1438835101245</c:v>
                </c:pt>
                <c:pt idx="1195">
                  <c:v>15.1541287394062</c:v>
                </c:pt>
                <c:pt idx="1196">
                  <c:v>15.164074662027</c:v>
                </c:pt>
                <c:pt idx="1197">
                  <c:v>15.17371711366</c:v>
                </c:pt>
                <c:pt idx="1198">
                  <c:v>15.183051907332592</c:v>
                </c:pt>
                <c:pt idx="1199">
                  <c:v>15.192074833378607</c:v>
                </c:pt>
                <c:pt idx="1200">
                  <c:v>15.2007816593922</c:v>
                </c:pt>
                <c:pt idx="1201">
                  <c:v>15.209168130179698</c:v>
                </c:pt>
                <c:pt idx="1202">
                  <c:v>15.217229967712489</c:v>
                </c:pt>
                <c:pt idx="1203">
                  <c:v>15.2249628710812</c:v>
                </c:pt>
                <c:pt idx="1204">
                  <c:v>15.2323625164461</c:v>
                </c:pt>
                <c:pt idx="1205">
                  <c:v>15.2394245569924</c:v>
                </c:pt>
                <c:pt idx="1206">
                  <c:v>15.2461446228809</c:v>
                </c:pt>
                <c:pt idx="1207">
                  <c:v>15.252518321203</c:v>
                </c:pt>
                <c:pt idx="1208">
                  <c:v>15.258541235931</c:v>
                </c:pt>
                <c:pt idx="1209">
                  <c:v>15.264208927873193</c:v>
                </c:pt>
                <c:pt idx="1210">
                  <c:v>15.269516934625408</c:v>
                </c:pt>
                <c:pt idx="1211">
                  <c:v>15.274460770523801</c:v>
                </c:pt>
                <c:pt idx="1212">
                  <c:v>15.279035926599304</c:v>
                </c:pt>
                <c:pt idx="1213">
                  <c:v>15.283237870528007</c:v>
                </c:pt>
                <c:pt idx="1214">
                  <c:v>15.287062046584499</c:v>
                </c:pt>
                <c:pt idx="1215">
                  <c:v>15.290503875597199</c:v>
                </c:pt>
                <c:pt idx="1216">
                  <c:v>15.293558754897701</c:v>
                </c:pt>
                <c:pt idx="1217">
                  <c:v>15.296222058276101</c:v>
                </c:pt>
                <c:pt idx="1218">
                  <c:v>15.298489135932</c:v>
                </c:pt>
                <c:pt idx="1219">
                  <c:v>15.300355314428908</c:v>
                </c:pt>
                <c:pt idx="1220">
                  <c:v>15.301815896645607</c:v>
                </c:pt>
                <c:pt idx="1221">
                  <c:v>15.302866161730202</c:v>
                </c:pt>
                <c:pt idx="1222">
                  <c:v>15.303501365052499</c:v>
                </c:pt>
                <c:pt idx="1223">
                  <c:v>15.303716738155707</c:v>
                </c:pt>
                <c:pt idx="1224">
                  <c:v>15.3035074887125</c:v>
                </c:pt>
                <c:pt idx="1225">
                  <c:v>15.302868800473204</c:v>
                </c:pt>
                <c:pt idx="1226">
                  <c:v>15.301795833222211</c:v>
                </c:pt>
                <c:pt idx="1227">
                  <c:v>15.3002837227297</c:v>
                </c:pt>
                <c:pt idx="1228">
                  <c:v>15.298327580703694</c:v>
                </c:pt>
                <c:pt idx="1229">
                  <c:v>15.295922494743699</c:v>
                </c:pt>
                <c:pt idx="1230">
                  <c:v>15.293063528293699</c:v>
                </c:pt>
                <c:pt idx="1231">
                  <c:v>15.289745720594498</c:v>
                </c:pt>
                <c:pt idx="1232">
                  <c:v>15.285964086636399</c:v>
                </c:pt>
                <c:pt idx="1233">
                  <c:v>15.281713617111892</c:v>
                </c:pt>
                <c:pt idx="1234">
                  <c:v>15.276989278370102</c:v>
                </c:pt>
                <c:pt idx="1235">
                  <c:v>15.271786012367008</c:v>
                </c:pt>
                <c:pt idx="1236">
                  <c:v>15.266098736620204</c:v>
                </c:pt>
                <c:pt idx="1237">
                  <c:v>15.259922344161501</c:v>
                </c:pt>
                <c:pt idx="1238">
                  <c:v>15.2532517034879</c:v>
                </c:pt>
                <c:pt idx="1239">
                  <c:v>15.2460816585176</c:v>
                </c:pt>
                <c:pt idx="1240">
                  <c:v>15.2384070285399</c:v>
                </c:pt>
                <c:pt idx="1241">
                  <c:v>15.230222608169598</c:v>
                </c:pt>
                <c:pt idx="1242">
                  <c:v>15.221523167298994</c:v>
                </c:pt>
                <c:pt idx="1243">
                  <c:v>15.212303451051094</c:v>
                </c:pt>
                <c:pt idx="1244">
                  <c:v>15.202558179733202</c:v>
                </c:pt>
                <c:pt idx="1245">
                  <c:v>15.192282048787806</c:v>
                </c:pt>
                <c:pt idx="1246">
                  <c:v>15.181469728747199</c:v>
                </c:pt>
                <c:pt idx="1247">
                  <c:v>15.1701158651847</c:v>
                </c:pt>
                <c:pt idx="1248">
                  <c:v>15.158215078670592</c:v>
                </c:pt>
                <c:pt idx="1249">
                  <c:v>15.145761964719998</c:v>
                </c:pt>
                <c:pt idx="1250">
                  <c:v>15.132751093749899</c:v>
                </c:pt>
                <c:pt idx="1251">
                  <c:v>15.119177011030498</c:v>
                </c:pt>
                <c:pt idx="1252">
                  <c:v>15.105034236637714</c:v>
                </c:pt>
                <c:pt idx="1253">
                  <c:v>15.090317265405799</c:v>
                </c:pt>
                <c:pt idx="1254">
                  <c:v>15.0750205668815</c:v>
                </c:pt>
                <c:pt idx="1255">
                  <c:v>15.0591385852748</c:v>
                </c:pt>
                <c:pt idx="1256">
                  <c:v>15.0426657394149</c:v>
                </c:pt>
                <c:pt idx="1257">
                  <c:v>15.025596422698404</c:v>
                </c:pt>
                <c:pt idx="1258">
                  <c:v>15.007925003047299</c:v>
                </c:pt>
                <c:pt idx="1259">
                  <c:v>14.989645822857407</c:v>
                </c:pt>
                <c:pt idx="1260">
                  <c:v>14.9707531989547</c:v>
                </c:pt>
                <c:pt idx="1261">
                  <c:v>14.951241422544799</c:v>
                </c:pt>
                <c:pt idx="1262">
                  <c:v>14.931104759168306</c:v>
                </c:pt>
                <c:pt idx="1263">
                  <c:v>14.9103374486532</c:v>
                </c:pt>
                <c:pt idx="1264">
                  <c:v>14.888933705066204</c:v>
                </c:pt>
                <c:pt idx="1265">
                  <c:v>14.866887716667511</c:v>
                </c:pt>
                <c:pt idx="1266">
                  <c:v>14.844193645861498</c:v>
                </c:pt>
                <c:pt idx="1267">
                  <c:v>14.820845629152204</c:v>
                </c:pt>
                <c:pt idx="1268">
                  <c:v>14.7968377770933</c:v>
                </c:pt>
                <c:pt idx="1269">
                  <c:v>14.772164174243304</c:v>
                </c:pt>
                <c:pt idx="1270">
                  <c:v>14.746818879117299</c:v>
                </c:pt>
                <c:pt idx="1271">
                  <c:v>14.720795924137898</c:v>
                </c:pt>
                <c:pt idx="1272">
                  <c:v>14.694089315593207</c:v>
                </c:pt>
                <c:pt idx="1273">
                  <c:v>14.666693033584407</c:v>
                </c:pt>
                <c:pt idx="1274">
                  <c:v>14.638601031979892</c:v>
                </c:pt>
                <c:pt idx="1275">
                  <c:v>14.609807238370607</c:v>
                </c:pt>
                <c:pt idx="1276">
                  <c:v>14.5803055540195</c:v>
                </c:pt>
                <c:pt idx="1277">
                  <c:v>14.550089853817108</c:v>
                </c:pt>
                <c:pt idx="1278">
                  <c:v>14.519153986231998</c:v>
                </c:pt>
                <c:pt idx="1279">
                  <c:v>14.487491773264702</c:v>
                </c:pt>
                <c:pt idx="1280">
                  <c:v>14.455097010401616</c:v>
                </c:pt>
                <c:pt idx="1281">
                  <c:v>14.421963466565098</c:v>
                </c:pt>
                <c:pt idx="1282">
                  <c:v>14.388084884069311</c:v>
                </c:pt>
                <c:pt idx="1283">
                  <c:v>14.353454978570507</c:v>
                </c:pt>
                <c:pt idx="1284">
                  <c:v>14.318067439021799</c:v>
                </c:pt>
                <c:pt idx="1285">
                  <c:v>14.281915927624892</c:v>
                </c:pt>
                <c:pt idx="1286">
                  <c:v>14.2449940797826</c:v>
                </c:pt>
                <c:pt idx="1287">
                  <c:v>14.207295504053198</c:v>
                </c:pt>
                <c:pt idx="1288">
                  <c:v>14.168813782100992</c:v>
                </c:pt>
                <c:pt idx="1289">
                  <c:v>14.1295424686513</c:v>
                </c:pt>
                <c:pt idx="1290">
                  <c:v>14.0894750914415</c:v>
                </c:pt>
                <c:pt idx="1291">
                  <c:v>14.048605151175298</c:v>
                </c:pt>
                <c:pt idx="1292">
                  <c:v>14.006926121475098</c:v>
                </c:pt>
                <c:pt idx="1293">
                  <c:v>13.964431448833604</c:v>
                </c:pt>
                <c:pt idx="1294">
                  <c:v>13.921114552568607</c:v>
                </c:pt>
                <c:pt idx="1295">
                  <c:v>13.876968824774099</c:v>
                </c:pt>
                <c:pt idx="1296">
                  <c:v>13.8319876302747</c:v>
                </c:pt>
                <c:pt idx="1297">
                  <c:v>13.786164306577</c:v>
                </c:pt>
                <c:pt idx="1298">
                  <c:v>13.739492163822399</c:v>
                </c:pt>
                <c:pt idx="1299">
                  <c:v>13.691964484742792</c:v>
                </c:pt>
                <c:pt idx="1300">
                  <c:v>13.643574524608002</c:v>
                </c:pt>
                <c:pt idx="1301">
                  <c:v>13.5943155111837</c:v>
                </c:pt>
                <c:pt idx="1302">
                  <c:v>13.544180644681401</c:v>
                </c:pt>
                <c:pt idx="1303">
                  <c:v>13.493163097712499</c:v>
                </c:pt>
                <c:pt idx="1304">
                  <c:v>13.4412560152401</c:v>
                </c:pt>
                <c:pt idx="1305">
                  <c:v>13.388452514532611</c:v>
                </c:pt>
                <c:pt idx="1306">
                  <c:v>13.334745685116799</c:v>
                </c:pt>
                <c:pt idx="1307">
                  <c:v>13.280128588729101</c:v>
                </c:pt>
                <c:pt idx="1308">
                  <c:v>13.224594259270599</c:v>
                </c:pt>
                <c:pt idx="1309">
                  <c:v>13.168135702758098</c:v>
                </c:pt>
                <c:pt idx="1310">
                  <c:v>13.1107458972771</c:v>
                </c:pt>
                <c:pt idx="1311">
                  <c:v>13.052417792936007</c:v>
                </c:pt>
                <c:pt idx="1312">
                  <c:v>12.993144311817804</c:v>
                </c:pt>
                <c:pt idx="1313">
                  <c:v>12.932918347932398</c:v>
                </c:pt>
                <c:pt idx="1314">
                  <c:v>12.871732767169911</c:v>
                </c:pt>
                <c:pt idx="1315">
                  <c:v>12.809580407254908</c:v>
                </c:pt>
                <c:pt idx="1316">
                  <c:v>12.746454077696907</c:v>
                </c:pt>
                <c:pt idx="1317">
                  <c:v>12.682346559744314</c:v>
                </c:pt>
                <c:pt idx="1318">
                  <c:v>12.617250606338301</c:v>
                </c:pt>
                <c:pt idx="1319">
                  <c:v>12.5511589420619</c:v>
                </c:pt>
                <c:pt idx="1320">
                  <c:v>12.484064263098604</c:v>
                </c:pt>
                <c:pt idx="1321">
                  <c:v>12.415959237180108</c:v>
                </c:pt>
                <c:pt idx="1322">
                  <c:v>12.346836503540507</c:v>
                </c:pt>
                <c:pt idx="1323">
                  <c:v>12.276688672871799</c:v>
                </c:pt>
                <c:pt idx="1324">
                  <c:v>12.2055083272727</c:v>
                </c:pt>
                <c:pt idx="1325">
                  <c:v>12.133288020203198</c:v>
                </c:pt>
                <c:pt idx="1326">
                  <c:v>12.0600202764378</c:v>
                </c:pt>
                <c:pt idx="1327">
                  <c:v>11.985697592018214</c:v>
                </c:pt>
                <c:pt idx="1328">
                  <c:v>11.9103124342061</c:v>
                </c:pt>
                <c:pt idx="1329">
                  <c:v>11.8338572414347</c:v>
                </c:pt>
                <c:pt idx="1330">
                  <c:v>11.756324423263798</c:v>
                </c:pt>
                <c:pt idx="1331">
                  <c:v>11.677706360330001</c:v>
                </c:pt>
                <c:pt idx="1332">
                  <c:v>11.597995404302598</c:v>
                </c:pt>
                <c:pt idx="1333">
                  <c:v>11.517183877833499</c:v>
                </c:pt>
                <c:pt idx="1334">
                  <c:v>11.435264074510902</c:v>
                </c:pt>
                <c:pt idx="1335">
                  <c:v>11.352228258814804</c:v>
                </c:pt>
                <c:pt idx="1336">
                  <c:v>11.268068666064698</c:v>
                </c:pt>
                <c:pt idx="1337">
                  <c:v>11.182777502376</c:v>
                </c:pt>
                <c:pt idx="1338">
                  <c:v>11.096346944612799</c:v>
                </c:pt>
                <c:pt idx="1339">
                  <c:v>11.008769140339201</c:v>
                </c:pt>
                <c:pt idx="1340">
                  <c:v>10.920036207773308</c:v>
                </c:pt>
                <c:pt idx="1341">
                  <c:v>10.830140235738106</c:v>
                </c:pt>
                <c:pt idx="1342">
                  <c:v>10.739073283617893</c:v>
                </c:pt>
                <c:pt idx="1343">
                  <c:v>10.646827381306601</c:v>
                </c:pt>
                <c:pt idx="1344">
                  <c:v>10.553394529165711</c:v>
                </c:pt>
                <c:pt idx="1345">
                  <c:v>10.458766697972004</c:v>
                </c:pt>
                <c:pt idx="1346">
                  <c:v>10.362935828872912</c:v>
                </c:pt>
                <c:pt idx="1347">
                  <c:v>10.265893833340407</c:v>
                </c:pt>
                <c:pt idx="1348">
                  <c:v>10.167632593120612</c:v>
                </c:pt>
                <c:pt idx="1349">
                  <c:v>10.0681439601899</c:v>
                </c:pt>
                <c:pt idx="1350">
                  <c:v>9.9674197567060769</c:v>
                </c:pt>
                <c:pt idx="1351">
                  <c:v>9.865451774961052</c:v>
                </c:pt>
                <c:pt idx="1352">
                  <c:v>9.7622317773331559</c:v>
                </c:pt>
                <c:pt idx="1353">
                  <c:v>9.6577514962432698</c:v>
                </c:pt>
                <c:pt idx="1354">
                  <c:v>9.5520026341021183</c:v>
                </c:pt>
                <c:pt idx="1355">
                  <c:v>9.4449768632680193</c:v>
                </c:pt>
                <c:pt idx="1356">
                  <c:v>9.3366658259981001</c:v>
                </c:pt>
                <c:pt idx="1357">
                  <c:v>9.2270611343993139</c:v>
                </c:pt>
                <c:pt idx="1358">
                  <c:v>9.1161543703836205</c:v>
                </c:pt>
                <c:pt idx="1359">
                  <c:v>9.0039370856204997</c:v>
                </c:pt>
                <c:pt idx="1360">
                  <c:v>8.890400801488342</c:v>
                </c:pt>
                <c:pt idx="1361">
                  <c:v>8.7755370090278593</c:v>
                </c:pt>
                <c:pt idx="1362">
                  <c:v>8.6593371688962471</c:v>
                </c:pt>
                <c:pt idx="1363">
                  <c:v>8.54179271131731</c:v>
                </c:pt>
                <c:pt idx="1364">
                  <c:v>8.4228950360381791</c:v>
                </c:pt>
                <c:pt idx="1365">
                  <c:v>8.3026355122770319</c:v>
                </c:pt>
                <c:pt idx="1366">
                  <c:v>8.18100547868098</c:v>
                </c:pt>
                <c:pt idx="1367">
                  <c:v>8.0579962432748502</c:v>
                </c:pt>
                <c:pt idx="1368">
                  <c:v>7.9335990834180841</c:v>
                </c:pt>
                <c:pt idx="1369">
                  <c:v>7.8078052457525962</c:v>
                </c:pt>
                <c:pt idx="1370">
                  <c:v>7.6806059461590559</c:v>
                </c:pt>
                <c:pt idx="1371">
                  <c:v>7.5519923697104385</c:v>
                </c:pt>
                <c:pt idx="1372">
                  <c:v>7.4219556706207559</c:v>
                </c:pt>
                <c:pt idx="1373">
                  <c:v>7.2904869722016095</c:v>
                </c:pt>
                <c:pt idx="1374">
                  <c:v>7.1575773668141949</c:v>
                </c:pt>
                <c:pt idx="1375">
                  <c:v>7.0232179158204699</c:v>
                </c:pt>
                <c:pt idx="1376">
                  <c:v>6.8873996495381196</c:v>
                </c:pt>
                <c:pt idx="1377">
                  <c:v>6.7501135671919137</c:v>
                </c:pt>
                <c:pt idx="1378">
                  <c:v>6.6113506368667263</c:v>
                </c:pt>
                <c:pt idx="1379">
                  <c:v>6.4711017954615784</c:v>
                </c:pt>
                <c:pt idx="1380">
                  <c:v>6.3293579486408396</c:v>
                </c:pt>
                <c:pt idx="1381">
                  <c:v>6.1861099707879958</c:v>
                </c:pt>
                <c:pt idx="1382">
                  <c:v>6.0413487049576693</c:v>
                </c:pt>
                <c:pt idx="1383">
                  <c:v>5.8950649628296485</c:v>
                </c:pt>
                <c:pt idx="1384">
                  <c:v>5.7472495246610524</c:v>
                </c:pt>
                <c:pt idx="1385">
                  <c:v>5.5978931392379963</c:v>
                </c:pt>
                <c:pt idx="1386">
                  <c:v>5.4469865238300796</c:v>
                </c:pt>
                <c:pt idx="1387">
                  <c:v>5.2945203641433896</c:v>
                </c:pt>
                <c:pt idx="1388">
                  <c:v>5.1404853142712064</c:v>
                </c:pt>
                <c:pt idx="1389">
                  <c:v>4.9848719966486597</c:v>
                </c:pt>
                <c:pt idx="1390">
                  <c:v>4.8276710020058085</c:v>
                </c:pt>
                <c:pt idx="1391">
                  <c:v>4.668872889318016</c:v>
                </c:pt>
                <c:pt idx="1392">
                  <c:v>4.5084681857621982</c:v>
                </c:pt>
                <c:pt idx="1393">
                  <c:v>4.3464473866670099</c:v>
                </c:pt>
                <c:pt idx="1394">
                  <c:v>4.1828009554658463</c:v>
                </c:pt>
                <c:pt idx="1395">
                  <c:v>4.0175193236522775</c:v>
                </c:pt>
                <c:pt idx="1396">
                  <c:v>3.8505928907285987</c:v>
                </c:pt>
                <c:pt idx="1397">
                  <c:v>3.6820120241618484</c:v>
                </c:pt>
                <c:pt idx="1398">
                  <c:v>3.5117670593367101</c:v>
                </c:pt>
                <c:pt idx="1399">
                  <c:v>3.3398482995055563</c:v>
                </c:pt>
                <c:pt idx="1400">
                  <c:v>3.1662460157445884</c:v>
                </c:pt>
                <c:pt idx="1401">
                  <c:v>2.9909504469035597</c:v>
                </c:pt>
                <c:pt idx="1402">
                  <c:v>2.81395179956152</c:v>
                </c:pt>
                <c:pt idx="1403">
                  <c:v>2.6352402479767698</c:v>
                </c:pt>
                <c:pt idx="1404">
                  <c:v>2.4548059340436361</c:v>
                </c:pt>
                <c:pt idx="1405">
                  <c:v>2.27263896724057</c:v>
                </c:pt>
                <c:pt idx="1406">
                  <c:v>2.0887294245843999</c:v>
                </c:pt>
                <c:pt idx="1407">
                  <c:v>1.9030673505874387</c:v>
                </c:pt>
                <c:pt idx="1408">
                  <c:v>1.71564275720374</c:v>
                </c:pt>
                <c:pt idx="1409">
                  <c:v>1.52644562378489</c:v>
                </c:pt>
                <c:pt idx="1410">
                  <c:v>1.3354658970355398</c:v>
                </c:pt>
                <c:pt idx="1411">
                  <c:v>1.14269349096024</c:v>
                </c:pt>
                <c:pt idx="1412">
                  <c:v>0.94811828682204258</c:v>
                </c:pt>
                <c:pt idx="1413">
                  <c:v>0.75173013309123304</c:v>
                </c:pt>
                <c:pt idx="1414">
                  <c:v>0.55351884540133056</c:v>
                </c:pt>
                <c:pt idx="1415">
                  <c:v>0.35347420649841621</c:v>
                </c:pt>
                <c:pt idx="1416">
                  <c:v>0.15158596619748019</c:v>
                </c:pt>
                <c:pt idx="1417">
                  <c:v>-5.2156158666901896E-2</c:v>
                </c:pt>
                <c:pt idx="1418">
                  <c:v>-0.25776248428818899</c:v>
                </c:pt>
                <c:pt idx="1419">
                  <c:v>-0.46524335993208799</c:v>
                </c:pt>
                <c:pt idx="1420">
                  <c:v>-0.67460916798827275</c:v>
                </c:pt>
                <c:pt idx="1421">
                  <c:v>-0.88587032401254695</c:v>
                </c:pt>
                <c:pt idx="1422">
                  <c:v>-1.09903727677924</c:v>
                </c:pt>
                <c:pt idx="1423">
                  <c:v>-1.3141205083234799</c:v>
                </c:pt>
                <c:pt idx="1424">
                  <c:v>-1.5311305339911001</c:v>
                </c:pt>
                <c:pt idx="1425">
                  <c:v>-1.7500779024864417</c:v>
                </c:pt>
                <c:pt idx="1426">
                  <c:v>-1.970973195917979</c:v>
                </c:pt>
                <c:pt idx="1427">
                  <c:v>-2.19382702984577</c:v>
                </c:pt>
                <c:pt idx="1428">
                  <c:v>-2.41865005332747</c:v>
                </c:pt>
                <c:pt idx="1429">
                  <c:v>-2.6454529489691399</c:v>
                </c:pt>
                <c:pt idx="1430">
                  <c:v>-2.8742464329700974</c:v>
                </c:pt>
                <c:pt idx="1431">
                  <c:v>-3.1050412551675217</c:v>
                </c:pt>
                <c:pt idx="1432">
                  <c:v>-3.3378481990887447</c:v>
                </c:pt>
                <c:pt idx="1433">
                  <c:v>-3.5726780819963797</c:v>
                </c:pt>
                <c:pt idx="1434">
                  <c:v>-3.8095417549334001</c:v>
                </c:pt>
                <c:pt idx="1435">
                  <c:v>-4.0484501027726036</c:v>
                </c:pt>
                <c:pt idx="1436">
                  <c:v>-4.2894140442639497</c:v>
                </c:pt>
                <c:pt idx="1437">
                  <c:v>-4.5324445320810698</c:v>
                </c:pt>
                <c:pt idx="1438">
                  <c:v>-4.7775525528674958</c:v>
                </c:pt>
                <c:pt idx="1439">
                  <c:v>-5.0247491272855385</c:v>
                </c:pt>
              </c:numCache>
            </c:numRef>
          </c:yVal>
        </c:ser>
        <c:ser>
          <c:idx val="8"/>
          <c:order val="8"/>
          <c:tx>
            <c:strRef>
              <c:f>'All days Info'!$J$1</c:f>
              <c:strCache>
                <c:ptCount val="1"/>
                <c:pt idx="0">
                  <c:v>10-04-2016</c:v>
                </c:pt>
              </c:strCache>
            </c:strRef>
          </c:tx>
          <c:spPr>
            <a:ln w="2222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'All days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'All days Info'!$J$2:$J$1441</c:f>
              <c:numCache>
                <c:formatCode>General</c:formatCode>
                <c:ptCount val="1440"/>
                <c:pt idx="0">
                  <c:v>2.4506399999999884</c:v>
                </c:pt>
                <c:pt idx="1">
                  <c:v>2.4173036212677399</c:v>
                </c:pt>
                <c:pt idx="2">
                  <c:v>2.3842467373914098</c:v>
                </c:pt>
                <c:pt idx="3">
                  <c:v>2.351468169121246</c:v>
                </c:pt>
                <c:pt idx="4">
                  <c:v>2.31896674023058</c:v>
                </c:pt>
                <c:pt idx="5">
                  <c:v>2.2867412775119935</c:v>
                </c:pt>
                <c:pt idx="6">
                  <c:v>2.2547906107734899</c:v>
                </c:pt>
                <c:pt idx="7">
                  <c:v>2.223113572834762</c:v>
                </c:pt>
                <c:pt idx="8">
                  <c:v>2.1917089995232861</c:v>
                </c:pt>
                <c:pt idx="9">
                  <c:v>2.1605757296705899</c:v>
                </c:pt>
                <c:pt idx="10">
                  <c:v>2.1297126051084101</c:v>
                </c:pt>
                <c:pt idx="11">
                  <c:v>2.0991184706648474</c:v>
                </c:pt>
                <c:pt idx="12">
                  <c:v>2.0687921741606501</c:v>
                </c:pt>
                <c:pt idx="13">
                  <c:v>2.0387325664052902</c:v>
                </c:pt>
                <c:pt idx="14">
                  <c:v>2.0089385011932399</c:v>
                </c:pt>
                <c:pt idx="15">
                  <c:v>1.9794088353001298</c:v>
                </c:pt>
                <c:pt idx="16">
                  <c:v>1.9501424284789308</c:v>
                </c:pt>
                <c:pt idx="17">
                  <c:v>1.9211381434561599</c:v>
                </c:pt>
                <c:pt idx="18">
                  <c:v>1.8923948459280699</c:v>
                </c:pt>
                <c:pt idx="19">
                  <c:v>1.8639114045568101</c:v>
                </c:pt>
                <c:pt idx="20">
                  <c:v>1.8356866909666798</c:v>
                </c:pt>
                <c:pt idx="21">
                  <c:v>1.8077195797402301</c:v>
                </c:pt>
                <c:pt idx="22">
                  <c:v>1.7800089484145409</c:v>
                </c:pt>
                <c:pt idx="23">
                  <c:v>1.75255367747735</c:v>
                </c:pt>
                <c:pt idx="24">
                  <c:v>1.7253526503632701</c:v>
                </c:pt>
                <c:pt idx="25">
                  <c:v>1.6984047534499898</c:v>
                </c:pt>
                <c:pt idx="26">
                  <c:v>1.6717088760544299</c:v>
                </c:pt>
                <c:pt idx="27">
                  <c:v>1.6452639104289399</c:v>
                </c:pt>
                <c:pt idx="28">
                  <c:v>1.61906875175753</c:v>
                </c:pt>
                <c:pt idx="29">
                  <c:v>1.593122298152009</c:v>
                </c:pt>
                <c:pt idx="30">
                  <c:v>1.5674234506481992</c:v>
                </c:pt>
                <c:pt idx="31">
                  <c:v>1.541971113202129</c:v>
                </c:pt>
                <c:pt idx="32">
                  <c:v>1.5167641926862199</c:v>
                </c:pt>
                <c:pt idx="33">
                  <c:v>1.4918015988854489</c:v>
                </c:pt>
                <c:pt idx="34">
                  <c:v>1.4670822444936</c:v>
                </c:pt>
                <c:pt idx="35">
                  <c:v>1.442605045109379</c:v>
                </c:pt>
                <c:pt idx="36">
                  <c:v>1.4183689192326698</c:v>
                </c:pt>
                <c:pt idx="37">
                  <c:v>1.39437278826069</c:v>
                </c:pt>
                <c:pt idx="38">
                  <c:v>1.3706155764841801</c:v>
                </c:pt>
                <c:pt idx="39">
                  <c:v>1.3470962110835998</c:v>
                </c:pt>
                <c:pt idx="40">
                  <c:v>1.3238136221253298</c:v>
                </c:pt>
                <c:pt idx="41">
                  <c:v>1.3007667425578298</c:v>
                </c:pt>
                <c:pt idx="42">
                  <c:v>1.2779545082078898</c:v>
                </c:pt>
                <c:pt idx="43">
                  <c:v>1.25537585777674</c:v>
                </c:pt>
                <c:pt idx="44">
                  <c:v>1.2330297328362898</c:v>
                </c:pt>
                <c:pt idx="45">
                  <c:v>1.2109150778253199</c:v>
                </c:pt>
                <c:pt idx="46">
                  <c:v>1.18903084004565</c:v>
                </c:pt>
                <c:pt idx="47">
                  <c:v>1.1673759696583514</c:v>
                </c:pt>
                <c:pt idx="48">
                  <c:v>1.1459494196799098</c:v>
                </c:pt>
                <c:pt idx="49">
                  <c:v>1.1247501459784501</c:v>
                </c:pt>
                <c:pt idx="50">
                  <c:v>1.1037771072698999</c:v>
                </c:pt>
                <c:pt idx="51">
                  <c:v>1.0830292651141582</c:v>
                </c:pt>
                <c:pt idx="52">
                  <c:v>1.0625055839113708</c:v>
                </c:pt>
                <c:pt idx="53">
                  <c:v>1.0422050308980109</c:v>
                </c:pt>
                <c:pt idx="54">
                  <c:v>1.0221265761431499</c:v>
                </c:pt>
                <c:pt idx="55">
                  <c:v>1.002269192544619</c:v>
                </c:pt>
                <c:pt idx="56">
                  <c:v>0.98263185582518942</c:v>
                </c:pt>
                <c:pt idx="57">
                  <c:v>0.96321354452876951</c:v>
                </c:pt>
                <c:pt idx="58">
                  <c:v>0.94401324001661058</c:v>
                </c:pt>
                <c:pt idx="59">
                  <c:v>0.92502992646347815</c:v>
                </c:pt>
                <c:pt idx="60">
                  <c:v>0.90626259085384342</c:v>
                </c:pt>
                <c:pt idx="61">
                  <c:v>0.88771022297808688</c:v>
                </c:pt>
                <c:pt idx="62">
                  <c:v>0.86937181542867215</c:v>
                </c:pt>
                <c:pt idx="63">
                  <c:v>0.85124636359634198</c:v>
                </c:pt>
                <c:pt idx="64">
                  <c:v>0.83333286566631659</c:v>
                </c:pt>
                <c:pt idx="65">
                  <c:v>0.81563032261447188</c:v>
                </c:pt>
                <c:pt idx="66">
                  <c:v>0.7981377382035314</c:v>
                </c:pt>
                <c:pt idx="67">
                  <c:v>0.7808541189792626</c:v>
                </c:pt>
                <c:pt idx="68">
                  <c:v>0.76377847426666345</c:v>
                </c:pt>
                <c:pt idx="69">
                  <c:v>0.74690981616614804</c:v>
                </c:pt>
                <c:pt idx="70">
                  <c:v>0.73024715954974295</c:v>
                </c:pt>
                <c:pt idx="71">
                  <c:v>0.71378952205727841</c:v>
                </c:pt>
                <c:pt idx="72">
                  <c:v>0.69753592409256904</c:v>
                </c:pt>
                <c:pt idx="73">
                  <c:v>0.68148538881961296</c:v>
                </c:pt>
                <c:pt idx="74">
                  <c:v>0.66563694215877789</c:v>
                </c:pt>
                <c:pt idx="75">
                  <c:v>0.64998961278299072</c:v>
                </c:pt>
                <c:pt idx="76">
                  <c:v>0.63454243211392958</c:v>
                </c:pt>
                <c:pt idx="77">
                  <c:v>0.61929443431821374</c:v>
                </c:pt>
                <c:pt idx="78">
                  <c:v>0.60424465630359148</c:v>
                </c:pt>
                <c:pt idx="79">
                  <c:v>0.589392137715127</c:v>
                </c:pt>
                <c:pt idx="80">
                  <c:v>0.57473592093140602</c:v>
                </c:pt>
                <c:pt idx="81">
                  <c:v>0.56027505106070341</c:v>
                </c:pt>
                <c:pt idx="82">
                  <c:v>0.54600857593718799</c:v>
                </c:pt>
                <c:pt idx="83">
                  <c:v>0.53193554611711202</c:v>
                </c:pt>
                <c:pt idx="84">
                  <c:v>0.51805501487499395</c:v>
                </c:pt>
                <c:pt idx="85">
                  <c:v>0.50436603819981196</c:v>
                </c:pt>
                <c:pt idx="86">
                  <c:v>0.49086767479120041</c:v>
                </c:pt>
                <c:pt idx="87">
                  <c:v>0.47755898605562536</c:v>
                </c:pt>
                <c:pt idx="88">
                  <c:v>0.4644390361025898</c:v>
                </c:pt>
                <c:pt idx="89">
                  <c:v>0.45150689174081637</c:v>
                </c:pt>
                <c:pt idx="90">
                  <c:v>0.43876162247443301</c:v>
                </c:pt>
                <c:pt idx="91">
                  <c:v>0.42620230049917401</c:v>
                </c:pt>
                <c:pt idx="92">
                  <c:v>0.41382800069856035</c:v>
                </c:pt>
                <c:pt idx="93">
                  <c:v>0.4016378006400938</c:v>
                </c:pt>
                <c:pt idx="94">
                  <c:v>0.38963078057144823</c:v>
                </c:pt>
                <c:pt idx="95">
                  <c:v>0.37780602341665537</c:v>
                </c:pt>
                <c:pt idx="96">
                  <c:v>0.36616261477229822</c:v>
                </c:pt>
                <c:pt idx="97">
                  <c:v>0.35469964290370193</c:v>
                </c:pt>
                <c:pt idx="98">
                  <c:v>0.34341619874111823</c:v>
                </c:pt>
                <c:pt idx="99">
                  <c:v>0.33231137587592352</c:v>
                </c:pt>
                <c:pt idx="100">
                  <c:v>0.32138427055680052</c:v>
                </c:pt>
                <c:pt idx="101">
                  <c:v>0.31063398168593398</c:v>
                </c:pt>
                <c:pt idx="102">
                  <c:v>0.30005961081520022</c:v>
                </c:pt>
                <c:pt idx="103">
                  <c:v>0.28966026214235435</c:v>
                </c:pt>
                <c:pt idx="104">
                  <c:v>0.27943504250722179</c:v>
                </c:pt>
                <c:pt idx="105">
                  <c:v>0.26938306138789053</c:v>
                </c:pt>
                <c:pt idx="106">
                  <c:v>0.25950343089689493</c:v>
                </c:pt>
                <c:pt idx="107">
                  <c:v>0.24979526577741329</c:v>
                </c:pt>
                <c:pt idx="108">
                  <c:v>0.24025768339945311</c:v>
                </c:pt>
                <c:pt idx="109">
                  <c:v>0.23088980375604201</c:v>
                </c:pt>
                <c:pt idx="110">
                  <c:v>0.22169074945941911</c:v>
                </c:pt>
                <c:pt idx="111">
                  <c:v>0.21265964573722113</c:v>
                </c:pt>
                <c:pt idx="112">
                  <c:v>0.20379562042867788</c:v>
                </c:pt>
                <c:pt idx="113">
                  <c:v>0.19509780398080018</c:v>
                </c:pt>
                <c:pt idx="114">
                  <c:v>0.18656532944456611</c:v>
                </c:pt>
                <c:pt idx="115">
                  <c:v>0.17819733247111719</c:v>
                </c:pt>
                <c:pt idx="116">
                  <c:v>0.16999295130794326</c:v>
                </c:pt>
                <c:pt idx="117">
                  <c:v>0.16195132679507518</c:v>
                </c:pt>
                <c:pt idx="118">
                  <c:v>0.15407160236127501</c:v>
                </c:pt>
                <c:pt idx="119">
                  <c:v>0.14635292402022601</c:v>
                </c:pt>
                <c:pt idx="120">
                  <c:v>0.13879444036671812</c:v>
                </c:pt>
                <c:pt idx="121">
                  <c:v>0.13139530257284818</c:v>
                </c:pt>
                <c:pt idx="122">
                  <c:v>0.12415466438419499</c:v>
                </c:pt>
                <c:pt idx="123">
                  <c:v>0.11707168211602607</c:v>
                </c:pt>
                <c:pt idx="124">
                  <c:v>0.110145514649474</c:v>
                </c:pt>
                <c:pt idx="125">
                  <c:v>0.10337532342773402</c:v>
                </c:pt>
                <c:pt idx="126">
                  <c:v>9.6760272452252119E-2</c:v>
                </c:pt>
                <c:pt idx="127">
                  <c:v>9.0299528278913521E-2</c:v>
                </c:pt>
                <c:pt idx="128">
                  <c:v>8.3992260014234515E-2</c:v>
                </c:pt>
                <c:pt idx="129">
                  <c:v>7.7837639311551909E-2</c:v>
                </c:pt>
                <c:pt idx="130">
                  <c:v>7.1834840367213507E-2</c:v>
                </c:pt>
                <c:pt idx="131">
                  <c:v>6.5983039916766503E-2</c:v>
                </c:pt>
                <c:pt idx="132">
                  <c:v>6.0281417231149839E-2</c:v>
                </c:pt>
                <c:pt idx="133">
                  <c:v>5.47291541128829E-2</c:v>
                </c:pt>
                <c:pt idx="134">
                  <c:v>4.9325434892254279E-2</c:v>
                </c:pt>
                <c:pt idx="135">
                  <c:v>4.4069446423514014E-2</c:v>
                </c:pt>
                <c:pt idx="136">
                  <c:v>3.8960378081063639E-2</c:v>
                </c:pt>
                <c:pt idx="137">
                  <c:v>3.3997421755643097E-2</c:v>
                </c:pt>
                <c:pt idx="138">
                  <c:v>2.9179771850524425E-2</c:v>
                </c:pt>
                <c:pt idx="139">
                  <c:v>2.45066252777008E-2</c:v>
                </c:pt>
                <c:pt idx="140">
                  <c:v>1.9977181454073015E-2</c:v>
                </c:pt>
                <c:pt idx="141">
                  <c:v>1.5590642297646101E-2</c:v>
                </c:pt>
                <c:pt idx="142">
                  <c:v>1.1346212223713301E-2</c:v>
                </c:pt>
                <c:pt idx="143">
                  <c:v>7.2430981410502903E-3</c:v>
                </c:pt>
                <c:pt idx="144">
                  <c:v>3.2805094481003264E-3</c:v>
                </c:pt>
                <c:pt idx="145">
                  <c:v>-5.4234197082925282E-4</c:v>
                </c:pt>
                <c:pt idx="146">
                  <c:v>-4.2262417493836892E-3</c:v>
                </c:pt>
                <c:pt idx="147">
                  <c:v>-7.7719730429635109E-3</c:v>
                </c:pt>
                <c:pt idx="148">
                  <c:v>-1.1180316532544098E-2</c:v>
                </c:pt>
                <c:pt idx="149">
                  <c:v>-1.4452050428475501E-2</c:v>
                </c:pt>
                <c:pt idx="150">
                  <c:v>-1.7587950474299903E-2</c:v>
                </c:pt>
                <c:pt idx="151">
                  <c:v>-2.0588789950556484E-2</c:v>
                </c:pt>
                <c:pt idx="152">
                  <c:v>-2.3455339678596535E-2</c:v>
                </c:pt>
                <c:pt idx="153">
                  <c:v>-2.6188368024389026E-2</c:v>
                </c:pt>
                <c:pt idx="154">
                  <c:v>-2.8788640902332088E-2</c:v>
                </c:pt>
                <c:pt idx="155">
                  <c:v>-3.1256921779064542E-2</c:v>
                </c:pt>
                <c:pt idx="156">
                  <c:v>-3.359397167727305E-2</c:v>
                </c:pt>
                <c:pt idx="157">
                  <c:v>-3.5800549179503739E-2</c:v>
                </c:pt>
                <c:pt idx="158">
                  <c:v>-3.7877410431974186E-2</c:v>
                </c:pt>
                <c:pt idx="159">
                  <c:v>-3.9825309148378028E-2</c:v>
                </c:pt>
                <c:pt idx="160">
                  <c:v>-4.16449966137011E-2</c:v>
                </c:pt>
                <c:pt idx="161">
                  <c:v>-4.3337221688026784E-2</c:v>
                </c:pt>
                <c:pt idx="162">
                  <c:v>-4.4902730810349192E-2</c:v>
                </c:pt>
                <c:pt idx="163">
                  <c:v>-4.6342268002378999E-2</c:v>
                </c:pt>
                <c:pt idx="164">
                  <c:v>-4.7656574872360337E-2</c:v>
                </c:pt>
                <c:pt idx="165">
                  <c:v>-4.8846390618871638E-2</c:v>
                </c:pt>
                <c:pt idx="166">
                  <c:v>-4.991245203464572E-2</c:v>
                </c:pt>
                <c:pt idx="167">
                  <c:v>-5.0855493510371524E-2</c:v>
                </c:pt>
                <c:pt idx="168">
                  <c:v>-5.16762470385079E-2</c:v>
                </c:pt>
                <c:pt idx="169">
                  <c:v>-5.2375442217092304E-2</c:v>
                </c:pt>
                <c:pt idx="170">
                  <c:v>-5.295380625355324E-2</c:v>
                </c:pt>
                <c:pt idx="171">
                  <c:v>-5.3412063968517373E-2</c:v>
                </c:pt>
                <c:pt idx="172">
                  <c:v>-5.3750937799621083E-2</c:v>
                </c:pt>
                <c:pt idx="173">
                  <c:v>-5.3971147805316998E-2</c:v>
                </c:pt>
                <c:pt idx="174">
                  <c:v>-5.4073411668693672E-2</c:v>
                </c:pt>
                <c:pt idx="175">
                  <c:v>-5.4058444701271739E-2</c:v>
                </c:pt>
                <c:pt idx="176">
                  <c:v>-5.3926959846824371E-2</c:v>
                </c:pt>
                <c:pt idx="177">
                  <c:v>-5.3679667685185603E-2</c:v>
                </c:pt>
                <c:pt idx="178">
                  <c:v>-5.3317276436055272E-2</c:v>
                </c:pt>
                <c:pt idx="179">
                  <c:v>-5.2840491962813395E-2</c:v>
                </c:pt>
                <c:pt idx="180">
                  <c:v>-5.2250017776331432E-2</c:v>
                </c:pt>
                <c:pt idx="181">
                  <c:v>-5.1546555038777177E-2</c:v>
                </c:pt>
                <c:pt idx="182">
                  <c:v>-5.0730802567429095E-2</c:v>
                </c:pt>
                <c:pt idx="183">
                  <c:v>-4.9803456838484153E-2</c:v>
                </c:pt>
                <c:pt idx="184">
                  <c:v>-4.8765211990869271E-2</c:v>
                </c:pt>
                <c:pt idx="185">
                  <c:v>-4.7616759830050939E-2</c:v>
                </c:pt>
                <c:pt idx="186">
                  <c:v>-4.6358789831842773E-2</c:v>
                </c:pt>
                <c:pt idx="187">
                  <c:v>-4.4991989146218304E-2</c:v>
                </c:pt>
                <c:pt idx="188">
                  <c:v>-4.3517042601123102E-2</c:v>
                </c:pt>
                <c:pt idx="189">
                  <c:v>-4.1934632706276113E-2</c:v>
                </c:pt>
                <c:pt idx="190">
                  <c:v>-4.0245439656991323E-2</c:v>
                </c:pt>
                <c:pt idx="191">
                  <c:v>-3.8450141337979131E-2</c:v>
                </c:pt>
                <c:pt idx="192">
                  <c:v>-3.6549413327158206E-2</c:v>
                </c:pt>
                <c:pt idx="193">
                  <c:v>-3.4543928899469126E-2</c:v>
                </c:pt>
                <c:pt idx="194">
                  <c:v>-3.2434359030677012E-2</c:v>
                </c:pt>
                <c:pt idx="195">
                  <c:v>-3.0221372401192149E-2</c:v>
                </c:pt>
                <c:pt idx="196">
                  <c:v>-2.7905635399868716E-2</c:v>
                </c:pt>
                <c:pt idx="197">
                  <c:v>-2.5487812127822848E-2</c:v>
                </c:pt>
                <c:pt idx="198">
                  <c:v>-2.2968564402238788E-2</c:v>
                </c:pt>
                <c:pt idx="199">
                  <c:v>-2.0348551760180879E-2</c:v>
                </c:pt>
                <c:pt idx="200">
                  <c:v>-1.7628431462399719E-2</c:v>
                </c:pt>
                <c:pt idx="201">
                  <c:v>-1.4808858497148412E-2</c:v>
                </c:pt>
                <c:pt idx="202">
                  <c:v>-1.1890485583987819E-2</c:v>
                </c:pt>
                <c:pt idx="203">
                  <c:v>-8.8739631775971491E-3</c:v>
                </c:pt>
                <c:pt idx="204">
                  <c:v>-5.7599394715857014E-3</c:v>
                </c:pt>
                <c:pt idx="205">
                  <c:v>-2.5490604023015125E-3</c:v>
                </c:pt>
                <c:pt idx="206">
                  <c:v>7.5803034735866357E-4</c:v>
                </c:pt>
                <c:pt idx="207">
                  <c:v>4.1606913441389814E-3</c:v>
                </c:pt>
                <c:pt idx="208">
                  <c:v>7.6582834006138105E-3</c:v>
                </c:pt>
                <c:pt idx="209">
                  <c:v>1.1250169571378603E-2</c:v>
                </c:pt>
                <c:pt idx="210">
                  <c:v>1.4935715149241901E-2</c:v>
                </c:pt>
                <c:pt idx="211">
                  <c:v>1.8714287661409413E-2</c:v>
                </c:pt>
                <c:pt idx="212">
                  <c:v>2.2585256865682312E-2</c:v>
                </c:pt>
                <c:pt idx="213">
                  <c:v>2.6547994746638701E-2</c:v>
                </c:pt>
                <c:pt idx="214">
                  <c:v>3.060187551182865E-2</c:v>
                </c:pt>
                <c:pt idx="215">
                  <c:v>3.4746275587964649E-2</c:v>
                </c:pt>
                <c:pt idx="216">
                  <c:v>3.8980573617111602E-2</c:v>
                </c:pt>
                <c:pt idx="217">
                  <c:v>4.33041504528692E-2</c:v>
                </c:pt>
                <c:pt idx="218">
                  <c:v>4.7716389156576194E-2</c:v>
                </c:pt>
                <c:pt idx="219">
                  <c:v>5.2216674993485583E-2</c:v>
                </c:pt>
                <c:pt idx="220">
                  <c:v>5.6804395428966023E-2</c:v>
                </c:pt>
                <c:pt idx="221">
                  <c:v>6.1478940124684002E-2</c:v>
                </c:pt>
                <c:pt idx="222">
                  <c:v>6.6239700934799903E-2</c:v>
                </c:pt>
                <c:pt idx="223">
                  <c:v>7.1086071902151965E-2</c:v>
                </c:pt>
                <c:pt idx="224">
                  <c:v>7.6017449254452529E-2</c:v>
                </c:pt>
                <c:pt idx="225">
                  <c:v>8.1033231400472583E-2</c:v>
                </c:pt>
                <c:pt idx="226">
                  <c:v>8.6132818926236268E-2</c:v>
                </c:pt>
                <c:pt idx="227">
                  <c:v>9.1315614591206642E-2</c:v>
                </c:pt>
                <c:pt idx="228">
                  <c:v>9.6581023324480222E-2</c:v>
                </c:pt>
                <c:pt idx="229">
                  <c:v>0.10192845222097302</c:v>
                </c:pt>
                <c:pt idx="230">
                  <c:v>0.10735731053761098</c:v>
                </c:pt>
                <c:pt idx="231">
                  <c:v>0.112867009689525</c:v>
                </c:pt>
                <c:pt idx="232">
                  <c:v>0.11845696324623411</c:v>
                </c:pt>
                <c:pt idx="233">
                  <c:v>0.12412658692783711</c:v>
                </c:pt>
                <c:pt idx="234">
                  <c:v>0.129875298601207</c:v>
                </c:pt>
                <c:pt idx="235">
                  <c:v>0.13570251827617788</c:v>
                </c:pt>
                <c:pt idx="236">
                  <c:v>0.141607668101733</c:v>
                </c:pt>
                <c:pt idx="237">
                  <c:v>0.14759017236219613</c:v>
                </c:pt>
                <c:pt idx="238">
                  <c:v>0.15364945747342529</c:v>
                </c:pt>
                <c:pt idx="239">
                  <c:v>0.15978495197899611</c:v>
                </c:pt>
                <c:pt idx="240">
                  <c:v>0.16599608654639944</c:v>
                </c:pt>
                <c:pt idx="241">
                  <c:v>0.17228229396322411</c:v>
                </c:pt>
                <c:pt idx="242">
                  <c:v>0.17864300913334999</c:v>
                </c:pt>
                <c:pt idx="243">
                  <c:v>0.18507766907313997</c:v>
                </c:pt>
                <c:pt idx="244">
                  <c:v>0.19158571290762699</c:v>
                </c:pt>
                <c:pt idx="245">
                  <c:v>0.19816658186670619</c:v>
                </c:pt>
                <c:pt idx="246">
                  <c:v>0.20481971928132311</c:v>
                </c:pt>
                <c:pt idx="247">
                  <c:v>0.21154457057966311</c:v>
                </c:pt>
                <c:pt idx="248">
                  <c:v>0.21834058328334399</c:v>
                </c:pt>
                <c:pt idx="249">
                  <c:v>0.22520720700360611</c:v>
                </c:pt>
                <c:pt idx="250">
                  <c:v>0.23214389343750011</c:v>
                </c:pt>
                <c:pt idx="251">
                  <c:v>0.239150096364076</c:v>
                </c:pt>
                <c:pt idx="252">
                  <c:v>0.246225271640577</c:v>
                </c:pt>
                <c:pt idx="253">
                  <c:v>0.25336887719862944</c:v>
                </c:pt>
                <c:pt idx="254">
                  <c:v>0.26058037304042436</c:v>
                </c:pt>
                <c:pt idx="255">
                  <c:v>0.26785922123491823</c:v>
                </c:pt>
                <c:pt idx="256">
                  <c:v>0.27520488591402337</c:v>
                </c:pt>
                <c:pt idx="257">
                  <c:v>0.28261683326878423</c:v>
                </c:pt>
                <c:pt idx="258">
                  <c:v>0.29009453154558301</c:v>
                </c:pt>
                <c:pt idx="259">
                  <c:v>0.29763745104232076</c:v>
                </c:pt>
                <c:pt idx="260">
                  <c:v>0.30524506410460822</c:v>
                </c:pt>
                <c:pt idx="261">
                  <c:v>0.31291684512196344</c:v>
                </c:pt>
                <c:pt idx="262">
                  <c:v>0.32065227052398598</c:v>
                </c:pt>
                <c:pt idx="263">
                  <c:v>0.32845081877656623</c:v>
                </c:pt>
                <c:pt idx="264">
                  <c:v>0.3363119703780606</c:v>
                </c:pt>
                <c:pt idx="265">
                  <c:v>0.34423520785548922</c:v>
                </c:pt>
                <c:pt idx="266">
                  <c:v>0.35222001576071821</c:v>
                </c:pt>
                <c:pt idx="267">
                  <c:v>0.36026588066666498</c:v>
                </c:pt>
                <c:pt idx="268">
                  <c:v>0.36837229116346853</c:v>
                </c:pt>
                <c:pt idx="269">
                  <c:v>0.37653873785469344</c:v>
                </c:pt>
                <c:pt idx="270">
                  <c:v>0.38476471335351836</c:v>
                </c:pt>
                <c:pt idx="271">
                  <c:v>0.39304971227891422</c:v>
                </c:pt>
                <c:pt idx="272">
                  <c:v>0.40139323125185322</c:v>
                </c:pt>
                <c:pt idx="273">
                  <c:v>0.40979476889148397</c:v>
                </c:pt>
                <c:pt idx="274">
                  <c:v>0.41825382581132675</c:v>
                </c:pt>
                <c:pt idx="275">
                  <c:v>0.42676990461546621</c:v>
                </c:pt>
                <c:pt idx="276">
                  <c:v>0.43534250989473244</c:v>
                </c:pt>
                <c:pt idx="277">
                  <c:v>0.44397114822290024</c:v>
                </c:pt>
                <c:pt idx="278">
                  <c:v>0.45265532815287801</c:v>
                </c:pt>
                <c:pt idx="279">
                  <c:v>0.46139456021289338</c:v>
                </c:pt>
                <c:pt idx="280">
                  <c:v>0.47018835690268235</c:v>
                </c:pt>
                <c:pt idx="281">
                  <c:v>0.47903623268968898</c:v>
                </c:pt>
                <c:pt idx="282">
                  <c:v>0.48793770400524122</c:v>
                </c:pt>
                <c:pt idx="283">
                  <c:v>0.49689228924075557</c:v>
                </c:pt>
                <c:pt idx="284">
                  <c:v>0.50589950874391298</c:v>
                </c:pt>
                <c:pt idx="285">
                  <c:v>0.51495888481486196</c:v>
                </c:pt>
                <c:pt idx="286">
                  <c:v>0.52406994170239629</c:v>
                </c:pt>
                <c:pt idx="287">
                  <c:v>0.5332322056001606</c:v>
                </c:pt>
                <c:pt idx="288">
                  <c:v>0.54244520464282142</c:v>
                </c:pt>
                <c:pt idx="289">
                  <c:v>0.55170846890226755</c:v>
                </c:pt>
                <c:pt idx="290">
                  <c:v>0.56102153038380875</c:v>
                </c:pt>
                <c:pt idx="291">
                  <c:v>0.57038392302233942</c:v>
                </c:pt>
                <c:pt idx="292">
                  <c:v>0.57979518267856689</c:v>
                </c:pt>
                <c:pt idx="293">
                  <c:v>0.58925484713515941</c:v>
                </c:pt>
                <c:pt idx="294">
                  <c:v>0.59876245609296996</c:v>
                </c:pt>
                <c:pt idx="295">
                  <c:v>0.60831755116720643</c:v>
                </c:pt>
                <c:pt idx="296">
                  <c:v>0.61791967588363295</c:v>
                </c:pt>
                <c:pt idx="297">
                  <c:v>0.62756837567475199</c:v>
                </c:pt>
                <c:pt idx="298">
                  <c:v>0.6372631978759955</c:v>
                </c:pt>
                <c:pt idx="299">
                  <c:v>0.64700369172192296</c:v>
                </c:pt>
                <c:pt idx="300">
                  <c:v>0.65678940834240174</c:v>
                </c:pt>
                <c:pt idx="301">
                  <c:v>0.66661990075879574</c:v>
                </c:pt>
                <c:pt idx="302">
                  <c:v>0.6764947238801694</c:v>
                </c:pt>
                <c:pt idx="303">
                  <c:v>0.68641343449946746</c:v>
                </c:pt>
                <c:pt idx="304">
                  <c:v>0.69637559128969773</c:v>
                </c:pt>
                <c:pt idx="305">
                  <c:v>0.70638075480013696</c:v>
                </c:pt>
                <c:pt idx="306">
                  <c:v>0.71642848745251542</c:v>
                </c:pt>
                <c:pt idx="307">
                  <c:v>0.7265183535371974</c:v>
                </c:pt>
                <c:pt idx="308">
                  <c:v>0.73664991920938305</c:v>
                </c:pt>
                <c:pt idx="309">
                  <c:v>0.74682275248529173</c:v>
                </c:pt>
                <c:pt idx="310">
                  <c:v>0.7570364232383604</c:v>
                </c:pt>
                <c:pt idx="311">
                  <c:v>0.76729050319541958</c:v>
                </c:pt>
                <c:pt idx="312">
                  <c:v>0.77758456593289726</c:v>
                </c:pt>
                <c:pt idx="313">
                  <c:v>0.78791818687299942</c:v>
                </c:pt>
                <c:pt idx="314">
                  <c:v>0.79829094327990702</c:v>
                </c:pt>
                <c:pt idx="315">
                  <c:v>0.80870241425595701</c:v>
                </c:pt>
                <c:pt idx="316">
                  <c:v>0.81915218073784435</c:v>
                </c:pt>
                <c:pt idx="317">
                  <c:v>0.82963982549280146</c:v>
                </c:pt>
                <c:pt idx="318">
                  <c:v>0.84016493311479246</c:v>
                </c:pt>
                <c:pt idx="319">
                  <c:v>0.85072709002070646</c:v>
                </c:pt>
                <c:pt idx="320">
                  <c:v>0.86132588444654146</c:v>
                </c:pt>
                <c:pt idx="321">
                  <c:v>0.87196090644359503</c:v>
                </c:pt>
                <c:pt idx="322">
                  <c:v>0.88263174787466003</c:v>
                </c:pt>
                <c:pt idx="323">
                  <c:v>0.89333800241021344</c:v>
                </c:pt>
                <c:pt idx="324">
                  <c:v>0.90407926552459272</c:v>
                </c:pt>
                <c:pt idx="325">
                  <c:v>0.91485513449221001</c:v>
                </c:pt>
                <c:pt idx="326">
                  <c:v>0.92566520838372246</c:v>
                </c:pt>
                <c:pt idx="327">
                  <c:v>0.93650908806222655</c:v>
                </c:pt>
                <c:pt idx="328">
                  <c:v>0.94738637617945998</c:v>
                </c:pt>
                <c:pt idx="329">
                  <c:v>0.95829667717196898</c:v>
                </c:pt>
                <c:pt idx="330">
                  <c:v>0.96923959725732101</c:v>
                </c:pt>
                <c:pt idx="331">
                  <c:v>0.98021474443028456</c:v>
                </c:pt>
                <c:pt idx="332">
                  <c:v>0.99122172845901602</c:v>
                </c:pt>
                <c:pt idx="333">
                  <c:v>1.0022601608812509</c:v>
                </c:pt>
                <c:pt idx="334">
                  <c:v>1.0133296550005082</c:v>
                </c:pt>
                <c:pt idx="335">
                  <c:v>1.02442982588225</c:v>
                </c:pt>
                <c:pt idx="336">
                  <c:v>1.0355602903501182</c:v>
                </c:pt>
                <c:pt idx="337">
                  <c:v>1.0467206669820699</c:v>
                </c:pt>
                <c:pt idx="338">
                  <c:v>1.0579105761066001</c:v>
                </c:pt>
                <c:pt idx="339">
                  <c:v>1.0691296397989198</c:v>
                </c:pt>
                <c:pt idx="340">
                  <c:v>1.0803774818771901</c:v>
                </c:pt>
                <c:pt idx="341">
                  <c:v>1.09165372789861</c:v>
                </c:pt>
                <c:pt idx="342">
                  <c:v>1.1029580051557308</c:v>
                </c:pt>
                <c:pt idx="343">
                  <c:v>1.1142899426725501</c:v>
                </c:pt>
                <c:pt idx="344">
                  <c:v>1.1256491712007408</c:v>
                </c:pt>
                <c:pt idx="345">
                  <c:v>1.1370353232158501</c:v>
                </c:pt>
                <c:pt idx="346">
                  <c:v>1.1484480329134601</c:v>
                </c:pt>
                <c:pt idx="347">
                  <c:v>1.15988693620542</c:v>
                </c:pt>
                <c:pt idx="348">
                  <c:v>1.1713516707159799</c:v>
                </c:pt>
                <c:pt idx="349">
                  <c:v>1.1828418757780401</c:v>
                </c:pt>
                <c:pt idx="350">
                  <c:v>1.1943571924293008</c:v>
                </c:pt>
                <c:pt idx="351">
                  <c:v>1.2058972634084391</c:v>
                </c:pt>
                <c:pt idx="352">
                  <c:v>1.2174617331513791</c:v>
                </c:pt>
                <c:pt idx="353">
                  <c:v>1.229050247787369</c:v>
                </c:pt>
                <c:pt idx="354">
                  <c:v>1.2406624551352698</c:v>
                </c:pt>
                <c:pt idx="355">
                  <c:v>1.2522980046996899</c:v>
                </c:pt>
                <c:pt idx="356">
                  <c:v>1.263956547667179</c:v>
                </c:pt>
                <c:pt idx="357">
                  <c:v>1.2756377369024499</c:v>
                </c:pt>
                <c:pt idx="358">
                  <c:v>1.2873412269445299</c:v>
                </c:pt>
                <c:pt idx="359">
                  <c:v>1.299066674002979</c:v>
                </c:pt>
                <c:pt idx="360">
                  <c:v>1.3108137359540499</c:v>
                </c:pt>
                <c:pt idx="361">
                  <c:v>1.3225820723369301</c:v>
                </c:pt>
                <c:pt idx="362">
                  <c:v>1.3343713443498699</c:v>
                </c:pt>
                <c:pt idx="363">
                  <c:v>1.3461812148464101</c:v>
                </c:pt>
                <c:pt idx="364">
                  <c:v>1.3580113483315701</c:v>
                </c:pt>
                <c:pt idx="365">
                  <c:v>1.3698614109580298</c:v>
                </c:pt>
                <c:pt idx="366">
                  <c:v>1.3817310705223098</c:v>
                </c:pt>
                <c:pt idx="367">
                  <c:v>1.3936199964609799</c:v>
                </c:pt>
                <c:pt idx="368">
                  <c:v>1.4055278598468499</c:v>
                </c:pt>
                <c:pt idx="369">
                  <c:v>1.4174543333851291</c:v>
                </c:pt>
                <c:pt idx="370">
                  <c:v>1.4293990914096681</c:v>
                </c:pt>
                <c:pt idx="371">
                  <c:v>1.441361809879099</c:v>
                </c:pt>
                <c:pt idx="372">
                  <c:v>1.4533421663730501</c:v>
                </c:pt>
                <c:pt idx="373">
                  <c:v>1.4653398400883391</c:v>
                </c:pt>
                <c:pt idx="374">
                  <c:v>1.4773545118351399</c:v>
                </c:pt>
                <c:pt idx="375">
                  <c:v>1.4893858640332009</c:v>
                </c:pt>
                <c:pt idx="376">
                  <c:v>1.5014335807080199</c:v>
                </c:pt>
                <c:pt idx="377">
                  <c:v>1.513497347487029</c:v>
                </c:pt>
                <c:pt idx="378">
                  <c:v>1.5255768515958199</c:v>
                </c:pt>
                <c:pt idx="379">
                  <c:v>1.5376717818542598</c:v>
                </c:pt>
                <c:pt idx="380">
                  <c:v>1.54978182867277</c:v>
                </c:pt>
                <c:pt idx="381">
                  <c:v>1.561906684048439</c:v>
                </c:pt>
                <c:pt idx="382">
                  <c:v>1.5740460415612909</c:v>
                </c:pt>
                <c:pt idx="383">
                  <c:v>1.5861995963703999</c:v>
                </c:pt>
                <c:pt idx="384">
                  <c:v>1.5983670452101</c:v>
                </c:pt>
                <c:pt idx="385">
                  <c:v>1.6105480863862209</c:v>
                </c:pt>
                <c:pt idx="386">
                  <c:v>1.6227424197722309</c:v>
                </c:pt>
                <c:pt idx="387">
                  <c:v>1.6349497468054299</c:v>
                </c:pt>
                <c:pt idx="388">
                  <c:v>1.6471697704831698</c:v>
                </c:pt>
                <c:pt idx="389">
                  <c:v>1.6594021953589999</c:v>
                </c:pt>
                <c:pt idx="390">
                  <c:v>1.6716467275389</c:v>
                </c:pt>
                <c:pt idx="391">
                  <c:v>1.6839030746774499</c:v>
                </c:pt>
                <c:pt idx="392">
                  <c:v>1.6961709459740208</c:v>
                </c:pt>
                <c:pt idx="393">
                  <c:v>1.7084500521689601</c:v>
                </c:pt>
                <c:pt idx="394">
                  <c:v>1.7207401055397809</c:v>
                </c:pt>
                <c:pt idx="395">
                  <c:v>1.7330408198973701</c:v>
                </c:pt>
                <c:pt idx="396">
                  <c:v>1.74535191058218</c:v>
                </c:pt>
                <c:pt idx="397">
                  <c:v>1.75767309446037</c:v>
                </c:pt>
                <c:pt idx="398">
                  <c:v>1.7700040899200709</c:v>
                </c:pt>
                <c:pt idx="399">
                  <c:v>1.7823446168674899</c:v>
                </c:pt>
                <c:pt idx="400">
                  <c:v>1.7946943967232001</c:v>
                </c:pt>
                <c:pt idx="401">
                  <c:v>1.8070531524182201</c:v>
                </c:pt>
                <c:pt idx="402">
                  <c:v>1.819420608390319</c:v>
                </c:pt>
                <c:pt idx="403">
                  <c:v>1.831796490580089</c:v>
                </c:pt>
                <c:pt idx="404">
                  <c:v>1.8441805264272417</c:v>
                </c:pt>
                <c:pt idx="405">
                  <c:v>1.8565724448667318</c:v>
                </c:pt>
                <c:pt idx="406">
                  <c:v>1.8689719763249499</c:v>
                </c:pt>
                <c:pt idx="407">
                  <c:v>1.8813788527159598</c:v>
                </c:pt>
                <c:pt idx="408">
                  <c:v>1.8937928074376498</c:v>
                </c:pt>
                <c:pt idx="409">
                  <c:v>1.9062135753678999</c:v>
                </c:pt>
                <c:pt idx="410">
                  <c:v>1.9186408928608498</c:v>
                </c:pt>
                <c:pt idx="411">
                  <c:v>1.9310744977429983</c:v>
                </c:pt>
                <c:pt idx="412">
                  <c:v>1.9435141293094798</c:v>
                </c:pt>
                <c:pt idx="413">
                  <c:v>1.9559595283201598</c:v>
                </c:pt>
                <c:pt idx="414">
                  <c:v>1.9684104369959101</c:v>
                </c:pt>
                <c:pt idx="415">
                  <c:v>1.9808665990147698</c:v>
                </c:pt>
                <c:pt idx="416">
                  <c:v>1.9933277595080998</c:v>
                </c:pt>
                <c:pt idx="417">
                  <c:v>2.0057936650568302</c:v>
                </c:pt>
                <c:pt idx="418">
                  <c:v>2.0182640636876199</c:v>
                </c:pt>
                <c:pt idx="419">
                  <c:v>2.0307387048690302</c:v>
                </c:pt>
                <c:pt idx="420">
                  <c:v>2.04321733950776</c:v>
                </c:pt>
                <c:pt idx="421">
                  <c:v>2.0556997199447884</c:v>
                </c:pt>
                <c:pt idx="422">
                  <c:v>2.0681855999516001</c:v>
                </c:pt>
                <c:pt idx="423">
                  <c:v>2.0806747347263719</c:v>
                </c:pt>
                <c:pt idx="424">
                  <c:v>2.0931668808901098</c:v>
                </c:pt>
                <c:pt idx="425">
                  <c:v>2.1056617964829418</c:v>
                </c:pt>
                <c:pt idx="426">
                  <c:v>2.1181592409602099</c:v>
                </c:pt>
                <c:pt idx="427">
                  <c:v>2.1306589751886968</c:v>
                </c:pt>
                <c:pt idx="428">
                  <c:v>2.1431607614428341</c:v>
                </c:pt>
                <c:pt idx="429">
                  <c:v>2.1556643634008679</c:v>
                </c:pt>
                <c:pt idx="430">
                  <c:v>2.1681695461410619</c:v>
                </c:pt>
                <c:pt idx="431">
                  <c:v>2.1806760761378698</c:v>
                </c:pt>
                <c:pt idx="432">
                  <c:v>2.1931837212581518</c:v>
                </c:pt>
                <c:pt idx="433">
                  <c:v>2.2056922507573429</c:v>
                </c:pt>
                <c:pt idx="434">
                  <c:v>2.2182014352756387</c:v>
                </c:pt>
                <c:pt idx="435">
                  <c:v>2.2307110468342319</c:v>
                </c:pt>
                <c:pt idx="436">
                  <c:v>2.2432208588314353</c:v>
                </c:pt>
                <c:pt idx="437">
                  <c:v>2.2557306460388999</c:v>
                </c:pt>
                <c:pt idx="438">
                  <c:v>2.2682401845978397</c:v>
                </c:pt>
                <c:pt idx="439">
                  <c:v>2.280749252015172</c:v>
                </c:pt>
                <c:pt idx="440">
                  <c:v>2.2932576271597198</c:v>
                </c:pt>
                <c:pt idx="441">
                  <c:v>2.3057650902584279</c:v>
                </c:pt>
                <c:pt idx="442">
                  <c:v>2.3182714228925199</c:v>
                </c:pt>
                <c:pt idx="443">
                  <c:v>2.3307764079936981</c:v>
                </c:pt>
                <c:pt idx="444">
                  <c:v>2.3432798298403501</c:v>
                </c:pt>
                <c:pt idx="445">
                  <c:v>2.355781474053718</c:v>
                </c:pt>
                <c:pt idx="446">
                  <c:v>2.3682811275940998</c:v>
                </c:pt>
                <c:pt idx="447">
                  <c:v>2.3807785787570217</c:v>
                </c:pt>
                <c:pt idx="448">
                  <c:v>2.39327361716947</c:v>
                </c:pt>
                <c:pt idx="449">
                  <c:v>2.405766033786028</c:v>
                </c:pt>
                <c:pt idx="450">
                  <c:v>2.4182556208850974</c:v>
                </c:pt>
                <c:pt idx="451">
                  <c:v>2.4307421720650879</c:v>
                </c:pt>
                <c:pt idx="452">
                  <c:v>2.4432254822406101</c:v>
                </c:pt>
                <c:pt idx="453">
                  <c:v>2.4557053476386281</c:v>
                </c:pt>
                <c:pt idx="454">
                  <c:v>2.4681815657947217</c:v>
                </c:pt>
                <c:pt idx="455">
                  <c:v>2.4806539355491775</c:v>
                </c:pt>
                <c:pt idx="456">
                  <c:v>2.4931222570432801</c:v>
                </c:pt>
                <c:pt idx="457">
                  <c:v>2.5055863317154499</c:v>
                </c:pt>
                <c:pt idx="458">
                  <c:v>2.5180459622974101</c:v>
                </c:pt>
                <c:pt idx="459">
                  <c:v>2.5305009528104412</c:v>
                </c:pt>
                <c:pt idx="460">
                  <c:v>2.5429511085615202</c:v>
                </c:pt>
                <c:pt idx="461">
                  <c:v>2.5553962361395199</c:v>
                </c:pt>
                <c:pt idx="462">
                  <c:v>2.5678361434114212</c:v>
                </c:pt>
                <c:pt idx="463">
                  <c:v>2.5802706395184787</c:v>
                </c:pt>
                <c:pt idx="464">
                  <c:v>2.5926995348724198</c:v>
                </c:pt>
                <c:pt idx="465">
                  <c:v>2.6051226411516417</c:v>
                </c:pt>
                <c:pt idx="466">
                  <c:v>2.6175397712973747</c:v>
                </c:pt>
                <c:pt idx="467">
                  <c:v>2.6299507395099102</c:v>
                </c:pt>
                <c:pt idx="468">
                  <c:v>2.6423553612447681</c:v>
                </c:pt>
                <c:pt idx="469">
                  <c:v>2.6547534532088979</c:v>
                </c:pt>
                <c:pt idx="470">
                  <c:v>2.6671448333568399</c:v>
                </c:pt>
                <c:pt idx="471">
                  <c:v>2.6795293208869517</c:v>
                </c:pt>
                <c:pt idx="472">
                  <c:v>2.6919067362375801</c:v>
                </c:pt>
                <c:pt idx="473">
                  <c:v>2.7042769010832597</c:v>
                </c:pt>
                <c:pt idx="474">
                  <c:v>2.7166396383308884</c:v>
                </c:pt>
                <c:pt idx="475">
                  <c:v>2.7289947721159447</c:v>
                </c:pt>
                <c:pt idx="476">
                  <c:v>2.7413421277986187</c:v>
                </c:pt>
                <c:pt idx="477">
                  <c:v>2.7536815319601002</c:v>
                </c:pt>
                <c:pt idx="478">
                  <c:v>2.76601281239867</c:v>
                </c:pt>
                <c:pt idx="479">
                  <c:v>2.7783357981259429</c:v>
                </c:pt>
                <c:pt idx="480">
                  <c:v>2.7906503193630381</c:v>
                </c:pt>
                <c:pt idx="481">
                  <c:v>2.80295620753681</c:v>
                </c:pt>
                <c:pt idx="482">
                  <c:v>2.8152532952759581</c:v>
                </c:pt>
                <c:pt idx="483">
                  <c:v>2.8275414164072998</c:v>
                </c:pt>
                <c:pt idx="484">
                  <c:v>2.8398204059519081</c:v>
                </c:pt>
                <c:pt idx="485">
                  <c:v>2.8520901001213281</c:v>
                </c:pt>
                <c:pt idx="486">
                  <c:v>2.8643503363137479</c:v>
                </c:pt>
                <c:pt idx="487">
                  <c:v>2.8766009531102061</c:v>
                </c:pt>
                <c:pt idx="488">
                  <c:v>2.8888417902707682</c:v>
                </c:pt>
                <c:pt idx="489">
                  <c:v>2.9010726887307281</c:v>
                </c:pt>
                <c:pt idx="490">
                  <c:v>2.9132934905967884</c:v>
                </c:pt>
                <c:pt idx="491">
                  <c:v>2.9255040391432581</c:v>
                </c:pt>
                <c:pt idx="492">
                  <c:v>2.9377041788082301</c:v>
                </c:pt>
                <c:pt idx="493">
                  <c:v>2.9498937551897799</c:v>
                </c:pt>
                <c:pt idx="494">
                  <c:v>2.9620726150421781</c:v>
                </c:pt>
                <c:pt idx="495">
                  <c:v>2.9742406062720281</c:v>
                </c:pt>
                <c:pt idx="496">
                  <c:v>2.9863975779345018</c:v>
                </c:pt>
                <c:pt idx="497">
                  <c:v>2.9985433802295081</c:v>
                </c:pt>
                <c:pt idx="498">
                  <c:v>3.0106778644979002</c:v>
                </c:pt>
                <c:pt idx="499">
                  <c:v>3.0228008832176387</c:v>
                </c:pt>
                <c:pt idx="500">
                  <c:v>3.0349122899999998</c:v>
                </c:pt>
                <c:pt idx="501">
                  <c:v>3.04701193958577</c:v>
                </c:pt>
                <c:pt idx="502">
                  <c:v>3.0590996878414201</c:v>
                </c:pt>
                <c:pt idx="503">
                  <c:v>3.0711753917553102</c:v>
                </c:pt>
                <c:pt idx="504">
                  <c:v>3.0832389094338679</c:v>
                </c:pt>
                <c:pt idx="505">
                  <c:v>3.0952901000977882</c:v>
                </c:pt>
                <c:pt idx="506">
                  <c:v>3.1073288240782198</c:v>
                </c:pt>
                <c:pt idx="507">
                  <c:v>3.1193549428129526</c:v>
                </c:pt>
                <c:pt idx="508">
                  <c:v>3.13136831884258</c:v>
                </c:pt>
                <c:pt idx="509">
                  <c:v>3.1433688158067801</c:v>
                </c:pt>
                <c:pt idx="510">
                  <c:v>3.1553562984404002</c:v>
                </c:pt>
                <c:pt idx="511">
                  <c:v>3.1673306325696919</c:v>
                </c:pt>
                <c:pt idx="512">
                  <c:v>3.17929168510851</c:v>
                </c:pt>
                <c:pt idx="513">
                  <c:v>3.1912393240544787</c:v>
                </c:pt>
                <c:pt idx="514">
                  <c:v>3.2031734184852212</c:v>
                </c:pt>
                <c:pt idx="515">
                  <c:v>3.2150938385544898</c:v>
                </c:pt>
                <c:pt idx="516">
                  <c:v>3.2270004554884202</c:v>
                </c:pt>
                <c:pt idx="517">
                  <c:v>3.2388931415816802</c:v>
                </c:pt>
                <c:pt idx="518">
                  <c:v>3.2507717701936518</c:v>
                </c:pt>
                <c:pt idx="519">
                  <c:v>3.26263621574466</c:v>
                </c:pt>
                <c:pt idx="520">
                  <c:v>3.2744863537121498</c:v>
                </c:pt>
                <c:pt idx="521">
                  <c:v>3.2863220606268517</c:v>
                </c:pt>
                <c:pt idx="522">
                  <c:v>3.2981432140689799</c:v>
                </c:pt>
                <c:pt idx="523">
                  <c:v>3.3099496926644587</c:v>
                </c:pt>
                <c:pt idx="524">
                  <c:v>3.3217413760810799</c:v>
                </c:pt>
                <c:pt idx="525">
                  <c:v>3.3335181450246787</c:v>
                </c:pt>
                <c:pt idx="526">
                  <c:v>3.3452798812353599</c:v>
                </c:pt>
                <c:pt idx="527">
                  <c:v>3.3570264674836587</c:v>
                </c:pt>
                <c:pt idx="528">
                  <c:v>3.3687577875667611</c:v>
                </c:pt>
                <c:pt idx="529">
                  <c:v>3.38047372630465</c:v>
                </c:pt>
                <c:pt idx="530">
                  <c:v>3.3921741695363501</c:v>
                </c:pt>
                <c:pt idx="531">
                  <c:v>3.4038590041160797</c:v>
                </c:pt>
                <c:pt idx="532">
                  <c:v>3.4155281179094281</c:v>
                </c:pt>
                <c:pt idx="533">
                  <c:v>3.4271813997895899</c:v>
                </c:pt>
                <c:pt idx="534">
                  <c:v>3.4388187396335264</c:v>
                </c:pt>
                <c:pt idx="535">
                  <c:v>3.450440028318178</c:v>
                </c:pt>
                <c:pt idx="536">
                  <c:v>3.462045157716608</c:v>
                </c:pt>
                <c:pt idx="537">
                  <c:v>3.4736340206942398</c:v>
                </c:pt>
                <c:pt idx="538">
                  <c:v>3.4852065111050199</c:v>
                </c:pt>
                <c:pt idx="539">
                  <c:v>3.4967625237876478</c:v>
                </c:pt>
                <c:pt idx="540">
                  <c:v>3.5083019545616811</c:v>
                </c:pt>
                <c:pt idx="541">
                  <c:v>3.5198247002238281</c:v>
                </c:pt>
                <c:pt idx="542">
                  <c:v>3.5313306585440802</c:v>
                </c:pt>
                <c:pt idx="543">
                  <c:v>3.5428197282618901</c:v>
                </c:pt>
                <c:pt idx="544">
                  <c:v>3.5542918090824118</c:v>
                </c:pt>
                <c:pt idx="545">
                  <c:v>3.5657468016726401</c:v>
                </c:pt>
                <c:pt idx="546">
                  <c:v>3.5771846076576326</c:v>
                </c:pt>
                <c:pt idx="547">
                  <c:v>3.5886051296166879</c:v>
                </c:pt>
                <c:pt idx="548">
                  <c:v>3.6000082710795498</c:v>
                </c:pt>
                <c:pt idx="549">
                  <c:v>3.61139393652256</c:v>
                </c:pt>
                <c:pt idx="550">
                  <c:v>3.622762031364898</c:v>
                </c:pt>
                <c:pt idx="551">
                  <c:v>3.6341124619647198</c:v>
                </c:pt>
                <c:pt idx="552">
                  <c:v>3.6454451356153981</c:v>
                </c:pt>
                <c:pt idx="553">
                  <c:v>3.6567599605416787</c:v>
                </c:pt>
                <c:pt idx="554">
                  <c:v>3.6680568458958902</c:v>
                </c:pt>
                <c:pt idx="555">
                  <c:v>3.6793357017541002</c:v>
                </c:pt>
                <c:pt idx="556">
                  <c:v>3.6905964391123498</c:v>
                </c:pt>
                <c:pt idx="557">
                  <c:v>3.7018389698828198</c:v>
                </c:pt>
                <c:pt idx="558">
                  <c:v>3.7130632068900318</c:v>
                </c:pt>
                <c:pt idx="559">
                  <c:v>3.7242690638669917</c:v>
                </c:pt>
                <c:pt idx="560">
                  <c:v>3.7354564554514798</c:v>
                </c:pt>
                <c:pt idx="561">
                  <c:v>3.7466252971821201</c:v>
                </c:pt>
                <c:pt idx="562">
                  <c:v>3.7577755054946702</c:v>
                </c:pt>
                <c:pt idx="563">
                  <c:v>3.7689069977181502</c:v>
                </c:pt>
                <c:pt idx="564">
                  <c:v>3.7800196920710802</c:v>
                </c:pt>
                <c:pt idx="565">
                  <c:v>3.791113507657593</c:v>
                </c:pt>
                <c:pt idx="566">
                  <c:v>3.802188364463718</c:v>
                </c:pt>
                <c:pt idx="567">
                  <c:v>3.8132441833535169</c:v>
                </c:pt>
                <c:pt idx="568">
                  <c:v>3.8242808860652682</c:v>
                </c:pt>
                <c:pt idx="569">
                  <c:v>3.835298395207698</c:v>
                </c:pt>
                <c:pt idx="570">
                  <c:v>3.8462966342561273</c:v>
                </c:pt>
                <c:pt idx="571">
                  <c:v>3.8572755275487078</c:v>
                </c:pt>
                <c:pt idx="572">
                  <c:v>3.8682350002825299</c:v>
                </c:pt>
                <c:pt idx="573">
                  <c:v>3.8791749785099201</c:v>
                </c:pt>
                <c:pt idx="574">
                  <c:v>3.890095389134558</c:v>
                </c:pt>
                <c:pt idx="575">
                  <c:v>3.9009961599076699</c:v>
                </c:pt>
                <c:pt idx="576">
                  <c:v>3.9118772194242775</c:v>
                </c:pt>
                <c:pt idx="577">
                  <c:v>3.92273849711931</c:v>
                </c:pt>
                <c:pt idx="578">
                  <c:v>3.9335799232638169</c:v>
                </c:pt>
                <c:pt idx="579">
                  <c:v>3.9444014289612301</c:v>
                </c:pt>
                <c:pt idx="580">
                  <c:v>3.9552029461434381</c:v>
                </c:pt>
                <c:pt idx="581">
                  <c:v>3.9659844075670518</c:v>
                </c:pt>
                <c:pt idx="582">
                  <c:v>3.9767457468095682</c:v>
                </c:pt>
                <c:pt idx="583">
                  <c:v>3.9874868982656002</c:v>
                </c:pt>
                <c:pt idx="584">
                  <c:v>3.9982077971429919</c:v>
                </c:pt>
                <c:pt idx="585">
                  <c:v>4.0089083794590463</c:v>
                </c:pt>
                <c:pt idx="586">
                  <c:v>4.0195885820367785</c:v>
                </c:pt>
                <c:pt idx="587">
                  <c:v>4.0302483425009914</c:v>
                </c:pt>
                <c:pt idx="588">
                  <c:v>4.0408875992745399</c:v>
                </c:pt>
                <c:pt idx="589">
                  <c:v>4.0515062915744897</c:v>
                </c:pt>
                <c:pt idx="590">
                  <c:v>4.0621043594083348</c:v>
                </c:pt>
                <c:pt idx="591">
                  <c:v>4.0726817435701914</c:v>
                </c:pt>
                <c:pt idx="592">
                  <c:v>4.0832383856369114</c:v>
                </c:pt>
                <c:pt idx="593">
                  <c:v>4.0937742279643885</c:v>
                </c:pt>
                <c:pt idx="594">
                  <c:v>4.1042892136836402</c:v>
                </c:pt>
                <c:pt idx="595">
                  <c:v>4.1147832866970848</c:v>
                </c:pt>
                <c:pt idx="596">
                  <c:v>4.1252563916747</c:v>
                </c:pt>
                <c:pt idx="597">
                  <c:v>4.1357084740501637</c:v>
                </c:pt>
                <c:pt idx="598">
                  <c:v>4.1461394800170996</c:v>
                </c:pt>
                <c:pt idx="599">
                  <c:v>4.1565493565252858</c:v>
                </c:pt>
                <c:pt idx="600">
                  <c:v>4.1669380512767926</c:v>
                </c:pt>
                <c:pt idx="601">
                  <c:v>4.1773055127221985</c:v>
                </c:pt>
                <c:pt idx="602">
                  <c:v>4.1876516900567475</c:v>
                </c:pt>
                <c:pt idx="603">
                  <c:v>4.1979765332166137</c:v>
                </c:pt>
                <c:pt idx="604">
                  <c:v>4.2082799928750241</c:v>
                </c:pt>
                <c:pt idx="605">
                  <c:v>4.2185620204384495</c:v>
                </c:pt>
                <c:pt idx="606">
                  <c:v>4.2288225680428395</c:v>
                </c:pt>
                <c:pt idx="607">
                  <c:v>4.239061588549764</c:v>
                </c:pt>
                <c:pt idx="608">
                  <c:v>4.2492790355426582</c:v>
                </c:pt>
                <c:pt idx="609">
                  <c:v>4.2594748633229464</c:v>
                </c:pt>
                <c:pt idx="610">
                  <c:v>4.2696490269062899</c:v>
                </c:pt>
                <c:pt idx="611">
                  <c:v>4.2798014820187538</c:v>
                </c:pt>
                <c:pt idx="612">
                  <c:v>4.2899321850929759</c:v>
                </c:pt>
                <c:pt idx="613">
                  <c:v>4.3000410932643938</c:v>
                </c:pt>
                <c:pt idx="614">
                  <c:v>4.3101281643673985</c:v>
                </c:pt>
                <c:pt idx="615">
                  <c:v>4.320193356931596</c:v>
                </c:pt>
                <c:pt idx="616">
                  <c:v>4.3302366301778799</c:v>
                </c:pt>
                <c:pt idx="617">
                  <c:v>4.3402579440147235</c:v>
                </c:pt>
                <c:pt idx="618">
                  <c:v>4.35025725903433</c:v>
                </c:pt>
                <c:pt idx="619">
                  <c:v>4.3602345365088127</c:v>
                </c:pt>
                <c:pt idx="620">
                  <c:v>4.3701897383864265</c:v>
                </c:pt>
                <c:pt idx="621">
                  <c:v>4.3801228272876864</c:v>
                </c:pt>
                <c:pt idx="622">
                  <c:v>4.3900337665016602</c:v>
                </c:pt>
                <c:pt idx="623">
                  <c:v>4.39992251998203</c:v>
                </c:pt>
                <c:pt idx="624">
                  <c:v>4.4097890523434033</c:v>
                </c:pt>
                <c:pt idx="625">
                  <c:v>4.4196333288574197</c:v>
                </c:pt>
                <c:pt idx="626">
                  <c:v>4.4294553154490002</c:v>
                </c:pt>
                <c:pt idx="627">
                  <c:v>4.4392549786924898</c:v>
                </c:pt>
                <c:pt idx="628">
                  <c:v>4.4490322858078661</c:v>
                </c:pt>
                <c:pt idx="629">
                  <c:v>4.4587872046569297</c:v>
                </c:pt>
                <c:pt idx="630">
                  <c:v>4.4685197037395197</c:v>
                </c:pt>
                <c:pt idx="631">
                  <c:v>4.4782297521896695</c:v>
                </c:pt>
                <c:pt idx="632">
                  <c:v>4.4879173197717375</c:v>
                </c:pt>
                <c:pt idx="633">
                  <c:v>4.4975823768767826</c:v>
                </c:pt>
                <c:pt idx="634">
                  <c:v>4.5072248945185596</c:v>
                </c:pt>
                <c:pt idx="635">
                  <c:v>4.5168448443297864</c:v>
                </c:pt>
                <c:pt idx="636">
                  <c:v>4.5264421985583914</c:v>
                </c:pt>
                <c:pt idx="637">
                  <c:v>4.53601693006358</c:v>
                </c:pt>
                <c:pt idx="638">
                  <c:v>4.5455690123121135</c:v>
                </c:pt>
                <c:pt idx="639">
                  <c:v>4.5550984193745103</c:v>
                </c:pt>
                <c:pt idx="640">
                  <c:v>4.5646051259211502</c:v>
                </c:pt>
                <c:pt idx="641">
                  <c:v>4.5740891072185397</c:v>
                </c:pt>
                <c:pt idx="642">
                  <c:v>4.5835503391254937</c:v>
                </c:pt>
                <c:pt idx="643">
                  <c:v>4.5929887980892961</c:v>
                </c:pt>
                <c:pt idx="644">
                  <c:v>4.6024044611418962</c:v>
                </c:pt>
                <c:pt idx="645">
                  <c:v>4.6117973058961335</c:v>
                </c:pt>
                <c:pt idx="646">
                  <c:v>4.6211673105418498</c:v>
                </c:pt>
                <c:pt idx="647">
                  <c:v>4.6305144538421796</c:v>
                </c:pt>
                <c:pt idx="648">
                  <c:v>4.6398387151296836</c:v>
                </c:pt>
                <c:pt idx="649">
                  <c:v>4.6491400743025304</c:v>
                </c:pt>
                <c:pt idx="650">
                  <c:v>4.6584185118206962</c:v>
                </c:pt>
                <c:pt idx="651">
                  <c:v>4.6676740087021864</c:v>
                </c:pt>
                <c:pt idx="652">
                  <c:v>4.6769065465191959</c:v>
                </c:pt>
                <c:pt idx="653">
                  <c:v>4.6861161073942563</c:v>
                </c:pt>
                <c:pt idx="654">
                  <c:v>4.6953026739965562</c:v>
                </c:pt>
                <c:pt idx="655">
                  <c:v>4.7044662295379664</c:v>
                </c:pt>
                <c:pt idx="656">
                  <c:v>4.7136067577693703</c:v>
                </c:pt>
                <c:pt idx="657">
                  <c:v>4.7227242429767546</c:v>
                </c:pt>
                <c:pt idx="658">
                  <c:v>4.7318186699774696</c:v>
                </c:pt>
                <c:pt idx="659">
                  <c:v>4.7408900241163598</c:v>
                </c:pt>
                <c:pt idx="660">
                  <c:v>4.7499382912620103</c:v>
                </c:pt>
                <c:pt idx="661">
                  <c:v>4.7589634578028903</c:v>
                </c:pt>
                <c:pt idx="662">
                  <c:v>4.7679655106435765</c:v>
                </c:pt>
                <c:pt idx="663">
                  <c:v>4.77694443720093</c:v>
                </c:pt>
                <c:pt idx="664">
                  <c:v>4.7859002254002601</c:v>
                </c:pt>
                <c:pt idx="665">
                  <c:v>4.794832863671556</c:v>
                </c:pt>
                <c:pt idx="666">
                  <c:v>4.8037423409456999</c:v>
                </c:pt>
                <c:pt idx="667">
                  <c:v>4.8126286466505475</c:v>
                </c:pt>
                <c:pt idx="668">
                  <c:v>4.8214917707072162</c:v>
                </c:pt>
                <c:pt idx="669">
                  <c:v>4.8303317035262801</c:v>
                </c:pt>
                <c:pt idx="670">
                  <c:v>4.8391484360038834</c:v>
                </c:pt>
                <c:pt idx="671">
                  <c:v>4.8479419595179758</c:v>
                </c:pt>
                <c:pt idx="672">
                  <c:v>4.8567122659245303</c:v>
                </c:pt>
                <c:pt idx="673">
                  <c:v>4.8654593475536885</c:v>
                </c:pt>
                <c:pt idx="674">
                  <c:v>4.8741831972059462</c:v>
                </c:pt>
                <c:pt idx="675">
                  <c:v>4.8828838081484047</c:v>
                </c:pt>
                <c:pt idx="676">
                  <c:v>4.8915611741109002</c:v>
                </c:pt>
                <c:pt idx="677">
                  <c:v>4.9002152892821735</c:v>
                </c:pt>
                <c:pt idx="678">
                  <c:v>4.9088461483061501</c:v>
                </c:pt>
                <c:pt idx="679">
                  <c:v>4.9174537462780696</c:v>
                </c:pt>
                <c:pt idx="680">
                  <c:v>4.9260380787406604</c:v>
                </c:pt>
                <c:pt idx="681">
                  <c:v>4.9345991416803914</c:v>
                </c:pt>
                <c:pt idx="682">
                  <c:v>4.9431369315235898</c:v>
                </c:pt>
                <c:pt idx="683">
                  <c:v>4.9516514451326961</c:v>
                </c:pt>
                <c:pt idx="684">
                  <c:v>4.9601426798023995</c:v>
                </c:pt>
                <c:pt idx="685">
                  <c:v>4.9686106332558699</c:v>
                </c:pt>
                <c:pt idx="686">
                  <c:v>4.9770553036409204</c:v>
                </c:pt>
                <c:pt idx="687">
                  <c:v>4.9854766895262204</c:v>
                </c:pt>
                <c:pt idx="688">
                  <c:v>4.9938747898974603</c:v>
                </c:pt>
                <c:pt idx="689">
                  <c:v>5.0022496041535538</c:v>
                </c:pt>
                <c:pt idx="690">
                  <c:v>5.0106011321028534</c:v>
                </c:pt>
                <c:pt idx="691">
                  <c:v>5.01892937395926</c:v>
                </c:pt>
                <c:pt idx="692">
                  <c:v>5.0272343303385147</c:v>
                </c:pt>
                <c:pt idx="693">
                  <c:v>5.0355160022543703</c:v>
                </c:pt>
                <c:pt idx="694">
                  <c:v>5.043774391114674</c:v>
                </c:pt>
                <c:pt idx="695">
                  <c:v>5.0520094987176902</c:v>
                </c:pt>
                <c:pt idx="696">
                  <c:v>5.0602213272482075</c:v>
                </c:pt>
                <c:pt idx="697">
                  <c:v>5.0684098792738075</c:v>
                </c:pt>
                <c:pt idx="698">
                  <c:v>5.0765751577409395</c:v>
                </c:pt>
                <c:pt idx="699">
                  <c:v>5.0847171659712398</c:v>
                </c:pt>
                <c:pt idx="700">
                  <c:v>5.092835907657606</c:v>
                </c:pt>
                <c:pt idx="701">
                  <c:v>5.1009313868604558</c:v>
                </c:pt>
                <c:pt idx="702">
                  <c:v>5.10900360800394</c:v>
                </c:pt>
                <c:pt idx="703">
                  <c:v>5.117052575872016</c:v>
                </c:pt>
                <c:pt idx="704">
                  <c:v>5.1250782956048004</c:v>
                </c:pt>
                <c:pt idx="705">
                  <c:v>5.1330807726946199</c:v>
                </c:pt>
                <c:pt idx="706">
                  <c:v>5.1410600129822503</c:v>
                </c:pt>
                <c:pt idx="707">
                  <c:v>5.1490160226531501</c:v>
                </c:pt>
                <c:pt idx="708">
                  <c:v>5.1569488082335697</c:v>
                </c:pt>
                <c:pt idx="709">
                  <c:v>5.1648583765868112</c:v>
                </c:pt>
                <c:pt idx="710">
                  <c:v>5.1727447349093998</c:v>
                </c:pt>
                <c:pt idx="711">
                  <c:v>5.1806078907272202</c:v>
                </c:pt>
                <c:pt idx="712">
                  <c:v>5.1884478518917865</c:v>
                </c:pt>
                <c:pt idx="713">
                  <c:v>5.1962646265763963</c:v>
                </c:pt>
                <c:pt idx="714">
                  <c:v>5.2040582232723196</c:v>
                </c:pt>
                <c:pt idx="715">
                  <c:v>5.2118286507849714</c:v>
                </c:pt>
                <c:pt idx="716">
                  <c:v>5.21957591823013</c:v>
                </c:pt>
                <c:pt idx="717">
                  <c:v>5.2273000350301198</c:v>
                </c:pt>
                <c:pt idx="718">
                  <c:v>5.2350010109099996</c:v>
                </c:pt>
                <c:pt idx="719">
                  <c:v>5.2426788558937734</c:v>
                </c:pt>
                <c:pt idx="720">
                  <c:v>5.2503335803005102</c:v>
                </c:pt>
                <c:pt idx="721">
                  <c:v>5.2579651947406436</c:v>
                </c:pt>
                <c:pt idx="722">
                  <c:v>5.2655737101120303</c:v>
                </c:pt>
                <c:pt idx="723">
                  <c:v>5.2731591375962603</c:v>
                </c:pt>
                <c:pt idx="724">
                  <c:v>5.2807214886548071</c:v>
                </c:pt>
                <c:pt idx="725">
                  <c:v>5.288260775025166</c:v>
                </c:pt>
                <c:pt idx="726">
                  <c:v>5.2957770087171099</c:v>
                </c:pt>
                <c:pt idx="727">
                  <c:v>5.3032702020088403</c:v>
                </c:pt>
                <c:pt idx="728">
                  <c:v>5.3107403674432385</c:v>
                </c:pt>
                <c:pt idx="729">
                  <c:v>5.3181875178239526</c:v>
                </c:pt>
                <c:pt idx="730">
                  <c:v>5.3256116662116861</c:v>
                </c:pt>
                <c:pt idx="731">
                  <c:v>5.3330128259203002</c:v>
                </c:pt>
                <c:pt idx="732">
                  <c:v>5.3403910105131036</c:v>
                </c:pt>
                <c:pt idx="733">
                  <c:v>5.3477462337989463</c:v>
                </c:pt>
                <c:pt idx="734">
                  <c:v>5.3550785098284859</c:v>
                </c:pt>
                <c:pt idx="735">
                  <c:v>5.3623878528903361</c:v>
                </c:pt>
                <c:pt idx="736">
                  <c:v>5.3696742775072348</c:v>
                </c:pt>
                <c:pt idx="737">
                  <c:v>5.3769377984322801</c:v>
                </c:pt>
                <c:pt idx="738">
                  <c:v>5.3841784306451297</c:v>
                </c:pt>
                <c:pt idx="739">
                  <c:v>5.3913961893481535</c:v>
                </c:pt>
                <c:pt idx="740">
                  <c:v>5.39859108996259</c:v>
                </c:pt>
                <c:pt idx="741">
                  <c:v>5.4057631481248682</c:v>
                </c:pt>
                <c:pt idx="742">
                  <c:v>5.4129123796825969</c:v>
                </c:pt>
                <c:pt idx="743">
                  <c:v>5.4200388006909765</c:v>
                </c:pt>
                <c:pt idx="744">
                  <c:v>5.4271424274088602</c:v>
                </c:pt>
                <c:pt idx="745">
                  <c:v>5.4342232762949099</c:v>
                </c:pt>
                <c:pt idx="746">
                  <c:v>5.441281364003876</c:v>
                </c:pt>
                <c:pt idx="747">
                  <c:v>5.4483167073827703</c:v>
                </c:pt>
                <c:pt idx="748">
                  <c:v>5.45532932346699</c:v>
                </c:pt>
                <c:pt idx="749">
                  <c:v>5.4623192294766163</c:v>
                </c:pt>
                <c:pt idx="750">
                  <c:v>5.4692864428124999</c:v>
                </c:pt>
                <c:pt idx="751">
                  <c:v>5.4762309810525283</c:v>
                </c:pt>
                <c:pt idx="752">
                  <c:v>5.4831528619477385</c:v>
                </c:pt>
                <c:pt idx="753">
                  <c:v>5.4900521034186038</c:v>
                </c:pt>
                <c:pt idx="754">
                  <c:v>5.4969287235511359</c:v>
                </c:pt>
                <c:pt idx="755">
                  <c:v>5.5037827405931239</c:v>
                </c:pt>
                <c:pt idx="756">
                  <c:v>5.5106141729502962</c:v>
                </c:pt>
                <c:pt idx="757">
                  <c:v>5.5174230391825496</c:v>
                </c:pt>
                <c:pt idx="758">
                  <c:v>5.5242093580001095</c:v>
                </c:pt>
                <c:pt idx="759">
                  <c:v>5.5309731482597204</c:v>
                </c:pt>
                <c:pt idx="760">
                  <c:v>5.537714428960796</c:v>
                </c:pt>
                <c:pt idx="761">
                  <c:v>5.544433219241756</c:v>
                </c:pt>
                <c:pt idx="762">
                  <c:v>5.5511295383760162</c:v>
                </c:pt>
                <c:pt idx="763">
                  <c:v>5.5578034057683414</c:v>
                </c:pt>
                <c:pt idx="764">
                  <c:v>5.5644548409509111</c:v>
                </c:pt>
                <c:pt idx="765">
                  <c:v>5.5710838635796502</c:v>
                </c:pt>
                <c:pt idx="766">
                  <c:v>5.5776904934302536</c:v>
                </c:pt>
                <c:pt idx="767">
                  <c:v>5.5842747503945098</c:v>
                </c:pt>
                <c:pt idx="768">
                  <c:v>5.5908366544764263</c:v>
                </c:pt>
                <c:pt idx="769">
                  <c:v>5.5973762257884365</c:v>
                </c:pt>
                <c:pt idx="770">
                  <c:v>5.6038934845475934</c:v>
                </c:pt>
                <c:pt idx="771">
                  <c:v>5.6103884510717466</c:v>
                </c:pt>
                <c:pt idx="772">
                  <c:v>5.6168611457757303</c:v>
                </c:pt>
                <c:pt idx="773">
                  <c:v>5.6233115891676064</c:v>
                </c:pt>
                <c:pt idx="774">
                  <c:v>5.6297398018447602</c:v>
                </c:pt>
                <c:pt idx="775">
                  <c:v>5.63614580449015</c:v>
                </c:pt>
                <c:pt idx="776">
                  <c:v>5.642529617868516</c:v>
                </c:pt>
                <c:pt idx="777">
                  <c:v>5.6488912628225396</c:v>
                </c:pt>
                <c:pt idx="778">
                  <c:v>5.655230760268986</c:v>
                </c:pt>
                <c:pt idx="779">
                  <c:v>5.6615481311949996</c:v>
                </c:pt>
                <c:pt idx="780">
                  <c:v>5.6678433966542396</c:v>
                </c:pt>
                <c:pt idx="781">
                  <c:v>5.6741165777630025</c:v>
                </c:pt>
                <c:pt idx="782">
                  <c:v>5.6803676956966038</c:v>
                </c:pt>
                <c:pt idx="783">
                  <c:v>5.6865967716852861</c:v>
                </c:pt>
                <c:pt idx="784">
                  <c:v>5.6928038270106764</c:v>
                </c:pt>
                <c:pt idx="785">
                  <c:v>5.69898888300186</c:v>
                </c:pt>
                <c:pt idx="786">
                  <c:v>5.7051519610315298</c:v>
                </c:pt>
                <c:pt idx="787">
                  <c:v>5.7112930825122472</c:v>
                </c:pt>
                <c:pt idx="788">
                  <c:v>5.7174122688926161</c:v>
                </c:pt>
                <c:pt idx="789">
                  <c:v>5.7235095416534296</c:v>
                </c:pt>
                <c:pt idx="790">
                  <c:v>5.7295849223039559</c:v>
                </c:pt>
                <c:pt idx="791">
                  <c:v>5.7356384323780238</c:v>
                </c:pt>
                <c:pt idx="792">
                  <c:v>5.741670093430244</c:v>
                </c:pt>
                <c:pt idx="793">
                  <c:v>5.7476799270322498</c:v>
                </c:pt>
                <c:pt idx="794">
                  <c:v>5.7536679547688241</c:v>
                </c:pt>
                <c:pt idx="795">
                  <c:v>5.7596341982341261</c:v>
                </c:pt>
                <c:pt idx="796">
                  <c:v>5.7655786790278665</c:v>
                </c:pt>
                <c:pt idx="797">
                  <c:v>5.7715014187514999</c:v>
                </c:pt>
                <c:pt idx="798">
                  <c:v>5.7774024390044003</c:v>
                </c:pt>
                <c:pt idx="799">
                  <c:v>5.7832817613800902</c:v>
                </c:pt>
                <c:pt idx="800">
                  <c:v>5.7891394074624101</c:v>
                </c:pt>
                <c:pt idx="801">
                  <c:v>5.7949753988216601</c:v>
                </c:pt>
                <c:pt idx="802">
                  <c:v>5.8007897570108797</c:v>
                </c:pt>
                <c:pt idx="803">
                  <c:v>5.8065825035619696</c:v>
                </c:pt>
                <c:pt idx="804">
                  <c:v>5.8123536599819365</c:v>
                </c:pt>
                <c:pt idx="805">
                  <c:v>5.8181032477490158</c:v>
                </c:pt>
                <c:pt idx="806">
                  <c:v>5.8238312883088961</c:v>
                </c:pt>
                <c:pt idx="807">
                  <c:v>5.8295378030709664</c:v>
                </c:pt>
                <c:pt idx="808">
                  <c:v>5.8352228134043536</c:v>
                </c:pt>
                <c:pt idx="809">
                  <c:v>5.8408863406342864</c:v>
                </c:pt>
                <c:pt idx="810">
                  <c:v>5.8465284060381997</c:v>
                </c:pt>
                <c:pt idx="811">
                  <c:v>5.85214903084188</c:v>
                </c:pt>
                <c:pt idx="812">
                  <c:v>5.8577482362157927</c:v>
                </c:pt>
                <c:pt idx="813">
                  <c:v>5.8633260432711314</c:v>
                </c:pt>
                <c:pt idx="814">
                  <c:v>5.8688824730560158</c:v>
                </c:pt>
                <c:pt idx="815">
                  <c:v>5.874417546551876</c:v>
                </c:pt>
                <c:pt idx="816">
                  <c:v>5.8799312846693637</c:v>
                </c:pt>
                <c:pt idx="817">
                  <c:v>5.8854237082447014</c:v>
                </c:pt>
                <c:pt idx="818">
                  <c:v>5.8908948380358925</c:v>
                </c:pt>
                <c:pt idx="819">
                  <c:v>5.8963446947188514</c:v>
                </c:pt>
                <c:pt idx="820">
                  <c:v>5.9017732988835272</c:v>
                </c:pt>
                <c:pt idx="821">
                  <c:v>5.9071806710303063</c:v>
                </c:pt>
                <c:pt idx="822">
                  <c:v>5.9125668315659858</c:v>
                </c:pt>
                <c:pt idx="823">
                  <c:v>5.9179318008000363</c:v>
                </c:pt>
                <c:pt idx="824">
                  <c:v>5.9232755989408803</c:v>
                </c:pt>
                <c:pt idx="825">
                  <c:v>5.928598246091906</c:v>
                </c:pt>
                <c:pt idx="826">
                  <c:v>5.9338997622478136</c:v>
                </c:pt>
                <c:pt idx="827">
                  <c:v>5.9391801672907603</c:v>
                </c:pt>
                <c:pt idx="828">
                  <c:v>5.9444394809864898</c:v>
                </c:pt>
                <c:pt idx="829">
                  <c:v>5.9496777229806384</c:v>
                </c:pt>
                <c:pt idx="830">
                  <c:v>5.9548949127947495</c:v>
                </c:pt>
                <c:pt idx="831">
                  <c:v>5.9600910698226999</c:v>
                </c:pt>
                <c:pt idx="832">
                  <c:v>5.9652662133266636</c:v>
                </c:pt>
                <c:pt idx="833">
                  <c:v>5.9704203624334502</c:v>
                </c:pt>
                <c:pt idx="834">
                  <c:v>5.9755535361306302</c:v>
                </c:pt>
                <c:pt idx="835">
                  <c:v>5.9806657532627039</c:v>
                </c:pt>
                <c:pt idx="836">
                  <c:v>5.9857570325273901</c:v>
                </c:pt>
                <c:pt idx="837">
                  <c:v>5.9908273924717124</c:v>
                </c:pt>
                <c:pt idx="838">
                  <c:v>5.9958768514881964</c:v>
                </c:pt>
                <c:pt idx="839">
                  <c:v>6.0009054278112064</c:v>
                </c:pt>
                <c:pt idx="840">
                  <c:v>6.0059131395129075</c:v>
                </c:pt>
                <c:pt idx="841">
                  <c:v>6.0109000044996002</c:v>
                </c:pt>
                <c:pt idx="842">
                  <c:v>6.0158660405078965</c:v>
                </c:pt>
                <c:pt idx="843">
                  <c:v>6.020811265100896</c:v>
                </c:pt>
                <c:pt idx="844">
                  <c:v>6.0257356956643635</c:v>
                </c:pt>
                <c:pt idx="845">
                  <c:v>6.0306393494029003</c:v>
                </c:pt>
                <c:pt idx="846">
                  <c:v>6.0355222433361995</c:v>
                </c:pt>
                <c:pt idx="847">
                  <c:v>6.0403843942952085</c:v>
                </c:pt>
                <c:pt idx="848">
                  <c:v>6.0452258189182464</c:v>
                </c:pt>
                <c:pt idx="849">
                  <c:v>6.0500465336473699</c:v>
                </c:pt>
                <c:pt idx="850">
                  <c:v>6.0548465547242962</c:v>
                </c:pt>
                <c:pt idx="851">
                  <c:v>6.0596258981868898</c:v>
                </c:pt>
                <c:pt idx="852">
                  <c:v>6.0643845798651324</c:v>
                </c:pt>
                <c:pt idx="853">
                  <c:v>6.0691226153774096</c:v>
                </c:pt>
                <c:pt idx="854">
                  <c:v>6.0738400201266813</c:v>
                </c:pt>
                <c:pt idx="855">
                  <c:v>6.0785368092966685</c:v>
                </c:pt>
                <c:pt idx="856">
                  <c:v>6.0832129978480403</c:v>
                </c:pt>
                <c:pt idx="857">
                  <c:v>6.0878686005146339</c:v>
                </c:pt>
                <c:pt idx="858">
                  <c:v>6.0925036317996097</c:v>
                </c:pt>
                <c:pt idx="859">
                  <c:v>6.0971181059716324</c:v>
                </c:pt>
                <c:pt idx="860">
                  <c:v>6.1017120370611302</c:v>
                </c:pt>
                <c:pt idx="861">
                  <c:v>6.1062854388563865</c:v>
                </c:pt>
                <c:pt idx="862">
                  <c:v>6.1108383248997695</c:v>
                </c:pt>
                <c:pt idx="863">
                  <c:v>6.1153707084840301</c:v>
                </c:pt>
                <c:pt idx="864">
                  <c:v>6.1198826026482696</c:v>
                </c:pt>
                <c:pt idx="865">
                  <c:v>6.1243740201743169</c:v>
                </c:pt>
                <c:pt idx="866">
                  <c:v>6.1288449735828561</c:v>
                </c:pt>
                <c:pt idx="867">
                  <c:v>6.1332954751296134</c:v>
                </c:pt>
                <c:pt idx="868">
                  <c:v>6.1377255368015158</c:v>
                </c:pt>
                <c:pt idx="869">
                  <c:v>6.1421351703129936</c:v>
                </c:pt>
                <c:pt idx="870">
                  <c:v>6.1465243871019863</c:v>
                </c:pt>
                <c:pt idx="871">
                  <c:v>6.1508931983263402</c:v>
                </c:pt>
                <c:pt idx="872">
                  <c:v>6.1552416148598237</c:v>
                </c:pt>
                <c:pt idx="873">
                  <c:v>6.1595696472883965</c:v>
                </c:pt>
                <c:pt idx="874">
                  <c:v>6.1638773059064462</c:v>
                </c:pt>
                <c:pt idx="875">
                  <c:v>6.1681646007129061</c:v>
                </c:pt>
                <c:pt idx="876">
                  <c:v>6.172431541407386</c:v>
                </c:pt>
                <c:pt idx="877">
                  <c:v>6.1766781373865713</c:v>
                </c:pt>
                <c:pt idx="878">
                  <c:v>6.1809043977401696</c:v>
                </c:pt>
                <c:pt idx="879">
                  <c:v>6.1851103312472659</c:v>
                </c:pt>
                <c:pt idx="880">
                  <c:v>6.1892959463724697</c:v>
                </c:pt>
                <c:pt idx="881">
                  <c:v>6.1934612512621001</c:v>
                </c:pt>
                <c:pt idx="882">
                  <c:v>6.1976062537402861</c:v>
                </c:pt>
                <c:pt idx="883">
                  <c:v>6.20173096130533</c:v>
                </c:pt>
                <c:pt idx="884">
                  <c:v>6.2058353811258096</c:v>
                </c:pt>
                <c:pt idx="885">
                  <c:v>6.2099195200367285</c:v>
                </c:pt>
                <c:pt idx="886">
                  <c:v>6.2139833845357204</c:v>
                </c:pt>
                <c:pt idx="887">
                  <c:v>6.2180269807793636</c:v>
                </c:pt>
                <c:pt idx="888">
                  <c:v>6.2220503145791497</c:v>
                </c:pt>
                <c:pt idx="889">
                  <c:v>6.2260533913979001</c:v>
                </c:pt>
                <c:pt idx="890">
                  <c:v>6.2300362163457859</c:v>
                </c:pt>
                <c:pt idx="891">
                  <c:v>6.2339987941766042</c:v>
                </c:pt>
                <c:pt idx="892">
                  <c:v>6.2379411292839402</c:v>
                </c:pt>
                <c:pt idx="893">
                  <c:v>6.2418632256973838</c:v>
                </c:pt>
                <c:pt idx="894">
                  <c:v>6.2457650870786914</c:v>
                </c:pt>
                <c:pt idx="895">
                  <c:v>6.2496467167179501</c:v>
                </c:pt>
                <c:pt idx="896">
                  <c:v>6.2535081175298401</c:v>
                </c:pt>
                <c:pt idx="897">
                  <c:v>6.2573492920497724</c:v>
                </c:pt>
                <c:pt idx="898">
                  <c:v>6.2611702424300875</c:v>
                </c:pt>
                <c:pt idx="899">
                  <c:v>6.2649709704363126</c:v>
                </c:pt>
                <c:pt idx="900">
                  <c:v>6.26875147744322</c:v>
                </c:pt>
                <c:pt idx="901">
                  <c:v>6.2725117644310497</c:v>
                </c:pt>
                <c:pt idx="902">
                  <c:v>6.2762518319818437</c:v>
                </c:pt>
                <c:pt idx="903">
                  <c:v>6.2799716802754304</c:v>
                </c:pt>
                <c:pt idx="904">
                  <c:v>6.2836713090858103</c:v>
                </c:pt>
                <c:pt idx="905">
                  <c:v>6.2873507177771701</c:v>
                </c:pt>
                <c:pt idx="906">
                  <c:v>6.2910099053001938</c:v>
                </c:pt>
                <c:pt idx="907">
                  <c:v>6.2946488701881798</c:v>
                </c:pt>
                <c:pt idx="908">
                  <c:v>6.2982676105532924</c:v>
                </c:pt>
                <c:pt idx="909">
                  <c:v>6.3018661240827134</c:v>
                </c:pt>
                <c:pt idx="910">
                  <c:v>6.3054444080347798</c:v>
                </c:pt>
                <c:pt idx="911">
                  <c:v>6.30900245923534</c:v>
                </c:pt>
                <c:pt idx="912">
                  <c:v>6.3125402740737675</c:v>
                </c:pt>
                <c:pt idx="913">
                  <c:v>6.3160578484992147</c:v>
                </c:pt>
                <c:pt idx="914">
                  <c:v>6.3195551780168762</c:v>
                </c:pt>
                <c:pt idx="915">
                  <c:v>6.3230322576840061</c:v>
                </c:pt>
                <c:pt idx="916">
                  <c:v>6.32648908210634</c:v>
                </c:pt>
                <c:pt idx="917">
                  <c:v>6.3299256454340496</c:v>
                </c:pt>
                <c:pt idx="918">
                  <c:v>6.33334194135809</c:v>
                </c:pt>
                <c:pt idx="919">
                  <c:v>6.3367379631063496</c:v>
                </c:pt>
                <c:pt idx="920">
                  <c:v>6.3401137034398101</c:v>
                </c:pt>
                <c:pt idx="921">
                  <c:v>6.3434691546487434</c:v>
                </c:pt>
                <c:pt idx="922">
                  <c:v>6.3468043085489461</c:v>
                </c:pt>
                <c:pt idx="923">
                  <c:v>6.3501191564779358</c:v>
                </c:pt>
                <c:pt idx="924">
                  <c:v>6.35341368929104</c:v>
                </c:pt>
                <c:pt idx="925">
                  <c:v>6.35668789735763</c:v>
                </c:pt>
                <c:pt idx="926">
                  <c:v>6.3599417705574375</c:v>
                </c:pt>
                <c:pt idx="927">
                  <c:v>6.3631752982765359</c:v>
                </c:pt>
                <c:pt idx="928">
                  <c:v>6.3663884694036703</c:v>
                </c:pt>
                <c:pt idx="929">
                  <c:v>6.3695812723264522</c:v>
                </c:pt>
                <c:pt idx="930">
                  <c:v>6.3727536949274599</c:v>
                </c:pt>
                <c:pt idx="931">
                  <c:v>6.37590572458046</c:v>
                </c:pt>
                <c:pt idx="932">
                  <c:v>6.3790373481466895</c:v>
                </c:pt>
                <c:pt idx="933">
                  <c:v>6.3821485519708796</c:v>
                </c:pt>
                <c:pt idx="934">
                  <c:v>6.3852393218775996</c:v>
                </c:pt>
                <c:pt idx="935">
                  <c:v>6.3883096431673598</c:v>
                </c:pt>
                <c:pt idx="936">
                  <c:v>6.3913595006128636</c:v>
                </c:pt>
                <c:pt idx="937">
                  <c:v>6.3943888784550236</c:v>
                </c:pt>
                <c:pt idx="938">
                  <c:v>6.3973977603995298</c:v>
                </c:pt>
                <c:pt idx="939">
                  <c:v>6.4003861296125999</c:v>
                </c:pt>
                <c:pt idx="940">
                  <c:v>6.4033539687173597</c:v>
                </c:pt>
                <c:pt idx="941">
                  <c:v>6.4063012597902</c:v>
                </c:pt>
                <c:pt idx="942">
                  <c:v>6.4092279843566793</c:v>
                </c:pt>
                <c:pt idx="943">
                  <c:v>6.4121341233878297</c:v>
                </c:pt>
                <c:pt idx="944">
                  <c:v>6.4150196572964937</c:v>
                </c:pt>
                <c:pt idx="945">
                  <c:v>6.417884565933206</c:v>
                </c:pt>
                <c:pt idx="946">
                  <c:v>6.42072882858269</c:v>
                </c:pt>
                <c:pt idx="947">
                  <c:v>6.4235524239598334</c:v>
                </c:pt>
                <c:pt idx="948">
                  <c:v>6.4263553302059968</c:v>
                </c:pt>
                <c:pt idx="949">
                  <c:v>6.4291375248851601</c:v>
                </c:pt>
                <c:pt idx="950">
                  <c:v>6.4318989849801183</c:v>
                </c:pt>
                <c:pt idx="951">
                  <c:v>6.4346396868886524</c:v>
                </c:pt>
                <c:pt idx="952">
                  <c:v>6.4373596064197898</c:v>
                </c:pt>
                <c:pt idx="953">
                  <c:v>6.4400587187898823</c:v>
                </c:pt>
                <c:pt idx="954">
                  <c:v>6.4427369986188801</c:v>
                </c:pt>
                <c:pt idx="955">
                  <c:v>6.4453944199265099</c:v>
                </c:pt>
                <c:pt idx="956">
                  <c:v>6.4480309561284761</c:v>
                </c:pt>
                <c:pt idx="957">
                  <c:v>6.4506465800325437</c:v>
                </c:pt>
                <c:pt idx="958">
                  <c:v>6.4532412638348839</c:v>
                </c:pt>
                <c:pt idx="959">
                  <c:v>6.4558149791161936</c:v>
                </c:pt>
                <c:pt idx="960">
                  <c:v>6.4583676968378736</c:v>
                </c:pt>
                <c:pt idx="961">
                  <c:v>6.4608993873382001</c:v>
                </c:pt>
                <c:pt idx="962">
                  <c:v>6.4634100203285962</c:v>
                </c:pt>
                <c:pt idx="963">
                  <c:v>6.4658995648897299</c:v>
                </c:pt>
                <c:pt idx="964">
                  <c:v>6.4683679894677102</c:v>
                </c:pt>
                <c:pt idx="965">
                  <c:v>6.4708152618704462</c:v>
                </c:pt>
                <c:pt idx="966">
                  <c:v>6.4732413492635761</c:v>
                </c:pt>
                <c:pt idx="967">
                  <c:v>6.4756462181667898</c:v>
                </c:pt>
                <c:pt idx="968">
                  <c:v>6.4780298344500835</c:v>
                </c:pt>
                <c:pt idx="969">
                  <c:v>6.4803921633298138</c:v>
                </c:pt>
                <c:pt idx="970">
                  <c:v>6.4827331693649999</c:v>
                </c:pt>
                <c:pt idx="971">
                  <c:v>6.4850528164534476</c:v>
                </c:pt>
                <c:pt idx="972">
                  <c:v>6.4873510678279462</c:v>
                </c:pt>
                <c:pt idx="973">
                  <c:v>6.4896278860524736</c:v>
                </c:pt>
                <c:pt idx="974">
                  <c:v>6.4918832330183802</c:v>
                </c:pt>
                <c:pt idx="975">
                  <c:v>6.4941170699406365</c:v>
                </c:pt>
                <c:pt idx="976">
                  <c:v>6.4963293573538934</c:v>
                </c:pt>
                <c:pt idx="977">
                  <c:v>6.4985200551087496</c:v>
                </c:pt>
                <c:pt idx="978">
                  <c:v>6.5006891223680103</c:v>
                </c:pt>
                <c:pt idx="979">
                  <c:v>6.5028365176027147</c:v>
                </c:pt>
                <c:pt idx="980">
                  <c:v>6.5049621985885304</c:v>
                </c:pt>
                <c:pt idx="981">
                  <c:v>6.5070661224017003</c:v>
                </c:pt>
                <c:pt idx="982">
                  <c:v>6.5091482454154796</c:v>
                </c:pt>
                <c:pt idx="983">
                  <c:v>6.5112085232960997</c:v>
                </c:pt>
                <c:pt idx="984">
                  <c:v>6.5132469109991904</c:v>
                </c:pt>
                <c:pt idx="985">
                  <c:v>6.5152633627657099</c:v>
                </c:pt>
                <c:pt idx="986">
                  <c:v>6.5172578321183696</c:v>
                </c:pt>
                <c:pt idx="987">
                  <c:v>6.5192302718577375</c:v>
                </c:pt>
                <c:pt idx="988">
                  <c:v>6.5211806340583065</c:v>
                </c:pt>
                <c:pt idx="989">
                  <c:v>6.5231088700649362</c:v>
                </c:pt>
                <c:pt idx="990">
                  <c:v>6.5250149304888048</c:v>
                </c:pt>
                <c:pt idx="991">
                  <c:v>6.5268987652036934</c:v>
                </c:pt>
                <c:pt idx="992">
                  <c:v>6.5287603233422598</c:v>
                </c:pt>
                <c:pt idx="993">
                  <c:v>6.5305995532920704</c:v>
                </c:pt>
                <c:pt idx="994">
                  <c:v>6.5324164026918901</c:v>
                </c:pt>
                <c:pt idx="995">
                  <c:v>6.5342108184278365</c:v>
                </c:pt>
                <c:pt idx="996">
                  <c:v>6.5359827466296396</c:v>
                </c:pt>
                <c:pt idx="997">
                  <c:v>6.5377321326667097</c:v>
                </c:pt>
                <c:pt idx="998">
                  <c:v>6.5394589211444236</c:v>
                </c:pt>
                <c:pt idx="999">
                  <c:v>6.541163055900264</c:v>
                </c:pt>
                <c:pt idx="1000">
                  <c:v>6.5428444800000101</c:v>
                </c:pt>
                <c:pt idx="1001">
                  <c:v>6.5445031357340504</c:v>
                </c:pt>
                <c:pt idx="1002">
                  <c:v>6.5461389646133599</c:v>
                </c:pt>
                <c:pt idx="1003">
                  <c:v>6.5477519073658295</c:v>
                </c:pt>
                <c:pt idx="1004">
                  <c:v>6.5493419039324241</c:v>
                </c:pt>
                <c:pt idx="1005">
                  <c:v>6.5509088934634301</c:v>
                </c:pt>
                <c:pt idx="1006">
                  <c:v>6.55245281431446</c:v>
                </c:pt>
                <c:pt idx="1007">
                  <c:v>6.5539736040429304</c:v>
                </c:pt>
                <c:pt idx="1008">
                  <c:v>6.5554711994039714</c:v>
                </c:pt>
                <c:pt idx="1009">
                  <c:v>6.5569455363467837</c:v>
                </c:pt>
                <c:pt idx="1010">
                  <c:v>6.5583965500108201</c:v>
                </c:pt>
                <c:pt idx="1011">
                  <c:v>6.5598241747218724</c:v>
                </c:pt>
                <c:pt idx="1012">
                  <c:v>6.5612283439883434</c:v>
                </c:pt>
                <c:pt idx="1013">
                  <c:v>6.5626089904974396</c:v>
                </c:pt>
                <c:pt idx="1014">
                  <c:v>6.5639660461113962</c:v>
                </c:pt>
                <c:pt idx="1015">
                  <c:v>6.5652994418634503</c:v>
                </c:pt>
                <c:pt idx="1016">
                  <c:v>6.5666091079544104</c:v>
                </c:pt>
                <c:pt idx="1017">
                  <c:v>6.5678949737484533</c:v>
                </c:pt>
                <c:pt idx="1018">
                  <c:v>6.569156967769576</c:v>
                </c:pt>
                <c:pt idx="1019">
                  <c:v>6.5703950176977299</c:v>
                </c:pt>
                <c:pt idx="1020">
                  <c:v>6.5716090503648372</c:v>
                </c:pt>
                <c:pt idx="1021">
                  <c:v>6.5727989917513137</c:v>
                </c:pt>
                <c:pt idx="1022">
                  <c:v>6.5739647669819297</c:v>
                </c:pt>
                <c:pt idx="1023">
                  <c:v>6.5751063003222301</c:v>
                </c:pt>
                <c:pt idx="1024">
                  <c:v>6.5762235151745561</c:v>
                </c:pt>
                <c:pt idx="1025">
                  <c:v>6.5773163340743714</c:v>
                </c:pt>
                <c:pt idx="1026">
                  <c:v>6.578384678686426</c:v>
                </c:pt>
                <c:pt idx="1027">
                  <c:v>6.5794284698008338</c:v>
                </c:pt>
                <c:pt idx="1028">
                  <c:v>6.5804476273293702</c:v>
                </c:pt>
                <c:pt idx="1029">
                  <c:v>6.5814420703016836</c:v>
                </c:pt>
                <c:pt idx="1030">
                  <c:v>6.5824117168613396</c:v>
                </c:pt>
                <c:pt idx="1031">
                  <c:v>6.5833564842622039</c:v>
                </c:pt>
                <c:pt idx="1032">
                  <c:v>6.5842762888645501</c:v>
                </c:pt>
                <c:pt idx="1033">
                  <c:v>6.5851710461311299</c:v>
                </c:pt>
                <c:pt idx="1034">
                  <c:v>6.5860406706235599</c:v>
                </c:pt>
                <c:pt idx="1035">
                  <c:v>6.5868850759984285</c:v>
                </c:pt>
                <c:pt idx="1036">
                  <c:v>6.58770417500335</c:v>
                </c:pt>
                <c:pt idx="1037">
                  <c:v>6.5884978794734765</c:v>
                </c:pt>
                <c:pt idx="1038">
                  <c:v>6.589266100327376</c:v>
                </c:pt>
                <c:pt idx="1039">
                  <c:v>6.5900087475633597</c:v>
                </c:pt>
                <c:pt idx="1040">
                  <c:v>6.5907257302556603</c:v>
                </c:pt>
                <c:pt idx="1041">
                  <c:v>6.5914169565506162</c:v>
                </c:pt>
                <c:pt idx="1042">
                  <c:v>6.5920823336628498</c:v>
                </c:pt>
                <c:pt idx="1043">
                  <c:v>6.5927217678715495</c:v>
                </c:pt>
                <c:pt idx="1044">
                  <c:v>6.5933351645164464</c:v>
                </c:pt>
                <c:pt idx="1045">
                  <c:v>6.5939224279941637</c:v>
                </c:pt>
                <c:pt idx="1046">
                  <c:v>6.5944834617545496</c:v>
                </c:pt>
                <c:pt idx="1047">
                  <c:v>6.5950181682964848</c:v>
                </c:pt>
                <c:pt idx="1048">
                  <c:v>6.5955264491643497</c:v>
                </c:pt>
                <c:pt idx="1049">
                  <c:v>6.5960082049442237</c:v>
                </c:pt>
                <c:pt idx="1050">
                  <c:v>6.5964633352599238</c:v>
                </c:pt>
                <c:pt idx="1051">
                  <c:v>6.59689173876931</c:v>
                </c:pt>
                <c:pt idx="1052">
                  <c:v>6.5972933131604004</c:v>
                </c:pt>
                <c:pt idx="1053">
                  <c:v>6.5976679551476414</c:v>
                </c:pt>
                <c:pt idx="1054">
                  <c:v>6.5980155604680526</c:v>
                </c:pt>
                <c:pt idx="1055">
                  <c:v>6.5983360238773798</c:v>
                </c:pt>
                <c:pt idx="1056">
                  <c:v>6.5986292391463897</c:v>
                </c:pt>
                <c:pt idx="1057">
                  <c:v>6.5988950990569064</c:v>
                </c:pt>
                <c:pt idx="1058">
                  <c:v>6.5991334953981671</c:v>
                </c:pt>
                <c:pt idx="1059">
                  <c:v>6.5993443189628724</c:v>
                </c:pt>
                <c:pt idx="1060">
                  <c:v>6.5995274595435198</c:v>
                </c:pt>
                <c:pt idx="1061">
                  <c:v>6.5996828059284498</c:v>
                </c:pt>
                <c:pt idx="1062">
                  <c:v>6.5998102458980865</c:v>
                </c:pt>
                <c:pt idx="1063">
                  <c:v>6.5999096662211896</c:v>
                </c:pt>
                <c:pt idx="1064">
                  <c:v>6.5999809526509861</c:v>
                </c:pt>
                <c:pt idx="1065">
                  <c:v>6.6000239899213113</c:v>
                </c:pt>
                <c:pt idx="1066">
                  <c:v>6.6000386617429685</c:v>
                </c:pt>
                <c:pt idx="1067">
                  <c:v>6.6000248507996675</c:v>
                </c:pt>
                <c:pt idx="1068">
                  <c:v>6.5999824387444601</c:v>
                </c:pt>
                <c:pt idx="1069">
                  <c:v>6.5999113061958266</c:v>
                </c:pt>
                <c:pt idx="1070">
                  <c:v>6.59981133273374</c:v>
                </c:pt>
                <c:pt idx="1071">
                  <c:v>6.5996823968961102</c:v>
                </c:pt>
                <c:pt idx="1072">
                  <c:v>6.5995243761748386</c:v>
                </c:pt>
                <c:pt idx="1073">
                  <c:v>6.59933714701189</c:v>
                </c:pt>
                <c:pt idx="1074">
                  <c:v>6.5991205847957204</c:v>
                </c:pt>
                <c:pt idx="1075">
                  <c:v>6.5988745638573763</c:v>
                </c:pt>
                <c:pt idx="1076">
                  <c:v>6.5985989574665362</c:v>
                </c:pt>
                <c:pt idx="1077">
                  <c:v>6.5982936378278803</c:v>
                </c:pt>
                <c:pt idx="1078">
                  <c:v>6.5979584760772747</c:v>
                </c:pt>
                <c:pt idx="1079">
                  <c:v>6.5975933422778601</c:v>
                </c:pt>
                <c:pt idx="1080">
                  <c:v>6.5971981054162798</c:v>
                </c:pt>
                <c:pt idx="1081">
                  <c:v>6.5967726333989596</c:v>
                </c:pt>
                <c:pt idx="1082">
                  <c:v>6.5963167930481124</c:v>
                </c:pt>
                <c:pt idx="1083">
                  <c:v>6.5958304500981297</c:v>
                </c:pt>
                <c:pt idx="1084">
                  <c:v>6.59531346919161</c:v>
                </c:pt>
                <c:pt idx="1085">
                  <c:v>6.5947657138757201</c:v>
                </c:pt>
                <c:pt idx="1086">
                  <c:v>6.5941870465981136</c:v>
                </c:pt>
                <c:pt idx="1087">
                  <c:v>6.5935773287034962</c:v>
                </c:pt>
                <c:pt idx="1088">
                  <c:v>6.5929364204294458</c:v>
                </c:pt>
                <c:pt idx="1089">
                  <c:v>6.592264180902804</c:v>
                </c:pt>
                <c:pt idx="1090">
                  <c:v>6.5915604681358602</c:v>
                </c:pt>
                <c:pt idx="1091">
                  <c:v>6.5908251390225603</c:v>
                </c:pt>
                <c:pt idx="1092">
                  <c:v>6.5900580493345098</c:v>
                </c:pt>
                <c:pt idx="1093">
                  <c:v>6.5892590537174014</c:v>
                </c:pt>
                <c:pt idx="1094">
                  <c:v>6.5884280056870903</c:v>
                </c:pt>
                <c:pt idx="1095">
                  <c:v>6.5875647576257448</c:v>
                </c:pt>
                <c:pt idx="1096">
                  <c:v>6.586669160778186</c:v>
                </c:pt>
                <c:pt idx="1097">
                  <c:v>6.5857410652478734</c:v>
                </c:pt>
                <c:pt idx="1098">
                  <c:v>6.5847803199932775</c:v>
                </c:pt>
                <c:pt idx="1099">
                  <c:v>6.5837867728239496</c:v>
                </c:pt>
                <c:pt idx="1100">
                  <c:v>6.58276027039682</c:v>
                </c:pt>
                <c:pt idx="1101">
                  <c:v>6.5817006582122399</c:v>
                </c:pt>
                <c:pt idx="1102">
                  <c:v>6.580607780610304</c:v>
                </c:pt>
                <c:pt idx="1103">
                  <c:v>6.5794814807670337</c:v>
                </c:pt>
                <c:pt idx="1104">
                  <c:v>6.5783216006904199</c:v>
                </c:pt>
                <c:pt idx="1105">
                  <c:v>6.5771279812168402</c:v>
                </c:pt>
                <c:pt idx="1106">
                  <c:v>6.5759004620069863</c:v>
                </c:pt>
                <c:pt idx="1107">
                  <c:v>6.5746388815423638</c:v>
                </c:pt>
                <c:pt idx="1108">
                  <c:v>6.5733430771212102</c:v>
                </c:pt>
                <c:pt idx="1109">
                  <c:v>6.5720128848547503</c:v>
                </c:pt>
                <c:pt idx="1110">
                  <c:v>6.5706481396635841</c:v>
                </c:pt>
                <c:pt idx="1111">
                  <c:v>6.5692486752735437</c:v>
                </c:pt>
                <c:pt idx="1112">
                  <c:v>6.5678143242120948</c:v>
                </c:pt>
                <c:pt idx="1113">
                  <c:v>6.5663449178046198</c:v>
                </c:pt>
                <c:pt idx="1114">
                  <c:v>6.5648402861703365</c:v>
                </c:pt>
                <c:pt idx="1115">
                  <c:v>6.5633002582186961</c:v>
                </c:pt>
                <c:pt idx="1116">
                  <c:v>6.5617246616454263</c:v>
                </c:pt>
                <c:pt idx="1117">
                  <c:v>6.5601133229289363</c:v>
                </c:pt>
                <c:pt idx="1118">
                  <c:v>6.5584660673261963</c:v>
                </c:pt>
                <c:pt idx="1119">
                  <c:v>6.5567827188693304</c:v>
                </c:pt>
                <c:pt idx="1120">
                  <c:v>6.555063100361374</c:v>
                </c:pt>
                <c:pt idx="1121">
                  <c:v>6.5533070333726835</c:v>
                </c:pt>
                <c:pt idx="1122">
                  <c:v>6.5515143382373049</c:v>
                </c:pt>
                <c:pt idx="1123">
                  <c:v>6.5496848340487475</c:v>
                </c:pt>
                <c:pt idx="1124">
                  <c:v>6.5478183386564748</c:v>
                </c:pt>
                <c:pt idx="1125">
                  <c:v>6.5459146686621263</c:v>
                </c:pt>
                <c:pt idx="1126">
                  <c:v>6.5439736394154169</c:v>
                </c:pt>
                <c:pt idx="1127">
                  <c:v>6.5419950650105596</c:v>
                </c:pt>
                <c:pt idx="1128">
                  <c:v>6.5399787582825502</c:v>
                </c:pt>
                <c:pt idx="1129">
                  <c:v>6.5379245308029947</c:v>
                </c:pt>
                <c:pt idx="1130">
                  <c:v>6.5358321928766641</c:v>
                </c:pt>
                <c:pt idx="1131">
                  <c:v>6.5337015535374299</c:v>
                </c:pt>
                <c:pt idx="1132">
                  <c:v>6.5315324205447034</c:v>
                </c:pt>
                <c:pt idx="1133">
                  <c:v>6.5293246003793497</c:v>
                </c:pt>
                <c:pt idx="1134">
                  <c:v>6.5270778982400568</c:v>
                </c:pt>
                <c:pt idx="1135">
                  <c:v>6.5247921180395085</c:v>
                </c:pt>
                <c:pt idx="1136">
                  <c:v>6.5224670624004295</c:v>
                </c:pt>
                <c:pt idx="1137">
                  <c:v>6.5201025326520465</c:v>
                </c:pt>
                <c:pt idx="1138">
                  <c:v>6.5176983288260875</c:v>
                </c:pt>
                <c:pt idx="1139">
                  <c:v>6.5152542496528785</c:v>
                </c:pt>
                <c:pt idx="1140">
                  <c:v>6.51277009255785</c:v>
                </c:pt>
                <c:pt idx="1141">
                  <c:v>6.5102456536573499</c:v>
                </c:pt>
                <c:pt idx="1142">
                  <c:v>6.5076807277551465</c:v>
                </c:pt>
                <c:pt idx="1143">
                  <c:v>6.5050751083385299</c:v>
                </c:pt>
                <c:pt idx="1144">
                  <c:v>6.5024285875743235</c:v>
                </c:pt>
                <c:pt idx="1145">
                  <c:v>6.4997409563053203</c:v>
                </c:pt>
                <c:pt idx="1146">
                  <c:v>6.4970120040463097</c:v>
                </c:pt>
                <c:pt idx="1147">
                  <c:v>6.4942415189804397</c:v>
                </c:pt>
                <c:pt idx="1148">
                  <c:v>6.4914292879551638</c:v>
                </c:pt>
                <c:pt idx="1149">
                  <c:v>6.48857509647857</c:v>
                </c:pt>
                <c:pt idx="1150">
                  <c:v>6.4856787287157198</c:v>
                </c:pt>
                <c:pt idx="1151">
                  <c:v>6.4827399674844699</c:v>
                </c:pt>
                <c:pt idx="1152">
                  <c:v>6.4797585942520159</c:v>
                </c:pt>
                <c:pt idx="1153">
                  <c:v>6.4767343891309004</c:v>
                </c:pt>
                <c:pt idx="1154">
                  <c:v>6.4736671308752038</c:v>
                </c:pt>
                <c:pt idx="1155">
                  <c:v>6.4705565968768495</c:v>
                </c:pt>
                <c:pt idx="1156">
                  <c:v>6.4674025631616097</c:v>
                </c:pt>
                <c:pt idx="1157">
                  <c:v>6.4642048043855365</c:v>
                </c:pt>
                <c:pt idx="1158">
                  <c:v>6.4609630938309124</c:v>
                </c:pt>
                <c:pt idx="1159">
                  <c:v>6.4576772034025902</c:v>
                </c:pt>
                <c:pt idx="1160">
                  <c:v>6.4543469036241738</c:v>
                </c:pt>
                <c:pt idx="1161">
                  <c:v>6.4509719636340099</c:v>
                </c:pt>
                <c:pt idx="1162">
                  <c:v>6.4475521511818004</c:v>
                </c:pt>
                <c:pt idx="1163">
                  <c:v>6.4440872326243097</c:v>
                </c:pt>
                <c:pt idx="1164">
                  <c:v>6.4405769729219395</c:v>
                </c:pt>
                <c:pt idx="1165">
                  <c:v>6.4370211356346276</c:v>
                </c:pt>
                <c:pt idx="1166">
                  <c:v>6.4334194829182341</c:v>
                </c:pt>
                <c:pt idx="1167">
                  <c:v>6.429771775520666</c:v>
                </c:pt>
                <c:pt idx="1168">
                  <c:v>6.4260777727780596</c:v>
                </c:pt>
                <c:pt idx="1169">
                  <c:v>6.422337232610956</c:v>
                </c:pt>
                <c:pt idx="1170">
                  <c:v>6.4185499115205324</c:v>
                </c:pt>
                <c:pt idx="1171">
                  <c:v>6.4147155645848075</c:v>
                </c:pt>
                <c:pt idx="1172">
                  <c:v>6.4108339454547103</c:v>
                </c:pt>
                <c:pt idx="1173">
                  <c:v>6.4069048063504459</c:v>
                </c:pt>
                <c:pt idx="1174">
                  <c:v>6.4029278980575475</c:v>
                </c:pt>
                <c:pt idx="1175">
                  <c:v>6.3989029699230962</c:v>
                </c:pt>
                <c:pt idx="1176">
                  <c:v>6.39482976985202</c:v>
                </c:pt>
                <c:pt idx="1177">
                  <c:v>6.3907080443030999</c:v>
                </c:pt>
                <c:pt idx="1178">
                  <c:v>6.3865375382852347</c:v>
                </c:pt>
                <c:pt idx="1179">
                  <c:v>6.3823179953537714</c:v>
                </c:pt>
                <c:pt idx="1180">
                  <c:v>6.3780491576064797</c:v>
                </c:pt>
                <c:pt idx="1181">
                  <c:v>6.3737307656798636</c:v>
                </c:pt>
                <c:pt idx="1182">
                  <c:v>6.3693625587452161</c:v>
                </c:pt>
                <c:pt idx="1183">
                  <c:v>6.3649442745051923</c:v>
                </c:pt>
                <c:pt idx="1184">
                  <c:v>6.3604756491894525</c:v>
                </c:pt>
                <c:pt idx="1185">
                  <c:v>6.355956417551206</c:v>
                </c:pt>
                <c:pt idx="1186">
                  <c:v>6.3513863128634203</c:v>
                </c:pt>
                <c:pt idx="1187">
                  <c:v>6.3467650669146813</c:v>
                </c:pt>
                <c:pt idx="1188">
                  <c:v>6.3420924100058604</c:v>
                </c:pt>
                <c:pt idx="1189">
                  <c:v>6.3373680709459297</c:v>
                </c:pt>
                <c:pt idx="1190">
                  <c:v>6.3325917770483162</c:v>
                </c:pt>
                <c:pt idx="1191">
                  <c:v>6.3277632541269568</c:v>
                </c:pt>
                <c:pt idx="1192">
                  <c:v>6.3228822264927649</c:v>
                </c:pt>
                <c:pt idx="1193">
                  <c:v>6.3179484169494158</c:v>
                </c:pt>
                <c:pt idx="1194">
                  <c:v>6.3129615467899747</c:v>
                </c:pt>
                <c:pt idx="1195">
                  <c:v>6.3079213357927895</c:v>
                </c:pt>
                <c:pt idx="1196">
                  <c:v>6.3028275022176885</c:v>
                </c:pt>
                <c:pt idx="1197">
                  <c:v>6.297679762802364</c:v>
                </c:pt>
                <c:pt idx="1198">
                  <c:v>6.2924778327583963</c:v>
                </c:pt>
                <c:pt idx="1199">
                  <c:v>6.2872214257674734</c:v>
                </c:pt>
                <c:pt idx="1200">
                  <c:v>6.2819102539776202</c:v>
                </c:pt>
                <c:pt idx="1201">
                  <c:v>6.2765440279993898</c:v>
                </c:pt>
                <c:pt idx="1202">
                  <c:v>6.2711224569019723</c:v>
                </c:pt>
                <c:pt idx="1203">
                  <c:v>6.2656452482094558</c:v>
                </c:pt>
                <c:pt idx="1204">
                  <c:v>6.2601121078971085</c:v>
                </c:pt>
                <c:pt idx="1205">
                  <c:v>6.2545227403873698</c:v>
                </c:pt>
                <c:pt idx="1206">
                  <c:v>6.2488768485460762</c:v>
                </c:pt>
                <c:pt idx="1207">
                  <c:v>6.2431741336789095</c:v>
                </c:pt>
                <c:pt idx="1208">
                  <c:v>6.2374142955271701</c:v>
                </c:pt>
                <c:pt idx="1209">
                  <c:v>6.2315970322643039</c:v>
                </c:pt>
                <c:pt idx="1210">
                  <c:v>6.2257220404920197</c:v>
                </c:pt>
                <c:pt idx="1211">
                  <c:v>6.2197890152361914</c:v>
                </c:pt>
                <c:pt idx="1212">
                  <c:v>6.2137976499436638</c:v>
                </c:pt>
                <c:pt idx="1213">
                  <c:v>6.2077476364777295</c:v>
                </c:pt>
                <c:pt idx="1214">
                  <c:v>6.2016386651148538</c:v>
                </c:pt>
                <c:pt idx="1215">
                  <c:v>6.1954704245405701</c:v>
                </c:pt>
                <c:pt idx="1216">
                  <c:v>6.1892426018458639</c:v>
                </c:pt>
                <c:pt idx="1217">
                  <c:v>6.1829548825231795</c:v>
                </c:pt>
                <c:pt idx="1218">
                  <c:v>6.1766069504627703</c:v>
                </c:pt>
                <c:pt idx="1219">
                  <c:v>6.1701984879487197</c:v>
                </c:pt>
                <c:pt idx="1220">
                  <c:v>6.1637291756553001</c:v>
                </c:pt>
                <c:pt idx="1221">
                  <c:v>6.1571986926430604</c:v>
                </c:pt>
                <c:pt idx="1222">
                  <c:v>6.1506067163551466</c:v>
                </c:pt>
                <c:pt idx="1223">
                  <c:v>6.1439529226131704</c:v>
                </c:pt>
                <c:pt idx="1224">
                  <c:v>6.1372369856138338</c:v>
                </c:pt>
                <c:pt idx="1225">
                  <c:v>6.1304585779249061</c:v>
                </c:pt>
                <c:pt idx="1226">
                  <c:v>6.1236173704811696</c:v>
                </c:pt>
                <c:pt idx="1227">
                  <c:v>6.1167130325810799</c:v>
                </c:pt>
                <c:pt idx="1228">
                  <c:v>6.1097452318827798</c:v>
                </c:pt>
                <c:pt idx="1229">
                  <c:v>6.1027136343999695</c:v>
                </c:pt>
                <c:pt idx="1230">
                  <c:v>6.0956179044985701</c:v>
                </c:pt>
                <c:pt idx="1231">
                  <c:v>6.0884577048927637</c:v>
                </c:pt>
                <c:pt idx="1232">
                  <c:v>6.0812326966408534</c:v>
                </c:pt>
                <c:pt idx="1233">
                  <c:v>6.0739425391420196</c:v>
                </c:pt>
                <c:pt idx="1234">
                  <c:v>6.0665868901321396</c:v>
                </c:pt>
                <c:pt idx="1235">
                  <c:v>6.0591654056799236</c:v>
                </c:pt>
                <c:pt idx="1236">
                  <c:v>6.0516777401834014</c:v>
                </c:pt>
                <c:pt idx="1237">
                  <c:v>6.0441235463658458</c:v>
                </c:pt>
                <c:pt idx="1238">
                  <c:v>6.0365024752721137</c:v>
                </c:pt>
                <c:pt idx="1239">
                  <c:v>6.0288141762647927</c:v>
                </c:pt>
                <c:pt idx="1240">
                  <c:v>6.0210582970203985</c:v>
                </c:pt>
                <c:pt idx="1241">
                  <c:v>6.0132344835255402</c:v>
                </c:pt>
                <c:pt idx="1242">
                  <c:v>6.0053423800729924</c:v>
                </c:pt>
                <c:pt idx="1243">
                  <c:v>5.99738162925832</c:v>
                </c:pt>
                <c:pt idx="1244">
                  <c:v>5.98935187197542</c:v>
                </c:pt>
                <c:pt idx="1245">
                  <c:v>5.981252747413337</c:v>
                </c:pt>
                <c:pt idx="1246">
                  <c:v>5.973083893052026</c:v>
                </c:pt>
                <c:pt idx="1247">
                  <c:v>5.96484494465866</c:v>
                </c:pt>
                <c:pt idx="1248">
                  <c:v>5.9565355362839547</c:v>
                </c:pt>
                <c:pt idx="1249">
                  <c:v>5.9481553002581897</c:v>
                </c:pt>
                <c:pt idx="1250">
                  <c:v>5.9397038671875597</c:v>
                </c:pt>
                <c:pt idx="1251">
                  <c:v>5.9311808659500498</c:v>
                </c:pt>
                <c:pt idx="1252">
                  <c:v>5.9225859236920364</c:v>
                </c:pt>
                <c:pt idx="1253">
                  <c:v>5.9139186658242702</c:v>
                </c:pt>
                <c:pt idx="1254">
                  <c:v>5.9051787160179066</c:v>
                </c:pt>
                <c:pt idx="1255">
                  <c:v>5.8963656962011504</c:v>
                </c:pt>
                <c:pt idx="1256">
                  <c:v>5.8874792265549161</c:v>
                </c:pt>
                <c:pt idx="1257">
                  <c:v>5.8785189255093497</c:v>
                </c:pt>
                <c:pt idx="1258">
                  <c:v>5.8694844097399264</c:v>
                </c:pt>
                <c:pt idx="1259">
                  <c:v>5.8603752941637302</c:v>
                </c:pt>
                <c:pt idx="1260">
                  <c:v>5.8511911919354302</c:v>
                </c:pt>
                <c:pt idx="1261">
                  <c:v>5.8419317144436738</c:v>
                </c:pt>
                <c:pt idx="1262">
                  <c:v>5.832596471307216</c:v>
                </c:pt>
                <c:pt idx="1263">
                  <c:v>5.8231850703710926</c:v>
                </c:pt>
                <c:pt idx="1264">
                  <c:v>5.8136971177027901</c:v>
                </c:pt>
                <c:pt idx="1265">
                  <c:v>5.8041322175884424</c:v>
                </c:pt>
                <c:pt idx="1266">
                  <c:v>5.7944899725290568</c:v>
                </c:pt>
                <c:pt idx="1267">
                  <c:v>5.7847699832368642</c:v>
                </c:pt>
                <c:pt idx="1268">
                  <c:v>5.7749718486309263</c:v>
                </c:pt>
                <c:pt idx="1269">
                  <c:v>5.7650951658341834</c:v>
                </c:pt>
                <c:pt idx="1270">
                  <c:v>5.7551395301689148</c:v>
                </c:pt>
                <c:pt idx="1271">
                  <c:v>5.7451045351531898</c:v>
                </c:pt>
                <c:pt idx="1272">
                  <c:v>5.73498977249732</c:v>
                </c:pt>
                <c:pt idx="1273">
                  <c:v>5.7247948320995548</c:v>
                </c:pt>
                <c:pt idx="1274">
                  <c:v>5.7145193020426399</c:v>
                </c:pt>
                <c:pt idx="1275">
                  <c:v>5.7041627685898604</c:v>
                </c:pt>
                <c:pt idx="1276">
                  <c:v>5.6937248161812759</c:v>
                </c:pt>
                <c:pt idx="1277">
                  <c:v>5.6832050274298096</c:v>
                </c:pt>
                <c:pt idx="1278">
                  <c:v>5.6726029831176641</c:v>
                </c:pt>
                <c:pt idx="1279">
                  <c:v>5.6619182621922848</c:v>
                </c:pt>
                <c:pt idx="1280">
                  <c:v>5.6511504417626002</c:v>
                </c:pt>
                <c:pt idx="1281">
                  <c:v>5.6402990970953404</c:v>
                </c:pt>
                <c:pt idx="1282">
                  <c:v>5.6293638016110599</c:v>
                </c:pt>
                <c:pt idx="1283">
                  <c:v>5.6183441268803795</c:v>
                </c:pt>
                <c:pt idx="1284">
                  <c:v>5.6072396426203701</c:v>
                </c:pt>
                <c:pt idx="1285">
                  <c:v>5.5960499166903102</c:v>
                </c:pt>
                <c:pt idx="1286">
                  <c:v>5.5847745150882364</c:v>
                </c:pt>
                <c:pt idx="1287">
                  <c:v>5.5734130019472303</c:v>
                </c:pt>
                <c:pt idx="1288">
                  <c:v>5.5619649395310962</c:v>
                </c:pt>
                <c:pt idx="1289">
                  <c:v>5.5504298882310898</c:v>
                </c:pt>
                <c:pt idx="1290">
                  <c:v>5.5388074065617499</c:v>
                </c:pt>
                <c:pt idx="1291">
                  <c:v>5.5270970511573063</c:v>
                </c:pt>
                <c:pt idx="1292">
                  <c:v>5.5152983767677162</c:v>
                </c:pt>
                <c:pt idx="1293">
                  <c:v>5.5034109362550447</c:v>
                </c:pt>
                <c:pt idx="1294">
                  <c:v>5.4914342805893801</c:v>
                </c:pt>
                <c:pt idx="1295">
                  <c:v>5.4793679588452902</c:v>
                </c:pt>
                <c:pt idx="1296">
                  <c:v>5.467211518197816</c:v>
                </c:pt>
                <c:pt idx="1297">
                  <c:v>5.4549645039188963</c:v>
                </c:pt>
                <c:pt idx="1298">
                  <c:v>5.4426264593731739</c:v>
                </c:pt>
                <c:pt idx="1299">
                  <c:v>5.4301969260146237</c:v>
                </c:pt>
                <c:pt idx="1300">
                  <c:v>5.4176754433824499</c:v>
                </c:pt>
                <c:pt idx="1301">
                  <c:v>5.4050615490973497</c:v>
                </c:pt>
                <c:pt idx="1302">
                  <c:v>5.3923547788577659</c:v>
                </c:pt>
                <c:pt idx="1303">
                  <c:v>5.3795546664360048</c:v>
                </c:pt>
                <c:pt idx="1304">
                  <c:v>5.3666607436744433</c:v>
                </c:pt>
                <c:pt idx="1305">
                  <c:v>5.3536725404817398</c:v>
                </c:pt>
                <c:pt idx="1306">
                  <c:v>5.3405895848289964</c:v>
                </c:pt>
                <c:pt idx="1307">
                  <c:v>5.3274114027459847</c:v>
                </c:pt>
                <c:pt idx="1308">
                  <c:v>5.3141375183172803</c:v>
                </c:pt>
                <c:pt idx="1309">
                  <c:v>5.3007674536784997</c:v>
                </c:pt>
                <c:pt idx="1310">
                  <c:v>5.2873007290124399</c:v>
                </c:pt>
                <c:pt idx="1311">
                  <c:v>5.2737368625454675</c:v>
                </c:pt>
                <c:pt idx="1312">
                  <c:v>5.2600753705433201</c:v>
                </c:pt>
                <c:pt idx="1313">
                  <c:v>5.2463157673076601</c:v>
                </c:pt>
                <c:pt idx="1314">
                  <c:v>5.2324575651721403</c:v>
                </c:pt>
                <c:pt idx="1315">
                  <c:v>5.2185002744984459</c:v>
                </c:pt>
                <c:pt idx="1316">
                  <c:v>5.2044434036727436</c:v>
                </c:pt>
                <c:pt idx="1317">
                  <c:v>5.1902864591017064</c:v>
                </c:pt>
                <c:pt idx="1318">
                  <c:v>5.1760289452087997</c:v>
                </c:pt>
                <c:pt idx="1319">
                  <c:v>5.1616703644303001</c:v>
                </c:pt>
                <c:pt idx="1320">
                  <c:v>5.1472102172117662</c:v>
                </c:pt>
                <c:pt idx="1321">
                  <c:v>5.1326480020038838</c:v>
                </c:pt>
                <c:pt idx="1322">
                  <c:v>5.1179832152588265</c:v>
                </c:pt>
                <c:pt idx="1323">
                  <c:v>5.1032153514267664</c:v>
                </c:pt>
                <c:pt idx="1324">
                  <c:v>5.0883439029513671</c:v>
                </c:pt>
                <c:pt idx="1325">
                  <c:v>5.0733683602666124</c:v>
                </c:pt>
                <c:pt idx="1326">
                  <c:v>5.0582882117926502</c:v>
                </c:pt>
                <c:pt idx="1327">
                  <c:v>5.0431029439320003</c:v>
                </c:pt>
                <c:pt idx="1328">
                  <c:v>5.0278120410659248</c:v>
                </c:pt>
                <c:pt idx="1329">
                  <c:v>5.0124149855506204</c:v>
                </c:pt>
                <c:pt idx="1330">
                  <c:v>4.9969112577130375</c:v>
                </c:pt>
                <c:pt idx="1331">
                  <c:v>4.9813003358474814</c:v>
                </c:pt>
                <c:pt idx="1332">
                  <c:v>4.9655816962117285</c:v>
                </c:pt>
                <c:pt idx="1333">
                  <c:v>4.9497548130229099</c:v>
                </c:pt>
                <c:pt idx="1334">
                  <c:v>4.9338191584541535</c:v>
                </c:pt>
                <c:pt idx="1335">
                  <c:v>4.9177742026305875</c:v>
                </c:pt>
                <c:pt idx="1336">
                  <c:v>4.9016194136252524</c:v>
                </c:pt>
                <c:pt idx="1337">
                  <c:v>4.8853542574556359</c:v>
                </c:pt>
                <c:pt idx="1338">
                  <c:v>4.8689781980800202</c:v>
                </c:pt>
                <c:pt idx="1339">
                  <c:v>4.8524906973929385</c:v>
                </c:pt>
                <c:pt idx="1340">
                  <c:v>4.8358912152222304</c:v>
                </c:pt>
                <c:pt idx="1341">
                  <c:v>4.8191792093247701</c:v>
                </c:pt>
                <c:pt idx="1342">
                  <c:v>4.8023541353825303</c:v>
                </c:pt>
                <c:pt idx="1343">
                  <c:v>4.7854154469991963</c:v>
                </c:pt>
                <c:pt idx="1344">
                  <c:v>4.7683625956960336</c:v>
                </c:pt>
                <c:pt idx="1345">
                  <c:v>4.7511950309081303</c:v>
                </c:pt>
                <c:pt idx="1346">
                  <c:v>4.7339121999808036</c:v>
                </c:pt>
                <c:pt idx="1347">
                  <c:v>4.7165135481654836</c:v>
                </c:pt>
                <c:pt idx="1348">
                  <c:v>4.6989985186159426</c:v>
                </c:pt>
                <c:pt idx="1349">
                  <c:v>4.6813665523847714</c:v>
                </c:pt>
                <c:pt idx="1350">
                  <c:v>4.6636170884193495</c:v>
                </c:pt>
                <c:pt idx="1351">
                  <c:v>4.6457495635579775</c:v>
                </c:pt>
                <c:pt idx="1352">
                  <c:v>4.6277634125261002</c:v>
                </c:pt>
                <c:pt idx="1353">
                  <c:v>4.6096580679328003</c:v>
                </c:pt>
                <c:pt idx="1354">
                  <c:v>4.5914329602664665</c:v>
                </c:pt>
                <c:pt idx="1355">
                  <c:v>4.5730875178914365</c:v>
                </c:pt>
                <c:pt idx="1356">
                  <c:v>4.5546211670439485</c:v>
                </c:pt>
                <c:pt idx="1357">
                  <c:v>4.5360333318282704</c:v>
                </c:pt>
                <c:pt idx="1358">
                  <c:v>4.5173234342132238</c:v>
                </c:pt>
                <c:pt idx="1359">
                  <c:v>4.4984908940280901</c:v>
                </c:pt>
                <c:pt idx="1360">
                  <c:v>4.4795351289586502</c:v>
                </c:pt>
                <c:pt idx="1361">
                  <c:v>4.4604555545438798</c:v>
                </c:pt>
                <c:pt idx="1362">
                  <c:v>4.4412515841718072</c:v>
                </c:pt>
                <c:pt idx="1363">
                  <c:v>4.42192262907552</c:v>
                </c:pt>
                <c:pt idx="1364">
                  <c:v>4.4024680983298934</c:v>
                </c:pt>
                <c:pt idx="1365">
                  <c:v>4.3828873988472559</c:v>
                </c:pt>
                <c:pt idx="1366">
                  <c:v>4.3631799353738101</c:v>
                </c:pt>
                <c:pt idx="1367">
                  <c:v>4.3433451104859699</c:v>
                </c:pt>
                <c:pt idx="1368">
                  <c:v>4.3233823245862775</c:v>
                </c:pt>
                <c:pt idx="1369">
                  <c:v>4.3032909758995901</c:v>
                </c:pt>
                <c:pt idx="1370">
                  <c:v>4.2830704604695002</c:v>
                </c:pt>
                <c:pt idx="1371">
                  <c:v>4.2627201721545402</c:v>
                </c:pt>
                <c:pt idx="1372">
                  <c:v>4.2422395026239714</c:v>
                </c:pt>
                <c:pt idx="1373">
                  <c:v>4.2216278413543638</c:v>
                </c:pt>
                <c:pt idx="1374">
                  <c:v>4.2008845756257536</c:v>
                </c:pt>
                <c:pt idx="1375">
                  <c:v>4.1800090905175704</c:v>
                </c:pt>
                <c:pt idx="1376">
                  <c:v>4.159000768905206</c:v>
                </c:pt>
                <c:pt idx="1377">
                  <c:v>4.1378589914558299</c:v>
                </c:pt>
                <c:pt idx="1378">
                  <c:v>4.1165831366247962</c:v>
                </c:pt>
                <c:pt idx="1379">
                  <c:v>4.0951725806517496</c:v>
                </c:pt>
                <c:pt idx="1380">
                  <c:v>4.0736266975570334</c:v>
                </c:pt>
                <c:pt idx="1381">
                  <c:v>4.0519448591374525</c:v>
                </c:pt>
                <c:pt idx="1382">
                  <c:v>4.0301264349628738</c:v>
                </c:pt>
                <c:pt idx="1383">
                  <c:v>4.0081707923721739</c:v>
                </c:pt>
                <c:pt idx="1384">
                  <c:v>3.9860772964695501</c:v>
                </c:pt>
                <c:pt idx="1385">
                  <c:v>3.9638453101206381</c:v>
                </c:pt>
                <c:pt idx="1386">
                  <c:v>3.9414741939487663</c:v>
                </c:pt>
                <c:pt idx="1387">
                  <c:v>3.91896330633107</c:v>
                </c:pt>
                <c:pt idx="1388">
                  <c:v>3.8963120033947263</c:v>
                </c:pt>
                <c:pt idx="1389">
                  <c:v>3.8735196390132263</c:v>
                </c:pt>
                <c:pt idx="1390">
                  <c:v>3.8505855648023002</c:v>
                </c:pt>
                <c:pt idx="1391">
                  <c:v>3.8275091301164399</c:v>
                </c:pt>
                <c:pt idx="1392">
                  <c:v>3.8042896820449901</c:v>
                </c:pt>
                <c:pt idx="1393">
                  <c:v>3.7809265654080217</c:v>
                </c:pt>
                <c:pt idx="1394">
                  <c:v>3.7574191227529918</c:v>
                </c:pt>
                <c:pt idx="1395">
                  <c:v>3.73376669435071</c:v>
                </c:pt>
                <c:pt idx="1396">
                  <c:v>3.7099686181915099</c:v>
                </c:pt>
                <c:pt idx="1397">
                  <c:v>3.6860242299814319</c:v>
                </c:pt>
                <c:pt idx="1398">
                  <c:v>3.6619328631386301</c:v>
                </c:pt>
                <c:pt idx="1399">
                  <c:v>3.6376938487890418</c:v>
                </c:pt>
                <c:pt idx="1400">
                  <c:v>3.61330651576323</c:v>
                </c:pt>
                <c:pt idx="1401">
                  <c:v>3.5887701905922298</c:v>
                </c:pt>
                <c:pt idx="1402">
                  <c:v>3.5640841975035702</c:v>
                </c:pt>
                <c:pt idx="1403">
                  <c:v>3.5392478584179812</c:v>
                </c:pt>
                <c:pt idx="1404">
                  <c:v>3.5142604929449597</c:v>
                </c:pt>
                <c:pt idx="1405">
                  <c:v>3.4891214183794519</c:v>
                </c:pt>
                <c:pt idx="1406">
                  <c:v>3.46382994969782</c:v>
                </c:pt>
                <c:pt idx="1407">
                  <c:v>3.4383853995541873</c:v>
                </c:pt>
                <c:pt idx="1408">
                  <c:v>3.4127870782761902</c:v>
                </c:pt>
                <c:pt idx="1409">
                  <c:v>3.3870342938617899</c:v>
                </c:pt>
                <c:pt idx="1410">
                  <c:v>3.3611263519751402</c:v>
                </c:pt>
                <c:pt idx="1411">
                  <c:v>3.3350625559426681</c:v>
                </c:pt>
                <c:pt idx="1412">
                  <c:v>3.3088422067495187</c:v>
                </c:pt>
                <c:pt idx="1413">
                  <c:v>3.2824646030355997</c:v>
                </c:pt>
                <c:pt idx="1414">
                  <c:v>3.2559290410916919</c:v>
                </c:pt>
                <c:pt idx="1415">
                  <c:v>3.22923481485588</c:v>
                </c:pt>
                <c:pt idx="1416">
                  <c:v>3.2023812159095617</c:v>
                </c:pt>
                <c:pt idx="1417">
                  <c:v>3.1753675334737084</c:v>
                </c:pt>
                <c:pt idx="1418">
                  <c:v>3.1481930544048318</c:v>
                </c:pt>
                <c:pt idx="1419">
                  <c:v>3.1208570631917998</c:v>
                </c:pt>
                <c:pt idx="1420">
                  <c:v>3.0933588419510918</c:v>
                </c:pt>
                <c:pt idx="1421">
                  <c:v>3.0656976704237882</c:v>
                </c:pt>
                <c:pt idx="1422">
                  <c:v>3.0378728259715881</c:v>
                </c:pt>
                <c:pt idx="1423">
                  <c:v>3.0098835835725102</c:v>
                </c:pt>
                <c:pt idx="1424">
                  <c:v>2.9817292158177202</c:v>
                </c:pt>
                <c:pt idx="1425">
                  <c:v>2.9534089929073901</c:v>
                </c:pt>
                <c:pt idx="1426">
                  <c:v>2.9249221826469318</c:v>
                </c:pt>
                <c:pt idx="1427">
                  <c:v>2.8962680504431466</c:v>
                </c:pt>
                <c:pt idx="1428">
                  <c:v>2.8674458593006587</c:v>
                </c:pt>
                <c:pt idx="1429">
                  <c:v>2.8384548698177281</c:v>
                </c:pt>
                <c:pt idx="1430">
                  <c:v>2.8092943401827002</c:v>
                </c:pt>
                <c:pt idx="1431">
                  <c:v>2.7799635261701301</c:v>
                </c:pt>
                <c:pt idx="1432">
                  <c:v>2.7504616811370899</c:v>
                </c:pt>
                <c:pt idx="1433">
                  <c:v>2.7207880560189319</c:v>
                </c:pt>
                <c:pt idx="1434">
                  <c:v>2.69094189932615</c:v>
                </c:pt>
                <c:pt idx="1435">
                  <c:v>2.6609224571399812</c:v>
                </c:pt>
                <c:pt idx="1436">
                  <c:v>2.6307289731087473</c:v>
                </c:pt>
                <c:pt idx="1437">
                  <c:v>2.6003606884444217</c:v>
                </c:pt>
                <c:pt idx="1438">
                  <c:v>2.5698168419182101</c:v>
                </c:pt>
                <c:pt idx="1439">
                  <c:v>2.5390966698573298</c:v>
                </c:pt>
              </c:numCache>
            </c:numRef>
          </c:yVal>
        </c:ser>
        <c:ser>
          <c:idx val="9"/>
          <c:order val="9"/>
          <c:tx>
            <c:strRef>
              <c:f>'All days Info'!$K$1</c:f>
              <c:strCache>
                <c:ptCount val="1"/>
                <c:pt idx="0">
                  <c:v>11-04-2016</c:v>
                </c:pt>
              </c:strCache>
            </c:strRef>
          </c:tx>
          <c:spPr>
            <a:ln w="2222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'All days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'All days Info'!$K$2:$K$1441</c:f>
              <c:numCache>
                <c:formatCode>General</c:formatCode>
                <c:ptCount val="1440"/>
                <c:pt idx="0">
                  <c:v>7.5580499999999899</c:v>
                </c:pt>
                <c:pt idx="1">
                  <c:v>7.4089351406101303</c:v>
                </c:pt>
                <c:pt idx="2">
                  <c:v>7.2614141489016095</c:v>
                </c:pt>
                <c:pt idx="3">
                  <c:v>7.1154780261936299</c:v>
                </c:pt>
                <c:pt idx="4">
                  <c:v>6.9711178026090597</c:v>
                </c:pt>
                <c:pt idx="5">
                  <c:v>6.8283245370331063</c:v>
                </c:pt>
                <c:pt idx="6">
                  <c:v>6.6870893170719263</c:v>
                </c:pt>
                <c:pt idx="7">
                  <c:v>6.5474032590112961</c:v>
                </c:pt>
                <c:pt idx="8">
                  <c:v>6.4092575077752096</c:v>
                </c:pt>
                <c:pt idx="9">
                  <c:v>6.2726432368845524</c:v>
                </c:pt>
                <c:pt idx="10">
                  <c:v>6.1375516484156938</c:v>
                </c:pt>
                <c:pt idx="11">
                  <c:v>6.0039739729592299</c:v>
                </c:pt>
                <c:pt idx="12">
                  <c:v>5.8719014695784564</c:v>
                </c:pt>
                <c:pt idx="13">
                  <c:v>5.7413254257681672</c:v>
                </c:pt>
                <c:pt idx="14">
                  <c:v>5.6122371574131895</c:v>
                </c:pt>
                <c:pt idx="15">
                  <c:v>5.4846280087470713</c:v>
                </c:pt>
                <c:pt idx="16">
                  <c:v>5.3584893523106896</c:v>
                </c:pt>
                <c:pt idx="17">
                  <c:v>5.2338125889109399</c:v>
                </c:pt>
                <c:pt idx="18">
                  <c:v>5.1105891475792848</c:v>
                </c:pt>
                <c:pt idx="19">
                  <c:v>4.9888104855305135</c:v>
                </c:pt>
                <c:pt idx="20">
                  <c:v>4.8684680881212499</c:v>
                </c:pt>
                <c:pt idx="21">
                  <c:v>4.7495534688086813</c:v>
                </c:pt>
                <c:pt idx="22">
                  <c:v>4.63205816910917</c:v>
                </c:pt>
                <c:pt idx="23">
                  <c:v>4.5159737585568775</c:v>
                </c:pt>
                <c:pt idx="24">
                  <c:v>4.4012918346624641</c:v>
                </c:pt>
                <c:pt idx="25">
                  <c:v>4.2880040228715899</c:v>
                </c:pt>
                <c:pt idx="26">
                  <c:v>4.1761019765237162</c:v>
                </c:pt>
                <c:pt idx="27">
                  <c:v>4.0655773768106558</c:v>
                </c:pt>
                <c:pt idx="28">
                  <c:v>3.9564219327352181</c:v>
                </c:pt>
                <c:pt idx="29">
                  <c:v>3.8486273810698282</c:v>
                </c:pt>
                <c:pt idx="30">
                  <c:v>3.74218548631523</c:v>
                </c:pt>
                <c:pt idx="31">
                  <c:v>3.6370880406590702</c:v>
                </c:pt>
                <c:pt idx="32">
                  <c:v>3.5333268639345499</c:v>
                </c:pt>
                <c:pt idx="33">
                  <c:v>3.4308938035790684</c:v>
                </c:pt>
                <c:pt idx="34">
                  <c:v>3.3297807345928598</c:v>
                </c:pt>
                <c:pt idx="35">
                  <c:v>3.2299795594976217</c:v>
                </c:pt>
                <c:pt idx="36">
                  <c:v>3.1314822082951701</c:v>
                </c:pt>
                <c:pt idx="37">
                  <c:v>3.0342806384260599</c:v>
                </c:pt>
                <c:pt idx="38">
                  <c:v>2.9383668347282375</c:v>
                </c:pt>
                <c:pt idx="39">
                  <c:v>2.84373280939568</c:v>
                </c:pt>
                <c:pt idx="40">
                  <c:v>2.7503706019370129</c:v>
                </c:pt>
                <c:pt idx="41">
                  <c:v>2.6582722791341684</c:v>
                </c:pt>
                <c:pt idx="42">
                  <c:v>2.5674299350010301</c:v>
                </c:pt>
                <c:pt idx="43">
                  <c:v>2.4778356907420398</c:v>
                </c:pt>
                <c:pt idx="44">
                  <c:v>2.3894816947108484</c:v>
                </c:pt>
                <c:pt idx="45">
                  <c:v>2.3023601223689987</c:v>
                </c:pt>
                <c:pt idx="46">
                  <c:v>2.2164631762444884</c:v>
                </c:pt>
                <c:pt idx="47">
                  <c:v>2.1317830858904498</c:v>
                </c:pt>
                <c:pt idx="48">
                  <c:v>2.04831210784381</c:v>
                </c:pt>
                <c:pt idx="49">
                  <c:v>1.9660425255838709</c:v>
                </c:pt>
                <c:pt idx="50">
                  <c:v>1.884966649491</c:v>
                </c:pt>
                <c:pt idx="51">
                  <c:v>1.80507681680523</c:v>
                </c:pt>
                <c:pt idx="52">
                  <c:v>1.72636539158493</c:v>
                </c:pt>
                <c:pt idx="53">
                  <c:v>1.6488247646654399</c:v>
                </c:pt>
                <c:pt idx="54">
                  <c:v>1.57244735361766</c:v>
                </c:pt>
                <c:pt idx="55">
                  <c:v>1.4972256027067599</c:v>
                </c:pt>
                <c:pt idx="56">
                  <c:v>1.4231519828507699</c:v>
                </c:pt>
                <c:pt idx="57">
                  <c:v>1.3502189915792409</c:v>
                </c:pt>
                <c:pt idx="58">
                  <c:v>1.27841915299186</c:v>
                </c:pt>
                <c:pt idx="59">
                  <c:v>1.207745017717109</c:v>
                </c:pt>
                <c:pt idx="60">
                  <c:v>1.1381891628709109</c:v>
                </c:pt>
                <c:pt idx="61">
                  <c:v>1.0697441920152391</c:v>
                </c:pt>
                <c:pt idx="62">
                  <c:v>1.0024027351167801</c:v>
                </c:pt>
                <c:pt idx="63">
                  <c:v>0.93615744850555505</c:v>
                </c:pt>
                <c:pt idx="64">
                  <c:v>0.87100101483356174</c:v>
                </c:pt>
                <c:pt idx="65">
                  <c:v>0.80692614303342702</c:v>
                </c:pt>
                <c:pt idx="66">
                  <c:v>0.74392556827703005</c:v>
                </c:pt>
                <c:pt idx="67">
                  <c:v>0.68199205193414658</c:v>
                </c:pt>
                <c:pt idx="68">
                  <c:v>0.62111838153108201</c:v>
                </c:pt>
                <c:pt idx="69">
                  <c:v>0.56129737070931696</c:v>
                </c:pt>
                <c:pt idx="70">
                  <c:v>0.50252185918414005</c:v>
                </c:pt>
                <c:pt idx="71">
                  <c:v>0.44478471270328723</c:v>
                </c:pt>
                <c:pt idx="72">
                  <c:v>0.38807882300558244</c:v>
                </c:pt>
                <c:pt idx="73">
                  <c:v>0.33239710777957338</c:v>
                </c:pt>
                <c:pt idx="74">
                  <c:v>0.27773251062216803</c:v>
                </c:pt>
                <c:pt idx="75">
                  <c:v>0.22407800099728112</c:v>
                </c:pt>
                <c:pt idx="76">
                  <c:v>0.17142657419446011</c:v>
                </c:pt>
                <c:pt idx="77">
                  <c:v>0.1197712512875332</c:v>
                </c:pt>
                <c:pt idx="78">
                  <c:v>6.9105079093246174E-2</c:v>
                </c:pt>
                <c:pt idx="79">
                  <c:v>1.9421130129892907E-2</c:v>
                </c:pt>
                <c:pt idx="80">
                  <c:v>-2.9287497424035337E-2</c:v>
                </c:pt>
                <c:pt idx="81">
                  <c:v>-7.702767977121816E-2</c:v>
                </c:pt>
                <c:pt idx="82">
                  <c:v>-0.12380626753686802</c:v>
                </c:pt>
                <c:pt idx="83">
                  <c:v>-0.16963008581009026</c:v>
                </c:pt>
                <c:pt idx="84">
                  <c:v>-0.21450593418524122</c:v>
                </c:pt>
                <c:pt idx="85">
                  <c:v>-0.25844058680329901</c:v>
                </c:pt>
                <c:pt idx="86">
                  <c:v>-0.30144079239321842</c:v>
                </c:pt>
                <c:pt idx="87">
                  <c:v>-0.34351327431329337</c:v>
                </c:pt>
                <c:pt idx="88">
                  <c:v>-0.38466473059251921</c:v>
                </c:pt>
                <c:pt idx="89">
                  <c:v>-0.42490183397195636</c:v>
                </c:pt>
                <c:pt idx="90">
                  <c:v>-0.46423123194609178</c:v>
                </c:pt>
                <c:pt idx="91">
                  <c:v>-0.50265954680419744</c:v>
                </c:pt>
                <c:pt idx="92">
                  <c:v>-0.54019337567169501</c:v>
                </c:pt>
                <c:pt idx="93">
                  <c:v>-0.57683929055151473</c:v>
                </c:pt>
                <c:pt idx="94">
                  <c:v>-0.61260383836546273</c:v>
                </c:pt>
                <c:pt idx="95">
                  <c:v>-0.64749354099557943</c:v>
                </c:pt>
                <c:pt idx="96">
                  <c:v>-0.68151489532549758</c:v>
                </c:pt>
                <c:pt idx="97">
                  <c:v>-0.71467437328180972</c:v>
                </c:pt>
                <c:pt idx="98">
                  <c:v>-0.7469784218754294</c:v>
                </c:pt>
                <c:pt idx="99">
                  <c:v>-0.77843346324294427</c:v>
                </c:pt>
                <c:pt idx="100">
                  <c:v>-0.8090458946879997</c:v>
                </c:pt>
                <c:pt idx="101">
                  <c:v>-0.83882208872262842</c:v>
                </c:pt>
                <c:pt idx="102">
                  <c:v>-0.86776839310864395</c:v>
                </c:pt>
                <c:pt idx="103">
                  <c:v>-0.89589113089897776</c:v>
                </c:pt>
                <c:pt idx="104">
                  <c:v>-0.92319660047905505</c:v>
                </c:pt>
                <c:pt idx="105">
                  <c:v>-0.94969107560815602</c:v>
                </c:pt>
                <c:pt idx="106">
                  <c:v>-0.97538080546077299</c:v>
                </c:pt>
                <c:pt idx="107">
                  <c:v>-1.00027201466796</c:v>
                </c:pt>
                <c:pt idx="108">
                  <c:v>-1.0243709033587409</c:v>
                </c:pt>
                <c:pt idx="109">
                  <c:v>-1.0476836472013991</c:v>
                </c:pt>
                <c:pt idx="110">
                  <c:v>-1.070216397444909</c:v>
                </c:pt>
                <c:pt idx="111">
                  <c:v>-1.0919752809602499</c:v>
                </c:pt>
                <c:pt idx="112">
                  <c:v>-1.1129664002817901</c:v>
                </c:pt>
                <c:pt idx="113">
                  <c:v>-1.1331958336486501</c:v>
                </c:pt>
                <c:pt idx="114">
                  <c:v>-1.1526696350460499</c:v>
                </c:pt>
                <c:pt idx="115">
                  <c:v>-1.1713938342466701</c:v>
                </c:pt>
                <c:pt idx="116">
                  <c:v>-1.18937443685205</c:v>
                </c:pt>
                <c:pt idx="117">
                  <c:v>-1.206617424333901</c:v>
                </c:pt>
                <c:pt idx="118">
                  <c:v>-1.2231287540754789</c:v>
                </c:pt>
                <c:pt idx="119">
                  <c:v>-1.238914359412989</c:v>
                </c:pt>
                <c:pt idx="120">
                  <c:v>-1.2539801496768901</c:v>
                </c:pt>
                <c:pt idx="121">
                  <c:v>-1.26833201023328</c:v>
                </c:pt>
                <c:pt idx="122">
                  <c:v>-1.2819758025252699</c:v>
                </c:pt>
                <c:pt idx="123">
                  <c:v>-1.2949173641143301</c:v>
                </c:pt>
                <c:pt idx="124">
                  <c:v>-1.3071625087216601</c:v>
                </c:pt>
                <c:pt idx="125">
                  <c:v>-1.3187170262695309</c:v>
                </c:pt>
                <c:pt idx="126">
                  <c:v>-1.329586682922669</c:v>
                </c:pt>
                <c:pt idx="127">
                  <c:v>-1.3397772211296299</c:v>
                </c:pt>
                <c:pt idx="128">
                  <c:v>-1.3492943596641287</c:v>
                </c:pt>
                <c:pt idx="129">
                  <c:v>-1.3581437936664</c:v>
                </c:pt>
                <c:pt idx="130">
                  <c:v>-1.36633119468458</c:v>
                </c:pt>
                <c:pt idx="131">
                  <c:v>-1.3738622107160898</c:v>
                </c:pt>
                <c:pt idx="132">
                  <c:v>-1.3807424662489309</c:v>
                </c:pt>
                <c:pt idx="133">
                  <c:v>-1.3869775623031109</c:v>
                </c:pt>
                <c:pt idx="134">
                  <c:v>-1.3925730764719708</c:v>
                </c:pt>
                <c:pt idx="135">
                  <c:v>-1.39753456296356</c:v>
                </c:pt>
                <c:pt idx="136">
                  <c:v>-1.401867552641989</c:v>
                </c:pt>
                <c:pt idx="137">
                  <c:v>-1.4055775530687999</c:v>
                </c:pt>
                <c:pt idx="138">
                  <c:v>-1.4086700485443198</c:v>
                </c:pt>
                <c:pt idx="139">
                  <c:v>-1.4111505001490499</c:v>
                </c:pt>
                <c:pt idx="140">
                  <c:v>-1.4130243457849576</c:v>
                </c:pt>
                <c:pt idx="141">
                  <c:v>-1.4142970002169399</c:v>
                </c:pt>
                <c:pt idx="142">
                  <c:v>-1.4149738551140787</c:v>
                </c:pt>
                <c:pt idx="143">
                  <c:v>-1.4150602790911098</c:v>
                </c:pt>
                <c:pt idx="144">
                  <c:v>-1.4145616177496776</c:v>
                </c:pt>
                <c:pt idx="145">
                  <c:v>-1.4134831937197798</c:v>
                </c:pt>
                <c:pt idx="146">
                  <c:v>-1.4118303067010798</c:v>
                </c:pt>
                <c:pt idx="147">
                  <c:v>-1.409608233504309</c:v>
                </c:pt>
                <c:pt idx="148">
                  <c:v>-1.4068222280925891</c:v>
                </c:pt>
                <c:pt idx="149">
                  <c:v>-1.4034775216228101</c:v>
                </c:pt>
                <c:pt idx="150">
                  <c:v>-1.3995793224869899</c:v>
                </c:pt>
                <c:pt idx="151">
                  <c:v>-1.39513281635367</c:v>
                </c:pt>
                <c:pt idx="152">
                  <c:v>-1.3901431662092012</c:v>
                </c:pt>
                <c:pt idx="153">
                  <c:v>-1.3846155123991699</c:v>
                </c:pt>
                <c:pt idx="154">
                  <c:v>-1.3785549726697501</c:v>
                </c:pt>
                <c:pt idx="155">
                  <c:v>-1.3719666422090582</c:v>
                </c:pt>
                <c:pt idx="156">
                  <c:v>-1.3648555936884801</c:v>
                </c:pt>
                <c:pt idx="157">
                  <c:v>-1.357226877304109</c:v>
                </c:pt>
                <c:pt idx="158">
                  <c:v>-1.3490855208180217</c:v>
                </c:pt>
                <c:pt idx="159">
                  <c:v>-1.3404365295997009</c:v>
                </c:pt>
                <c:pt idx="160">
                  <c:v>-1.3312848866673799</c:v>
                </c:pt>
                <c:pt idx="161">
                  <c:v>-1.321635552729399</c:v>
                </c:pt>
                <c:pt idx="162">
                  <c:v>-1.3114934662255799</c:v>
                </c:pt>
                <c:pt idx="163">
                  <c:v>-1.30086354336856</c:v>
                </c:pt>
                <c:pt idx="164">
                  <c:v>-1.2897506781851791</c:v>
                </c:pt>
                <c:pt idx="165">
                  <c:v>-1.2781597425578299</c:v>
                </c:pt>
                <c:pt idx="166">
                  <c:v>-1.2660955862658501</c:v>
                </c:pt>
                <c:pt idx="167">
                  <c:v>-1.2535630370268198</c:v>
                </c:pt>
                <c:pt idx="168">
                  <c:v>-1.2405669005379798</c:v>
                </c:pt>
                <c:pt idx="169">
                  <c:v>-1.22711196051758</c:v>
                </c:pt>
                <c:pt idx="170">
                  <c:v>-1.2132029787462408</c:v>
                </c:pt>
                <c:pt idx="171">
                  <c:v>-1.1988446951082798</c:v>
                </c:pt>
                <c:pt idx="172">
                  <c:v>-1.1840418276331401</c:v>
                </c:pt>
                <c:pt idx="173">
                  <c:v>-1.1687990725366999</c:v>
                </c:pt>
                <c:pt idx="174">
                  <c:v>-1.1531211042626399</c:v>
                </c:pt>
                <c:pt idx="175">
                  <c:v>-1.1370125755238409</c:v>
                </c:pt>
                <c:pt idx="176">
                  <c:v>-1.12047811734369</c:v>
                </c:pt>
                <c:pt idx="177">
                  <c:v>-1.10352233909751</c:v>
                </c:pt>
                <c:pt idx="178">
                  <c:v>-1.0861498285538509</c:v>
                </c:pt>
                <c:pt idx="179">
                  <c:v>-1.0683651519159001</c:v>
                </c:pt>
                <c:pt idx="180">
                  <c:v>-1.0501728538628101</c:v>
                </c:pt>
                <c:pt idx="181">
                  <c:v>-1.0315774575911199</c:v>
                </c:pt>
                <c:pt idx="182">
                  <c:v>-1.0125834648560217</c:v>
                </c:pt>
                <c:pt idx="183">
                  <c:v>-0.99319535601282405</c:v>
                </c:pt>
                <c:pt idx="184">
                  <c:v>-0.97341759005823536</c:v>
                </c:pt>
                <c:pt idx="185">
                  <c:v>-0.95325460467176604</c:v>
                </c:pt>
                <c:pt idx="186">
                  <c:v>-0.93271081625708874</c:v>
                </c:pt>
                <c:pt idx="187">
                  <c:v>-0.91179061998337674</c:v>
                </c:pt>
                <c:pt idx="188">
                  <c:v>-0.89049838982668861</c:v>
                </c:pt>
                <c:pt idx="189">
                  <c:v>-0.86883847861133245</c:v>
                </c:pt>
                <c:pt idx="190">
                  <c:v>-0.84681521805119675</c:v>
                </c:pt>
                <c:pt idx="191">
                  <c:v>-0.82443291879114355</c:v>
                </c:pt>
                <c:pt idx="192">
                  <c:v>-0.80169587044836876</c:v>
                </c:pt>
                <c:pt idx="193">
                  <c:v>-0.77860834165373805</c:v>
                </c:pt>
                <c:pt idx="194">
                  <c:v>-0.75517458009317373</c:v>
                </c:pt>
                <c:pt idx="195">
                  <c:v>-0.73139881254900707</c:v>
                </c:pt>
                <c:pt idx="196">
                  <c:v>-0.70728524494134359</c:v>
                </c:pt>
                <c:pt idx="197">
                  <c:v>-0.68283806236941202</c:v>
                </c:pt>
                <c:pt idx="198">
                  <c:v>-0.65806142915294596</c:v>
                </c:pt>
                <c:pt idx="199">
                  <c:v>-0.63295948887354359</c:v>
                </c:pt>
                <c:pt idx="200">
                  <c:v>-0.60753636441599457</c:v>
                </c:pt>
                <c:pt idx="201">
                  <c:v>-0.58179615800970341</c:v>
                </c:pt>
                <c:pt idx="202">
                  <c:v>-0.5557429512699914</c:v>
                </c:pt>
                <c:pt idx="203">
                  <c:v>-0.52938080523948905</c:v>
                </c:pt>
                <c:pt idx="204">
                  <c:v>-0.50271376042949301</c:v>
                </c:pt>
                <c:pt idx="205">
                  <c:v>-0.47574583686134603</c:v>
                </c:pt>
                <c:pt idx="206">
                  <c:v>-0.44848103410774637</c:v>
                </c:pt>
                <c:pt idx="207">
                  <c:v>-0.42092333133417037</c:v>
                </c:pt>
                <c:pt idx="208">
                  <c:v>-0.39307668734019957</c:v>
                </c:pt>
                <c:pt idx="209">
                  <c:v>-0.36494504060087002</c:v>
                </c:pt>
                <c:pt idx="210">
                  <c:v>-0.33653230930809835</c:v>
                </c:pt>
                <c:pt idx="211">
                  <c:v>-0.30784239141195036</c:v>
                </c:pt>
                <c:pt idx="212">
                  <c:v>-0.27887916466209123</c:v>
                </c:pt>
                <c:pt idx="213">
                  <c:v>-0.24964648664908318</c:v>
                </c:pt>
                <c:pt idx="214">
                  <c:v>-0.22014819484577225</c:v>
                </c:pt>
                <c:pt idx="215">
                  <c:v>-0.19038810664866401</c:v>
                </c:pt>
                <c:pt idx="216">
                  <c:v>-0.16037001941926199</c:v>
                </c:pt>
                <c:pt idx="217">
                  <c:v>-0.13009771052544411</c:v>
                </c:pt>
                <c:pt idx="218">
                  <c:v>-9.9574937382803083E-2</c:v>
                </c:pt>
                <c:pt idx="219">
                  <c:v>-6.8805437496047686E-2</c:v>
                </c:pt>
                <c:pt idx="220">
                  <c:v>-3.7792928500315348E-2</c:v>
                </c:pt>
                <c:pt idx="221">
                  <c:v>-6.5411082025796981E-3</c:v>
                </c:pt>
                <c:pt idx="222">
                  <c:v>2.4946345377024635E-2</c:v>
                </c:pt>
                <c:pt idx="223">
                  <c:v>5.6665773963813636E-2</c:v>
                </c:pt>
                <c:pt idx="224">
                  <c:v>8.8613538987201215E-2</c:v>
                </c:pt>
                <c:pt idx="225">
                  <c:v>0.12078602153934502</c:v>
                </c:pt>
                <c:pt idx="226">
                  <c:v>0.15317962233377386</c:v>
                </c:pt>
                <c:pt idx="227">
                  <c:v>0.18579076166403499</c:v>
                </c:pt>
                <c:pt idx="228">
                  <c:v>0.21861587936232318</c:v>
                </c:pt>
                <c:pt idx="229">
                  <c:v>0.25165143475813267</c:v>
                </c:pt>
                <c:pt idx="230">
                  <c:v>0.28489390663686898</c:v>
                </c:pt>
                <c:pt idx="231">
                  <c:v>0.31833979319851735</c:v>
                </c:pt>
                <c:pt idx="232">
                  <c:v>0.35198561201626821</c:v>
                </c:pt>
                <c:pt idx="233">
                  <c:v>0.38582789999515066</c:v>
                </c:pt>
                <c:pt idx="234">
                  <c:v>0.41986321333068444</c:v>
                </c:pt>
                <c:pt idx="235">
                  <c:v>0.45408812746748922</c:v>
                </c:pt>
                <c:pt idx="236">
                  <c:v>0.48849923705796022</c:v>
                </c:pt>
                <c:pt idx="237">
                  <c:v>0.52309315592088801</c:v>
                </c:pt>
                <c:pt idx="238">
                  <c:v>0.55786651700009404</c:v>
                </c:pt>
                <c:pt idx="239">
                  <c:v>0.59281597232306671</c:v>
                </c:pt>
                <c:pt idx="240">
                  <c:v>0.62793819295961195</c:v>
                </c:pt>
                <c:pt idx="241">
                  <c:v>0.66322986898048475</c:v>
                </c:pt>
                <c:pt idx="242">
                  <c:v>0.69868770941603542</c:v>
                </c:pt>
                <c:pt idx="243">
                  <c:v>0.73430844221482672</c:v>
                </c:pt>
                <c:pt idx="244">
                  <c:v>0.77008881420228104</c:v>
                </c:pt>
                <c:pt idx="245">
                  <c:v>0.80602559103934701</c:v>
                </c:pt>
                <c:pt idx="246">
                  <c:v>0.84211555718108544</c:v>
                </c:pt>
                <c:pt idx="247">
                  <c:v>0.87835551583536797</c:v>
                </c:pt>
                <c:pt idx="248">
                  <c:v>0.91474228892143961</c:v>
                </c:pt>
                <c:pt idx="249">
                  <c:v>0.95127271702864302</c:v>
                </c:pt>
                <c:pt idx="250">
                  <c:v>0.98794365937500805</c:v>
                </c:pt>
                <c:pt idx="251">
                  <c:v>1.02475199376585</c:v>
                </c:pt>
                <c:pt idx="252">
                  <c:v>1.061694616552509</c:v>
                </c:pt>
                <c:pt idx="253">
                  <c:v>1.0987684425909299</c:v>
                </c:pt>
                <c:pt idx="254">
                  <c:v>1.1359704052002699</c:v>
                </c:pt>
                <c:pt idx="255">
                  <c:v>1.1732974561215801</c:v>
                </c:pt>
                <c:pt idx="256">
                  <c:v>1.21074656547647</c:v>
                </c:pt>
                <c:pt idx="257">
                  <c:v>1.24831472172567</c:v>
                </c:pt>
                <c:pt idx="258">
                  <c:v>1.2859989316277001</c:v>
                </c:pt>
                <c:pt idx="259">
                  <c:v>1.323796220197579</c:v>
                </c:pt>
                <c:pt idx="260">
                  <c:v>1.3617036306653398</c:v>
                </c:pt>
                <c:pt idx="261">
                  <c:v>1.3997182244347701</c:v>
                </c:pt>
                <c:pt idx="262">
                  <c:v>1.4378370810419798</c:v>
                </c:pt>
                <c:pt idx="263">
                  <c:v>1.4760572981140998</c:v>
                </c:pt>
                <c:pt idx="264">
                  <c:v>1.5143759913278401</c:v>
                </c:pt>
                <c:pt idx="265">
                  <c:v>1.5527902943682499</c:v>
                </c:pt>
                <c:pt idx="266">
                  <c:v>1.5912973588872199</c:v>
                </c:pt>
                <c:pt idx="267">
                  <c:v>1.6298943544621987</c:v>
                </c:pt>
                <c:pt idx="268">
                  <c:v>1.6685784685548701</c:v>
                </c:pt>
                <c:pt idx="269">
                  <c:v>1.70734690646965</c:v>
                </c:pt>
                <c:pt idx="270">
                  <c:v>1.7461968913124899</c:v>
                </c:pt>
                <c:pt idx="271">
                  <c:v>1.78512566394938</c:v>
                </c:pt>
                <c:pt idx="272">
                  <c:v>1.8241304829650899</c:v>
                </c:pt>
                <c:pt idx="273">
                  <c:v>1.863208624621741</c:v>
                </c:pt>
                <c:pt idx="274">
                  <c:v>1.9023573828174498</c:v>
                </c:pt>
                <c:pt idx="275">
                  <c:v>1.9415740690450198</c:v>
                </c:pt>
                <c:pt idx="276">
                  <c:v>1.9808560123505299</c:v>
                </c:pt>
                <c:pt idx="277">
                  <c:v>2.0202005592919519</c:v>
                </c:pt>
                <c:pt idx="278">
                  <c:v>2.0596050738978779</c:v>
                </c:pt>
                <c:pt idx="279">
                  <c:v>2.0990669376260387</c:v>
                </c:pt>
                <c:pt idx="280">
                  <c:v>2.138583549322072</c:v>
                </c:pt>
                <c:pt idx="281">
                  <c:v>2.1781523251780479</c:v>
                </c:pt>
                <c:pt idx="282">
                  <c:v>2.2177706986911718</c:v>
                </c:pt>
                <c:pt idx="283">
                  <c:v>2.2574361206223919</c:v>
                </c:pt>
                <c:pt idx="284">
                  <c:v>2.2971460589550818</c:v>
                </c:pt>
                <c:pt idx="285">
                  <c:v>2.3368979988535878</c:v>
                </c:pt>
                <c:pt idx="286">
                  <c:v>2.37668944262201</c:v>
                </c:pt>
                <c:pt idx="287">
                  <c:v>2.4165179096626797</c:v>
                </c:pt>
                <c:pt idx="288">
                  <c:v>2.4563809364349081</c:v>
                </c:pt>
                <c:pt idx="289">
                  <c:v>2.4962760764135878</c:v>
                </c:pt>
                <c:pt idx="290">
                  <c:v>2.536200900047858</c:v>
                </c:pt>
                <c:pt idx="291">
                  <c:v>2.5761529947196666</c:v>
                </c:pt>
                <c:pt idx="292">
                  <c:v>2.6161299647025098</c:v>
                </c:pt>
                <c:pt idx="293">
                  <c:v>2.6561294311199881</c:v>
                </c:pt>
                <c:pt idx="294">
                  <c:v>2.6961490319045187</c:v>
                </c:pt>
                <c:pt idx="295">
                  <c:v>2.7361864217558787</c:v>
                </c:pt>
                <c:pt idx="296">
                  <c:v>2.7762392720999411</c:v>
                </c:pt>
                <c:pt idx="297">
                  <c:v>2.8163052710472587</c:v>
                </c:pt>
                <c:pt idx="298">
                  <c:v>2.8563821233517066</c:v>
                </c:pt>
                <c:pt idx="299">
                  <c:v>2.8964675503691382</c:v>
                </c:pt>
                <c:pt idx="300">
                  <c:v>2.936559290015988</c:v>
                </c:pt>
                <c:pt idx="301">
                  <c:v>2.9766550967279781</c:v>
                </c:pt>
                <c:pt idx="302">
                  <c:v>3.0167527414186597</c:v>
                </c:pt>
                <c:pt idx="303">
                  <c:v>3.0568500114381374</c:v>
                </c:pt>
                <c:pt idx="304">
                  <c:v>3.0969447105316901</c:v>
                </c:pt>
                <c:pt idx="305">
                  <c:v>3.137034658798342</c:v>
                </c:pt>
                <c:pt idx="306">
                  <c:v>3.1771176926495919</c:v>
                </c:pt>
                <c:pt idx="307">
                  <c:v>3.2171916647680119</c:v>
                </c:pt>
                <c:pt idx="308">
                  <c:v>3.2572544440658597</c:v>
                </c:pt>
                <c:pt idx="309">
                  <c:v>3.29730391564377</c:v>
                </c:pt>
                <c:pt idx="310">
                  <c:v>3.3373379807493517</c:v>
                </c:pt>
                <c:pt idx="311">
                  <c:v>3.3773545567358401</c:v>
                </c:pt>
                <c:pt idx="312">
                  <c:v>3.4173515770207401</c:v>
                </c:pt>
                <c:pt idx="313">
                  <c:v>3.45732699104446</c:v>
                </c:pt>
                <c:pt idx="314">
                  <c:v>3.4972787642289398</c:v>
                </c:pt>
                <c:pt idx="315">
                  <c:v>3.5372048779363019</c:v>
                </c:pt>
                <c:pt idx="316">
                  <c:v>3.5771033294275001</c:v>
                </c:pt>
                <c:pt idx="317">
                  <c:v>3.6169721318209187</c:v>
                </c:pt>
                <c:pt idx="318">
                  <c:v>3.656809314051058</c:v>
                </c:pt>
                <c:pt idx="319">
                  <c:v>3.6966129208271479</c:v>
                </c:pt>
                <c:pt idx="320">
                  <c:v>3.7363810125917718</c:v>
                </c:pt>
                <c:pt idx="321">
                  <c:v>3.7761116654795401</c:v>
                </c:pt>
                <c:pt idx="322">
                  <c:v>3.8158029712757169</c:v>
                </c:pt>
                <c:pt idx="323">
                  <c:v>3.8554530373748168</c:v>
                </c:pt>
                <c:pt idx="324">
                  <c:v>3.8950599867392963</c:v>
                </c:pt>
                <c:pt idx="325">
                  <c:v>3.93462195785821</c:v>
                </c:pt>
                <c:pt idx="326">
                  <c:v>3.9741371047057501</c:v>
                </c:pt>
                <c:pt idx="327">
                  <c:v>4.0136035966999799</c:v>
                </c:pt>
                <c:pt idx="328">
                  <c:v>4.0530196186614385</c:v>
                </c:pt>
                <c:pt idx="329">
                  <c:v>4.0923833707717785</c:v>
                </c:pt>
                <c:pt idx="330">
                  <c:v>4.1316930685324014</c:v>
                </c:pt>
                <c:pt idx="331">
                  <c:v>4.1709469427231003</c:v>
                </c:pt>
                <c:pt idx="332">
                  <c:v>4.2101432393606899</c:v>
                </c:pt>
                <c:pt idx="333">
                  <c:v>4.2492802196576802</c:v>
                </c:pt>
                <c:pt idx="334">
                  <c:v>4.2883561599808599</c:v>
                </c:pt>
                <c:pt idx="335">
                  <c:v>4.3273693518099696</c:v>
                </c:pt>
                <c:pt idx="336">
                  <c:v>4.3663181016963302</c:v>
                </c:pt>
                <c:pt idx="337">
                  <c:v>4.4052007312215036</c:v>
                </c:pt>
                <c:pt idx="338">
                  <c:v>4.4440155769558647</c:v>
                </c:pt>
                <c:pt idx="339">
                  <c:v>4.4827609904173338</c:v>
                </c:pt>
                <c:pt idx="340">
                  <c:v>4.5214353380299261</c:v>
                </c:pt>
                <c:pt idx="341">
                  <c:v>4.5600370010824962</c:v>
                </c:pt>
                <c:pt idx="342">
                  <c:v>4.5985643756872161</c:v>
                </c:pt>
                <c:pt idx="343">
                  <c:v>4.6370158727383748</c:v>
                </c:pt>
                <c:pt idx="344">
                  <c:v>4.6753899178709375</c:v>
                </c:pt>
                <c:pt idx="345">
                  <c:v>4.7136849514191965</c:v>
                </c:pt>
                <c:pt idx="346">
                  <c:v>4.7518994283753724</c:v>
                </c:pt>
                <c:pt idx="347">
                  <c:v>4.7900318183483463</c:v>
                </c:pt>
                <c:pt idx="348">
                  <c:v>4.8280806055221985</c:v>
                </c:pt>
                <c:pt idx="349">
                  <c:v>4.8660442886149298</c:v>
                </c:pt>
                <c:pt idx="350">
                  <c:v>4.9039213808369899</c:v>
                </c:pt>
                <c:pt idx="351">
                  <c:v>4.9417104098500735</c:v>
                </c:pt>
                <c:pt idx="352">
                  <c:v>4.9794099177255724</c:v>
                </c:pt>
                <c:pt idx="353">
                  <c:v>5.0170184609034063</c:v>
                </c:pt>
                <c:pt idx="354">
                  <c:v>5.0545346101504922</c:v>
                </c:pt>
                <c:pt idx="355">
                  <c:v>5.0919569505195161</c:v>
                </c:pt>
                <c:pt idx="356">
                  <c:v>5.1292840813074365</c:v>
                </c:pt>
                <c:pt idx="357">
                  <c:v>5.1665146160142736</c:v>
                </c:pt>
                <c:pt idx="358">
                  <c:v>5.2036471823016583</c:v>
                </c:pt>
                <c:pt idx="359">
                  <c:v>5.2406804219514003</c:v>
                </c:pt>
                <c:pt idx="360">
                  <c:v>5.2776129908243261</c:v>
                </c:pt>
                <c:pt idx="361">
                  <c:v>5.3144435588187147</c:v>
                </c:pt>
                <c:pt idx="362">
                  <c:v>5.3511708098290764</c:v>
                </c:pt>
                <c:pt idx="363">
                  <c:v>5.3877934417047104</c:v>
                </c:pt>
                <c:pt idx="364">
                  <c:v>5.4243101662083664</c:v>
                </c:pt>
                <c:pt idx="365">
                  <c:v>5.4607197089748913</c:v>
                </c:pt>
                <c:pt idx="366">
                  <c:v>5.4970208094698698</c:v>
                </c:pt>
                <c:pt idx="367">
                  <c:v>5.5332122209482604</c:v>
                </c:pt>
                <c:pt idx="368">
                  <c:v>5.5692927104129923</c:v>
                </c:pt>
                <c:pt idx="369">
                  <c:v>5.6052610585736637</c:v>
                </c:pt>
                <c:pt idx="370">
                  <c:v>5.6411160598051362</c:v>
                </c:pt>
                <c:pt idx="371">
                  <c:v>5.6768565221062461</c:v>
                </c:pt>
                <c:pt idx="372">
                  <c:v>5.7124812670583447</c:v>
                </c:pt>
                <c:pt idx="373">
                  <c:v>5.7479891297839885</c:v>
                </c:pt>
                <c:pt idx="374">
                  <c:v>5.7833789589055398</c:v>
                </c:pt>
                <c:pt idx="375">
                  <c:v>5.8186496165039001</c:v>
                </c:pt>
                <c:pt idx="376">
                  <c:v>5.8537999780770296</c:v>
                </c:pt>
                <c:pt idx="377">
                  <c:v>5.88882893249865</c:v>
                </c:pt>
                <c:pt idx="378">
                  <c:v>5.9237353819768801</c:v>
                </c:pt>
                <c:pt idx="379">
                  <c:v>5.9585182420128797</c:v>
                </c:pt>
                <c:pt idx="380">
                  <c:v>5.9931764413594397</c:v>
                </c:pt>
                <c:pt idx="381">
                  <c:v>6.0277089219796895</c:v>
                </c:pt>
                <c:pt idx="382">
                  <c:v>6.0621146390056424</c:v>
                </c:pt>
                <c:pt idx="383">
                  <c:v>6.0963925606969864</c:v>
                </c:pt>
                <c:pt idx="384">
                  <c:v>6.1305416683995464</c:v>
                </c:pt>
                <c:pt idx="385">
                  <c:v>6.1645609565040047</c:v>
                </c:pt>
                <c:pt idx="386">
                  <c:v>6.1984494324046038</c:v>
                </c:pt>
                <c:pt idx="387">
                  <c:v>6.2322061164576414</c:v>
                </c:pt>
                <c:pt idx="388">
                  <c:v>6.2658300419402568</c:v>
                </c:pt>
                <c:pt idx="389">
                  <c:v>6.29932025500894</c:v>
                </c:pt>
                <c:pt idx="390">
                  <c:v>6.3326758146582698</c:v>
                </c:pt>
                <c:pt idx="391">
                  <c:v>6.3658957926794795</c:v>
                </c:pt>
                <c:pt idx="392">
                  <c:v>6.39897927361916</c:v>
                </c:pt>
                <c:pt idx="393">
                  <c:v>6.4319253547378237</c:v>
                </c:pt>
                <c:pt idx="394">
                  <c:v>6.4647331459685899</c:v>
                </c:pt>
                <c:pt idx="395">
                  <c:v>6.4974017698758875</c:v>
                </c:pt>
                <c:pt idx="396">
                  <c:v>6.5299303616139275</c:v>
                </c:pt>
                <c:pt idx="397">
                  <c:v>6.5623180688854736</c:v>
                </c:pt>
                <c:pt idx="398">
                  <c:v>6.5945640519004547</c:v>
                </c:pt>
                <c:pt idx="399">
                  <c:v>6.626667483334586</c:v>
                </c:pt>
                <c:pt idx="400">
                  <c:v>6.6586275482879946</c:v>
                </c:pt>
                <c:pt idx="401">
                  <c:v>6.6904434442438836</c:v>
                </c:pt>
                <c:pt idx="402">
                  <c:v>6.7221143810271959</c:v>
                </c:pt>
                <c:pt idx="403">
                  <c:v>6.7536395807631839</c:v>
                </c:pt>
                <c:pt idx="404">
                  <c:v>6.7850182778360537</c:v>
                </c:pt>
                <c:pt idx="405">
                  <c:v>6.8162497188477102</c:v>
                </c:pt>
                <c:pt idx="406">
                  <c:v>6.8473331625762563</c:v>
                </c:pt>
                <c:pt idx="407">
                  <c:v>6.8782678799347314</c:v>
                </c:pt>
                <c:pt idx="408">
                  <c:v>6.909053153929654</c:v>
                </c:pt>
                <c:pt idx="409">
                  <c:v>6.9396882796197801</c:v>
                </c:pt>
                <c:pt idx="410">
                  <c:v>6.9701725640746535</c:v>
                </c:pt>
                <c:pt idx="411">
                  <c:v>7.0005053263332568</c:v>
                </c:pt>
                <c:pt idx="412">
                  <c:v>7.0306858973626802</c:v>
                </c:pt>
                <c:pt idx="413">
                  <c:v>7.0607136200167462</c:v>
                </c:pt>
                <c:pt idx="414">
                  <c:v>7.0905878489945859</c:v>
                </c:pt>
                <c:pt idx="415">
                  <c:v>7.120307950799436</c:v>
                </c:pt>
                <c:pt idx="416">
                  <c:v>7.1498733036970599</c:v>
                </c:pt>
                <c:pt idx="417">
                  <c:v>7.1792832976746137</c:v>
                </c:pt>
                <c:pt idx="418">
                  <c:v>7.2085373343990495</c:v>
                </c:pt>
                <c:pt idx="419">
                  <c:v>7.2376348271759836</c:v>
                </c:pt>
                <c:pt idx="420">
                  <c:v>7.2665752009081785</c:v>
                </c:pt>
                <c:pt idx="421">
                  <c:v>7.2953578920542599</c:v>
                </c:pt>
                <c:pt idx="422">
                  <c:v>7.3239823485872249</c:v>
                </c:pt>
                <c:pt idx="423">
                  <c:v>7.3524480299533801</c:v>
                </c:pt>
                <c:pt idx="424">
                  <c:v>7.3807544070305298</c:v>
                </c:pt>
                <c:pt idx="425">
                  <c:v>7.4089009620870696</c:v>
                </c:pt>
                <c:pt idx="426">
                  <c:v>7.4368871887403438</c:v>
                </c:pt>
                <c:pt idx="427">
                  <c:v>7.4647125919152861</c:v>
                </c:pt>
                <c:pt idx="428">
                  <c:v>7.4923766878032598</c:v>
                </c:pt>
                <c:pt idx="429">
                  <c:v>7.5198790038204901</c:v>
                </c:pt>
                <c:pt idx="430">
                  <c:v>7.5472190785668065</c:v>
                </c:pt>
                <c:pt idx="431">
                  <c:v>7.5743964617842403</c:v>
                </c:pt>
                <c:pt idx="432">
                  <c:v>7.6014107143156702</c:v>
                </c:pt>
                <c:pt idx="433">
                  <c:v>7.6282614080634996</c:v>
                </c:pt>
                <c:pt idx="434">
                  <c:v>7.6549481259482075</c:v>
                </c:pt>
                <c:pt idx="435">
                  <c:v>7.6814704618670895</c:v>
                </c:pt>
                <c:pt idx="436">
                  <c:v>7.7078280206528635</c:v>
                </c:pt>
                <c:pt idx="437">
                  <c:v>7.7340204180322196</c:v>
                </c:pt>
                <c:pt idx="438">
                  <c:v>7.7600472805845637</c:v>
                </c:pt>
                <c:pt idx="439">
                  <c:v>7.7859082457006901</c:v>
                </c:pt>
                <c:pt idx="440">
                  <c:v>7.8116029615412303</c:v>
                </c:pt>
                <c:pt idx="441">
                  <c:v>7.8371310869955169</c:v>
                </c:pt>
                <c:pt idx="442">
                  <c:v>7.8624922916400797</c:v>
                </c:pt>
                <c:pt idx="443">
                  <c:v>7.8876862556972762</c:v>
                </c:pt>
                <c:pt idx="444">
                  <c:v>7.9127126699941002</c:v>
                </c:pt>
                <c:pt idx="445">
                  <c:v>7.9375712359205801</c:v>
                </c:pt>
                <c:pt idx="446">
                  <c:v>7.9622616653885236</c:v>
                </c:pt>
                <c:pt idx="447">
                  <c:v>7.9867836807902934</c:v>
                </c:pt>
                <c:pt idx="448">
                  <c:v>8.0111370149571908</c:v>
                </c:pt>
                <c:pt idx="449">
                  <c:v>8.0353214111183089</c:v>
                </c:pt>
                <c:pt idx="450">
                  <c:v>8.0593366228589982</c:v>
                </c:pt>
                <c:pt idx="451">
                  <c:v>8.0831824140796673</c:v>
                </c:pt>
                <c:pt idx="452">
                  <c:v>8.1068585589542792</c:v>
                </c:pt>
                <c:pt idx="453">
                  <c:v>8.130364841889099</c:v>
                </c:pt>
                <c:pt idx="454">
                  <c:v>8.1537010574813173</c:v>
                </c:pt>
                <c:pt idx="455">
                  <c:v>8.176867010477519</c:v>
                </c:pt>
                <c:pt idx="456">
                  <c:v>8.199862515732649</c:v>
                </c:pt>
                <c:pt idx="457">
                  <c:v>8.2226873981683024</c:v>
                </c:pt>
                <c:pt idx="458">
                  <c:v>8.2453414927316011</c:v>
                </c:pt>
                <c:pt idx="459">
                  <c:v>8.2678246443537979</c:v>
                </c:pt>
                <c:pt idx="460">
                  <c:v>8.2901367079087205</c:v>
                </c:pt>
                <c:pt idx="461">
                  <c:v>8.3122775481717301</c:v>
                </c:pt>
                <c:pt idx="462">
                  <c:v>8.3342470397780701</c:v>
                </c:pt>
                <c:pt idx="463">
                  <c:v>8.3560450671816415</c:v>
                </c:pt>
                <c:pt idx="464">
                  <c:v>8.3776715246136799</c:v>
                </c:pt>
                <c:pt idx="465">
                  <c:v>8.3991263160413183</c:v>
                </c:pt>
                <c:pt idx="466">
                  <c:v>8.4204093551261767</c:v>
                </c:pt>
                <c:pt idx="467">
                  <c:v>8.4415205651831187</c:v>
                </c:pt>
                <c:pt idx="468">
                  <c:v>8.4624598791389065</c:v>
                </c:pt>
                <c:pt idx="469">
                  <c:v>8.4832272394905779</c:v>
                </c:pt>
                <c:pt idx="470">
                  <c:v>8.503822598264497</c:v>
                </c:pt>
                <c:pt idx="471">
                  <c:v>8.5242459169746905</c:v>
                </c:pt>
                <c:pt idx="472">
                  <c:v>8.5444971665814986</c:v>
                </c:pt>
                <c:pt idx="473">
                  <c:v>8.5645763274503395</c:v>
                </c:pt>
                <c:pt idx="474">
                  <c:v>8.5844833893102894</c:v>
                </c:pt>
                <c:pt idx="475">
                  <c:v>8.6042183512127597</c:v>
                </c:pt>
                <c:pt idx="476">
                  <c:v>8.6237812214900522</c:v>
                </c:pt>
                <c:pt idx="477">
                  <c:v>8.6431720177140559</c:v>
                </c:pt>
                <c:pt idx="478">
                  <c:v>8.6623907666548359</c:v>
                </c:pt>
                <c:pt idx="479">
                  <c:v>8.6814375042393692</c:v>
                </c:pt>
                <c:pt idx="480">
                  <c:v>8.7003122755101199</c:v>
                </c:pt>
                <c:pt idx="481">
                  <c:v>8.7190151345835734</c:v>
                </c:pt>
                <c:pt idx="482">
                  <c:v>8.7375461446091691</c:v>
                </c:pt>
                <c:pt idx="483">
                  <c:v>8.7559053777275508</c:v>
                </c:pt>
                <c:pt idx="484">
                  <c:v>8.7740929150295894</c:v>
                </c:pt>
                <c:pt idx="485">
                  <c:v>8.7921088465146493</c:v>
                </c:pt>
                <c:pt idx="486">
                  <c:v>8.8099532710495971</c:v>
                </c:pt>
                <c:pt idx="487">
                  <c:v>8.8276262963270877</c:v>
                </c:pt>
                <c:pt idx="488">
                  <c:v>8.8451280388245017</c:v>
                </c:pt>
                <c:pt idx="489">
                  <c:v>8.8624586237624392</c:v>
                </c:pt>
                <c:pt idx="490">
                  <c:v>8.8796181850632294</c:v>
                </c:pt>
                <c:pt idx="491">
                  <c:v>8.8966068653099466</c:v>
                </c:pt>
                <c:pt idx="492">
                  <c:v>8.9134248157045679</c:v>
                </c:pt>
                <c:pt idx="493">
                  <c:v>8.9300721960270302</c:v>
                </c:pt>
                <c:pt idx="494">
                  <c:v>8.9465491745936898</c:v>
                </c:pt>
                <c:pt idx="495">
                  <c:v>8.9628559282158005</c:v>
                </c:pt>
                <c:pt idx="496">
                  <c:v>8.9789926421585289</c:v>
                </c:pt>
                <c:pt idx="497">
                  <c:v>8.9949595100992692</c:v>
                </c:pt>
                <c:pt idx="498">
                  <c:v>9.0107567340863692</c:v>
                </c:pt>
                <c:pt idx="499">
                  <c:v>9.0263845244978302</c:v>
                </c:pt>
                <c:pt idx="500">
                  <c:v>9.0418430999999906</c:v>
                </c:pt>
                <c:pt idx="501">
                  <c:v>9.0571326875059395</c:v>
                </c:pt>
                <c:pt idx="502">
                  <c:v>9.0722535221343392</c:v>
                </c:pt>
                <c:pt idx="503">
                  <c:v>9.0872058471680592</c:v>
                </c:pt>
                <c:pt idx="504">
                  <c:v>9.1019899140127691</c:v>
                </c:pt>
                <c:pt idx="505">
                  <c:v>9.1166059821555336</c:v>
                </c:pt>
                <c:pt idx="506">
                  <c:v>9.1310543191236295</c:v>
                </c:pt>
                <c:pt idx="507">
                  <c:v>9.1453352004428599</c:v>
                </c:pt>
                <c:pt idx="508">
                  <c:v>9.1594489095965592</c:v>
                </c:pt>
                <c:pt idx="509">
                  <c:v>9.173395737983947</c:v>
                </c:pt>
                <c:pt idx="510">
                  <c:v>9.1871759848789534</c:v>
                </c:pt>
                <c:pt idx="511">
                  <c:v>9.2007899573887979</c:v>
                </c:pt>
                <c:pt idx="512">
                  <c:v>9.2142379704124959</c:v>
                </c:pt>
                <c:pt idx="513">
                  <c:v>9.227520346599718</c:v>
                </c:pt>
                <c:pt idx="514">
                  <c:v>9.240637416309319</c:v>
                </c:pt>
                <c:pt idx="515">
                  <c:v>9.2535895175679386</c:v>
                </c:pt>
                <c:pt idx="516">
                  <c:v>9.2663769960286793</c:v>
                </c:pt>
                <c:pt idx="517">
                  <c:v>9.2790002049297993</c:v>
                </c:pt>
                <c:pt idx="518">
                  <c:v>9.29145950505327</c:v>
                </c:pt>
                <c:pt idx="519">
                  <c:v>9.3037552646834598</c:v>
                </c:pt>
                <c:pt idx="520">
                  <c:v>9.3158878595657466</c:v>
                </c:pt>
                <c:pt idx="521">
                  <c:v>9.3278576728650702</c:v>
                </c:pt>
                <c:pt idx="522">
                  <c:v>9.3396650951248716</c:v>
                </c:pt>
                <c:pt idx="523">
                  <c:v>9.3513105242253705</c:v>
                </c:pt>
                <c:pt idx="524">
                  <c:v>9.3627943653423777</c:v>
                </c:pt>
                <c:pt idx="525">
                  <c:v>9.3741170309059747</c:v>
                </c:pt>
                <c:pt idx="526">
                  <c:v>9.3852789405589725</c:v>
                </c:pt>
                <c:pt idx="527">
                  <c:v>9.39628052111585</c:v>
                </c:pt>
                <c:pt idx="528">
                  <c:v>9.4071222065210698</c:v>
                </c:pt>
                <c:pt idx="529">
                  <c:v>9.4178044378078507</c:v>
                </c:pt>
                <c:pt idx="530">
                  <c:v>9.4283276630569013</c:v>
                </c:pt>
                <c:pt idx="531">
                  <c:v>9.4386923373549507</c:v>
                </c:pt>
                <c:pt idx="532">
                  <c:v>9.4488989227533189</c:v>
                </c:pt>
                <c:pt idx="533">
                  <c:v>9.4589478882267706</c:v>
                </c:pt>
                <c:pt idx="534">
                  <c:v>9.4688397096319594</c:v>
                </c:pt>
                <c:pt idx="535">
                  <c:v>9.478574869666069</c:v>
                </c:pt>
                <c:pt idx="536">
                  <c:v>9.488153857825619</c:v>
                </c:pt>
                <c:pt idx="537">
                  <c:v>9.4975771703649894</c:v>
                </c:pt>
                <c:pt idx="538">
                  <c:v>9.5068453102550006</c:v>
                </c:pt>
                <c:pt idx="539">
                  <c:v>9.5159587871416491</c:v>
                </c:pt>
                <c:pt idx="540">
                  <c:v>9.524918117304658</c:v>
                </c:pt>
                <c:pt idx="541">
                  <c:v>9.5337238236163859</c:v>
                </c:pt>
                <c:pt idx="542">
                  <c:v>9.5423764355000102</c:v>
                </c:pt>
                <c:pt idx="543">
                  <c:v>9.5508764888884894</c:v>
                </c:pt>
                <c:pt idx="544">
                  <c:v>9.5592245261831508</c:v>
                </c:pt>
                <c:pt idx="545">
                  <c:v>9.5674210962122501</c:v>
                </c:pt>
                <c:pt idx="546">
                  <c:v>9.5754667541897049</c:v>
                </c:pt>
                <c:pt idx="547">
                  <c:v>9.5833620616736379</c:v>
                </c:pt>
                <c:pt idx="548">
                  <c:v>9.5911075865250908</c:v>
                </c:pt>
                <c:pt idx="549">
                  <c:v>9.5987039028666405</c:v>
                </c:pt>
                <c:pt idx="550">
                  <c:v>9.6061515910409891</c:v>
                </c:pt>
                <c:pt idx="551">
                  <c:v>9.613451237569679</c:v>
                </c:pt>
                <c:pt idx="552">
                  <c:v>9.6206034351117022</c:v>
                </c:pt>
                <c:pt idx="553">
                  <c:v>9.6276087824220173</c:v>
                </c:pt>
                <c:pt idx="554">
                  <c:v>9.6344678843105811</c:v>
                </c:pt>
                <c:pt idx="555">
                  <c:v>9.6411813516003715</c:v>
                </c:pt>
                <c:pt idx="556">
                  <c:v>9.6477498010866292</c:v>
                </c:pt>
                <c:pt idx="557">
                  <c:v>9.6541738554949905</c:v>
                </c:pt>
                <c:pt idx="558">
                  <c:v>9.6604541434406208</c:v>
                </c:pt>
                <c:pt idx="559">
                  <c:v>9.6665912993864076</c:v>
                </c:pt>
                <c:pt idx="560">
                  <c:v>9.6725859636017795</c:v>
                </c:pt>
                <c:pt idx="561">
                  <c:v>9.6784387821215336</c:v>
                </c:pt>
                <c:pt idx="562">
                  <c:v>9.684150406704088</c:v>
                </c:pt>
                <c:pt idx="563">
                  <c:v>9.6897214947904438</c:v>
                </c:pt>
                <c:pt idx="564">
                  <c:v>9.6951527094627217</c:v>
                </c:pt>
                <c:pt idx="565">
                  <c:v>9.7004447194026788</c:v>
                </c:pt>
                <c:pt idx="566">
                  <c:v>9.7055981988505184</c:v>
                </c:pt>
                <c:pt idx="567">
                  <c:v>9.7106138275634102</c:v>
                </c:pt>
                <c:pt idx="568">
                  <c:v>9.715492290774268</c:v>
                </c:pt>
                <c:pt idx="569">
                  <c:v>9.7202342791502598</c:v>
                </c:pt>
                <c:pt idx="570">
                  <c:v>9.7248404887513917</c:v>
                </c:pt>
                <c:pt idx="571">
                  <c:v>9.7293116209894119</c:v>
                </c:pt>
                <c:pt idx="572">
                  <c:v>9.7336483825860984</c:v>
                </c:pt>
                <c:pt idx="573">
                  <c:v>9.7378514855322464</c:v>
                </c:pt>
                <c:pt idx="574">
                  <c:v>9.7419216470459666</c:v>
                </c:pt>
                <c:pt idx="575">
                  <c:v>9.74585958953163</c:v>
                </c:pt>
                <c:pt idx="576">
                  <c:v>9.749666040538278</c:v>
                </c:pt>
                <c:pt idx="577">
                  <c:v>9.7533417327184022</c:v>
                </c:pt>
                <c:pt idx="578">
                  <c:v>9.7568874037865392</c:v>
                </c:pt>
                <c:pt idx="579">
                  <c:v>9.7603037964778512</c:v>
                </c:pt>
                <c:pt idx="580">
                  <c:v>9.7635916585068205</c:v>
                </c:pt>
                <c:pt idx="581">
                  <c:v>9.7667517425259103</c:v>
                </c:pt>
                <c:pt idx="582">
                  <c:v>9.7697848060842247</c:v>
                </c:pt>
                <c:pt idx="583">
                  <c:v>9.7726916115858895</c:v>
                </c:pt>
                <c:pt idx="584">
                  <c:v>9.775472926249229</c:v>
                </c:pt>
                <c:pt idx="585">
                  <c:v>9.7781295220647237</c:v>
                </c:pt>
                <c:pt idx="586">
                  <c:v>9.78066217575428</c:v>
                </c:pt>
                <c:pt idx="587">
                  <c:v>9.7830716687293879</c:v>
                </c:pt>
                <c:pt idx="588">
                  <c:v>9.7853587870500167</c:v>
                </c:pt>
                <c:pt idx="589">
                  <c:v>9.7875243213833105</c:v>
                </c:pt>
                <c:pt idx="590">
                  <c:v>9.7895690669619793</c:v>
                </c:pt>
                <c:pt idx="591">
                  <c:v>9.7914938235430107</c:v>
                </c:pt>
                <c:pt idx="592">
                  <c:v>9.7932993953665601</c:v>
                </c:pt>
                <c:pt idx="593">
                  <c:v>9.7949865911142204</c:v>
                </c:pt>
                <c:pt idx="594">
                  <c:v>9.7965562238679382</c:v>
                </c:pt>
                <c:pt idx="595">
                  <c:v>9.7980091110684224</c:v>
                </c:pt>
                <c:pt idx="596">
                  <c:v>9.7993460744741494</c:v>
                </c:pt>
                <c:pt idx="597">
                  <c:v>9.8005679401194801</c:v>
                </c:pt>
                <c:pt idx="598">
                  <c:v>9.8016755382737593</c:v>
                </c:pt>
                <c:pt idx="599">
                  <c:v>9.8026697033996548</c:v>
                </c:pt>
                <c:pt idx="600">
                  <c:v>9.803551274111987</c:v>
                </c:pt>
                <c:pt idx="601">
                  <c:v>9.8043210931363234</c:v>
                </c:pt>
                <c:pt idx="602">
                  <c:v>9.8049800072675204</c:v>
                </c:pt>
                <c:pt idx="603">
                  <c:v>9.8055288673284267</c:v>
                </c:pt>
                <c:pt idx="604">
                  <c:v>9.8059685281285507</c:v>
                </c:pt>
                <c:pt idx="605">
                  <c:v>9.8062998484227215</c:v>
                </c:pt>
                <c:pt idx="606">
                  <c:v>9.8065236908695095</c:v>
                </c:pt>
                <c:pt idx="607">
                  <c:v>9.8066409219901995</c:v>
                </c:pt>
                <c:pt idx="608">
                  <c:v>9.8066524121272245</c:v>
                </c:pt>
                <c:pt idx="609">
                  <c:v>9.8065590354027581</c:v>
                </c:pt>
                <c:pt idx="610">
                  <c:v>9.8063616696775213</c:v>
                </c:pt>
                <c:pt idx="611">
                  <c:v>9.8060611965093472</c:v>
                </c:pt>
                <c:pt idx="612">
                  <c:v>9.805658501111747</c:v>
                </c:pt>
                <c:pt idx="613">
                  <c:v>9.8051544723125907</c:v>
                </c:pt>
                <c:pt idx="614">
                  <c:v>9.8045500025128192</c:v>
                </c:pt>
                <c:pt idx="615">
                  <c:v>9.8038459876449515</c:v>
                </c:pt>
                <c:pt idx="616">
                  <c:v>9.8030433271319204</c:v>
                </c:pt>
                <c:pt idx="617">
                  <c:v>9.8021429238455173</c:v>
                </c:pt>
                <c:pt idx="618">
                  <c:v>9.8011456840650801</c:v>
                </c:pt>
                <c:pt idx="619">
                  <c:v>9.8000525174361268</c:v>
                </c:pt>
                <c:pt idx="620">
                  <c:v>9.798864336929169</c:v>
                </c:pt>
                <c:pt idx="621">
                  <c:v>9.7975820587979747</c:v>
                </c:pt>
                <c:pt idx="622">
                  <c:v>9.7962066025386694</c:v>
                </c:pt>
                <c:pt idx="623">
                  <c:v>9.7947388908478903</c:v>
                </c:pt>
                <c:pt idx="624">
                  <c:v>9.7931798495819002</c:v>
                </c:pt>
                <c:pt idx="625">
                  <c:v>9.791530407714772</c:v>
                </c:pt>
                <c:pt idx="626">
                  <c:v>9.7897914972975979</c:v>
                </c:pt>
                <c:pt idx="627">
                  <c:v>9.7879640534163599</c:v>
                </c:pt>
                <c:pt idx="628">
                  <c:v>9.7860490141512528</c:v>
                </c:pt>
                <c:pt idx="629">
                  <c:v>9.784047320534949</c:v>
                </c:pt>
                <c:pt idx="630">
                  <c:v>9.7819599165114539</c:v>
                </c:pt>
                <c:pt idx="631">
                  <c:v>9.7797877488945879</c:v>
                </c:pt>
                <c:pt idx="632">
                  <c:v>9.7775317673265789</c:v>
                </c:pt>
                <c:pt idx="633">
                  <c:v>9.7751929242369506</c:v>
                </c:pt>
                <c:pt idx="634">
                  <c:v>9.7727721748009095</c:v>
                </c:pt>
                <c:pt idx="635">
                  <c:v>9.7702704768980659</c:v>
                </c:pt>
                <c:pt idx="636">
                  <c:v>9.7676887910711514</c:v>
                </c:pt>
                <c:pt idx="637">
                  <c:v>9.7650280804846101</c:v>
                </c:pt>
                <c:pt idx="638">
                  <c:v>9.7622893108830677</c:v>
                </c:pt>
                <c:pt idx="639">
                  <c:v>9.7594734505502192</c:v>
                </c:pt>
                <c:pt idx="640">
                  <c:v>9.75658147026747</c:v>
                </c:pt>
                <c:pt idx="641">
                  <c:v>9.7536143432723801</c:v>
                </c:pt>
                <c:pt idx="642">
                  <c:v>9.7505730452172106</c:v>
                </c:pt>
                <c:pt idx="643">
                  <c:v>9.7474585541280607</c:v>
                </c:pt>
                <c:pt idx="644">
                  <c:v>9.744271850363047</c:v>
                </c:pt>
                <c:pt idx="645">
                  <c:v>9.7410139165710419</c:v>
                </c:pt>
                <c:pt idx="646">
                  <c:v>9.7376857376504482</c:v>
                </c:pt>
                <c:pt idx="647">
                  <c:v>9.7342883007076679</c:v>
                </c:pt>
                <c:pt idx="648">
                  <c:v>9.7308225950158089</c:v>
                </c:pt>
                <c:pt idx="649">
                  <c:v>9.727289611973438</c:v>
                </c:pt>
                <c:pt idx="650">
                  <c:v>9.7236903450629697</c:v>
                </c:pt>
                <c:pt idx="651">
                  <c:v>9.720025789809652</c:v>
                </c:pt>
                <c:pt idx="652">
                  <c:v>9.7162969437397102</c:v>
                </c:pt>
                <c:pt idx="653">
                  <c:v>9.7125048063395294</c:v>
                </c:pt>
                <c:pt idx="654">
                  <c:v>9.7086503790139407</c:v>
                </c:pt>
                <c:pt idx="655">
                  <c:v>9.7047346650450095</c:v>
                </c:pt>
                <c:pt idx="656">
                  <c:v>9.7007586695503623</c:v>
                </c:pt>
                <c:pt idx="657">
                  <c:v>9.6967233994425879</c:v>
                </c:pt>
                <c:pt idx="658">
                  <c:v>9.69262986338682</c:v>
                </c:pt>
                <c:pt idx="659">
                  <c:v>9.6884790717604279</c:v>
                </c:pt>
                <c:pt idx="660">
                  <c:v>9.6842720366106381</c:v>
                </c:pt>
                <c:pt idx="661">
                  <c:v>9.6800097716142197</c:v>
                </c:pt>
                <c:pt idx="662">
                  <c:v>9.6756932920351701</c:v>
                </c:pt>
                <c:pt idx="663">
                  <c:v>9.6713236146839581</c:v>
                </c:pt>
                <c:pt idx="664">
                  <c:v>9.6669017578759995</c:v>
                </c:pt>
                <c:pt idx="665">
                  <c:v>9.6624287413901815</c:v>
                </c:pt>
                <c:pt idx="666">
                  <c:v>9.6579055864276793</c:v>
                </c:pt>
                <c:pt idx="667">
                  <c:v>9.6533333155705581</c:v>
                </c:pt>
                <c:pt idx="668">
                  <c:v>9.6487129527401159</c:v>
                </c:pt>
                <c:pt idx="669">
                  <c:v>9.6440455231560485</c:v>
                </c:pt>
                <c:pt idx="670">
                  <c:v>9.63933205329465</c:v>
                </c:pt>
                <c:pt idx="671">
                  <c:v>9.6345735708475839</c:v>
                </c:pt>
                <c:pt idx="672">
                  <c:v>9.6297711046807315</c:v>
                </c:pt>
                <c:pt idx="673">
                  <c:v>9.6249256847923856</c:v>
                </c:pt>
                <c:pt idx="674">
                  <c:v>9.6200383422724673</c:v>
                </c:pt>
                <c:pt idx="675">
                  <c:v>9.6151101092605185</c:v>
                </c:pt>
                <c:pt idx="676">
                  <c:v>9.610142018904849</c:v>
                </c:pt>
                <c:pt idx="677">
                  <c:v>9.6051351053209295</c:v>
                </c:pt>
                <c:pt idx="678">
                  <c:v>9.6000904035501673</c:v>
                </c:pt>
                <c:pt idx="679">
                  <c:v>9.5950089495182826</c:v>
                </c:pt>
                <c:pt idx="680">
                  <c:v>9.5898917799943906</c:v>
                </c:pt>
                <c:pt idx="681">
                  <c:v>9.5847399325493079</c:v>
                </c:pt>
                <c:pt idx="682">
                  <c:v>9.5795544455141606</c:v>
                </c:pt>
                <c:pt idx="683">
                  <c:v>9.5743363579390692</c:v>
                </c:pt>
                <c:pt idx="684">
                  <c:v>9.5690867095521028</c:v>
                </c:pt>
                <c:pt idx="685">
                  <c:v>9.5638065407174793</c:v>
                </c:pt>
                <c:pt idx="686">
                  <c:v>9.5584968923943379</c:v>
                </c:pt>
                <c:pt idx="687">
                  <c:v>9.5531588060956896</c:v>
                </c:pt>
                <c:pt idx="688">
                  <c:v>9.5477933238464789</c:v>
                </c:pt>
                <c:pt idx="689">
                  <c:v>9.5424014881426107</c:v>
                </c:pt>
                <c:pt idx="690">
                  <c:v>9.5369843419096707</c:v>
                </c:pt>
                <c:pt idx="691">
                  <c:v>9.5315429284612208</c:v>
                </c:pt>
                <c:pt idx="692">
                  <c:v>9.5260782914577309</c:v>
                </c:pt>
                <c:pt idx="693">
                  <c:v>9.5205914748650606</c:v>
                </c:pt>
                <c:pt idx="694">
                  <c:v>9.5150835229131605</c:v>
                </c:pt>
                <c:pt idx="695">
                  <c:v>9.5095554800546207</c:v>
                </c:pt>
                <c:pt idx="696">
                  <c:v>9.5040083909235289</c:v>
                </c:pt>
                <c:pt idx="697">
                  <c:v>9.4984433002937507</c:v>
                </c:pt>
                <c:pt idx="698">
                  <c:v>9.4928612530380097</c:v>
                </c:pt>
                <c:pt idx="699">
                  <c:v>9.4872632940861497</c:v>
                </c:pt>
                <c:pt idx="700">
                  <c:v>9.48165046838397</c:v>
                </c:pt>
                <c:pt idx="701">
                  <c:v>9.4760238208517524</c:v>
                </c:pt>
                <c:pt idx="702">
                  <c:v>9.4703843963430678</c:v>
                </c:pt>
                <c:pt idx="703">
                  <c:v>9.4647332396031381</c:v>
                </c:pt>
                <c:pt idx="704">
                  <c:v>9.4590713952277703</c:v>
                </c:pt>
                <c:pt idx="705">
                  <c:v>9.4533999076218471</c:v>
                </c:pt>
                <c:pt idx="706">
                  <c:v>9.4477198209580209</c:v>
                </c:pt>
                <c:pt idx="707">
                  <c:v>9.442032179135289</c:v>
                </c:pt>
                <c:pt idx="708">
                  <c:v>9.436338025737399</c:v>
                </c:pt>
                <c:pt idx="709">
                  <c:v>9.4306384039922104</c:v>
                </c:pt>
                <c:pt idx="710">
                  <c:v>9.4249343567295547</c:v>
                </c:pt>
                <c:pt idx="711">
                  <c:v>9.419226926340297</c:v>
                </c:pt>
                <c:pt idx="712">
                  <c:v>9.41351715473475</c:v>
                </c:pt>
                <c:pt idx="713">
                  <c:v>9.407806083301649</c:v>
                </c:pt>
                <c:pt idx="714">
                  <c:v>9.4020947528663221</c:v>
                </c:pt>
                <c:pt idx="715">
                  <c:v>9.3963842036497525</c:v>
                </c:pt>
                <c:pt idx="716">
                  <c:v>9.3906754752269208</c:v>
                </c:pt>
                <c:pt idx="717">
                  <c:v>9.3849696064856172</c:v>
                </c:pt>
                <c:pt idx="718">
                  <c:v>9.3792676355850215</c:v>
                </c:pt>
                <c:pt idx="719">
                  <c:v>9.3735705999142915</c:v>
                </c:pt>
                <c:pt idx="720">
                  <c:v>9.3678795360513298</c:v>
                </c:pt>
                <c:pt idx="721">
                  <c:v>9.3621954797213522</c:v>
                </c:pt>
                <c:pt idx="722">
                  <c:v>9.3565194657554205</c:v>
                </c:pt>
                <c:pt idx="723">
                  <c:v>9.3508525280491579</c:v>
                </c:pt>
                <c:pt idx="724">
                  <c:v>9.3451956995216872</c:v>
                </c:pt>
                <c:pt idx="725">
                  <c:v>9.3395500120737296</c:v>
                </c:pt>
                <c:pt idx="726">
                  <c:v>9.3339164965463794</c:v>
                </c:pt>
                <c:pt idx="727">
                  <c:v>9.3282961826802691</c:v>
                </c:pt>
                <c:pt idx="728">
                  <c:v>9.3226900990734674</c:v>
                </c:pt>
                <c:pt idx="729">
                  <c:v>9.3170992731405793</c:v>
                </c:pt>
                <c:pt idx="730">
                  <c:v>9.3115247310712697</c:v>
                </c:pt>
                <c:pt idx="731">
                  <c:v>9.305967497789009</c:v>
                </c:pt>
                <c:pt idx="732">
                  <c:v>9.3004285969091978</c:v>
                </c:pt>
                <c:pt idx="733">
                  <c:v>9.2949090506985712</c:v>
                </c:pt>
                <c:pt idx="734">
                  <c:v>9.2894098800335687</c:v>
                </c:pt>
                <c:pt idx="735">
                  <c:v>9.2839321043583301</c:v>
                </c:pt>
                <c:pt idx="736">
                  <c:v>9.2784767416444183</c:v>
                </c:pt>
                <c:pt idx="737">
                  <c:v>9.273044808348569</c:v>
                </c:pt>
                <c:pt idx="738">
                  <c:v>9.267637319371989</c:v>
                </c:pt>
                <c:pt idx="739">
                  <c:v>9.2622552880183306</c:v>
                </c:pt>
                <c:pt idx="740">
                  <c:v>9.2568997259528487</c:v>
                </c:pt>
                <c:pt idx="741">
                  <c:v>9.2515716431610482</c:v>
                </c:pt>
                <c:pt idx="742">
                  <c:v>9.2462720479066522</c:v>
                </c:pt>
                <c:pt idx="743">
                  <c:v>9.2410019466914051</c:v>
                </c:pt>
                <c:pt idx="744">
                  <c:v>9.2357623442124215</c:v>
                </c:pt>
                <c:pt idx="745">
                  <c:v>9.2305542433217926</c:v>
                </c:pt>
                <c:pt idx="746">
                  <c:v>9.2253786449846711</c:v>
                </c:pt>
                <c:pt idx="747">
                  <c:v>9.2202365482383595</c:v>
                </c:pt>
                <c:pt idx="748">
                  <c:v>9.215128950150417</c:v>
                </c:pt>
                <c:pt idx="749">
                  <c:v>9.2100568457777605</c:v>
                </c:pt>
                <c:pt idx="750">
                  <c:v>9.2050212281249895</c:v>
                </c:pt>
                <c:pt idx="751">
                  <c:v>9.2000230881032987</c:v>
                </c:pt>
                <c:pt idx="752">
                  <c:v>9.1950634144889971</c:v>
                </c:pt>
                <c:pt idx="753">
                  <c:v>9.19014319388201</c:v>
                </c:pt>
                <c:pt idx="754">
                  <c:v>9.1852634106645237</c:v>
                </c:pt>
                <c:pt idx="755">
                  <c:v>9.1804250469599697</c:v>
                </c:pt>
                <c:pt idx="756">
                  <c:v>9.17562908259141</c:v>
                </c:pt>
                <c:pt idx="757">
                  <c:v>9.1708764950399004</c:v>
                </c:pt>
                <c:pt idx="758">
                  <c:v>9.1661682594038503</c:v>
                </c:pt>
                <c:pt idx="759">
                  <c:v>9.1615053483566626</c:v>
                </c:pt>
                <c:pt idx="760">
                  <c:v>9.1568887321065393</c:v>
                </c:pt>
                <c:pt idx="761">
                  <c:v>9.1523193783542975</c:v>
                </c:pt>
                <c:pt idx="762">
                  <c:v>9.1477982522520183</c:v>
                </c:pt>
                <c:pt idx="763">
                  <c:v>9.1433263163621188</c:v>
                </c:pt>
                <c:pt idx="764">
                  <c:v>9.1389045306155712</c:v>
                </c:pt>
                <c:pt idx="765">
                  <c:v>9.13453385227103</c:v>
                </c:pt>
                <c:pt idx="766">
                  <c:v>9.130215235873008</c:v>
                </c:pt>
                <c:pt idx="767">
                  <c:v>9.1259496332107393</c:v>
                </c:pt>
                <c:pt idx="768">
                  <c:v>9.1217379932764509</c:v>
                </c:pt>
                <c:pt idx="769">
                  <c:v>9.1175812622249506</c:v>
                </c:pt>
                <c:pt idx="770">
                  <c:v>9.1134803833308737</c:v>
                </c:pt>
                <c:pt idx="771">
                  <c:v>9.1094362969487666</c:v>
                </c:pt>
                <c:pt idx="772">
                  <c:v>9.10544994047053</c:v>
                </c:pt>
                <c:pt idx="773">
                  <c:v>9.1015222482847502</c:v>
                </c:pt>
                <c:pt idx="774">
                  <c:v>9.0976541517352807</c:v>
                </c:pt>
                <c:pt idx="775">
                  <c:v>9.0938465790793881</c:v>
                </c:pt>
                <c:pt idx="776">
                  <c:v>9.0901004554471196</c:v>
                </c:pt>
                <c:pt idx="777">
                  <c:v>9.0864167027993794</c:v>
                </c:pt>
                <c:pt idx="778">
                  <c:v>9.082796239886699</c:v>
                </c:pt>
                <c:pt idx="779">
                  <c:v>9.0792399822082288</c:v>
                </c:pt>
                <c:pt idx="780">
                  <c:v>9.0757488419697179</c:v>
                </c:pt>
                <c:pt idx="781">
                  <c:v>9.072323728042722</c:v>
                </c:pt>
                <c:pt idx="782">
                  <c:v>9.0689655459229908</c:v>
                </c:pt>
                <c:pt idx="783">
                  <c:v>9.065675197689222</c:v>
                </c:pt>
                <c:pt idx="784">
                  <c:v>9.0624535819614067</c:v>
                </c:pt>
                <c:pt idx="785">
                  <c:v>9.0593015938600008</c:v>
                </c:pt>
                <c:pt idx="786">
                  <c:v>9.0562201249640406</c:v>
                </c:pt>
                <c:pt idx="787">
                  <c:v>9.0532100632699493</c:v>
                </c:pt>
                <c:pt idx="788">
                  <c:v>9.0502722931504707</c:v>
                </c:pt>
                <c:pt idx="789">
                  <c:v>9.0474076953127192</c:v>
                </c:pt>
                <c:pt idx="790">
                  <c:v>9.0446171467574921</c:v>
                </c:pt>
                <c:pt idx="791">
                  <c:v>9.0419015207373334</c:v>
                </c:pt>
                <c:pt idx="792">
                  <c:v>9.0392616867155056</c:v>
                </c:pt>
                <c:pt idx="793">
                  <c:v>9.0366985103245394</c:v>
                </c:pt>
                <c:pt idx="794">
                  <c:v>9.0342128533247195</c:v>
                </c:pt>
                <c:pt idx="795">
                  <c:v>9.0318055735631102</c:v>
                </c:pt>
                <c:pt idx="796">
                  <c:v>9.0294775249317407</c:v>
                </c:pt>
                <c:pt idx="797">
                  <c:v>9.0272295573265904</c:v>
                </c:pt>
                <c:pt idx="798">
                  <c:v>9.0250625166059226</c:v>
                </c:pt>
                <c:pt idx="799">
                  <c:v>9.0229772445493506</c:v>
                </c:pt>
                <c:pt idx="800">
                  <c:v>9.0209745788159807</c:v>
                </c:pt>
                <c:pt idx="801">
                  <c:v>9.0190553529033171</c:v>
                </c:pt>
                <c:pt idx="802">
                  <c:v>9.0172203961059996</c:v>
                </c:pt>
                <c:pt idx="803">
                  <c:v>9.0154705334741596</c:v>
                </c:pt>
                <c:pt idx="804">
                  <c:v>9.0138065857723504</c:v>
                </c:pt>
                <c:pt idx="805">
                  <c:v>9.0122293694379891</c:v>
                </c:pt>
                <c:pt idx="806">
                  <c:v>9.0107396965398792</c:v>
                </c:pt>
                <c:pt idx="807">
                  <c:v>9.0093383747372702</c:v>
                </c:pt>
                <c:pt idx="808">
                  <c:v>9.0080262072380908</c:v>
                </c:pt>
                <c:pt idx="809">
                  <c:v>9.0068039927579093</c:v>
                </c:pt>
                <c:pt idx="810">
                  <c:v>9.0056725254781504</c:v>
                </c:pt>
                <c:pt idx="811">
                  <c:v>9.0046325950052726</c:v>
                </c:pt>
                <c:pt idx="812">
                  <c:v>9.0036849863288069</c:v>
                </c:pt>
                <c:pt idx="813">
                  <c:v>9.0028304797805596</c:v>
                </c:pt>
                <c:pt idx="814">
                  <c:v>9.0020698509929726</c:v>
                </c:pt>
                <c:pt idx="815">
                  <c:v>9.0014038708575193</c:v>
                </c:pt>
                <c:pt idx="816">
                  <c:v>9.0008333054840293</c:v>
                </c:pt>
                <c:pt idx="817">
                  <c:v>9.0003589161585609</c:v>
                </c:pt>
                <c:pt idx="818">
                  <c:v>8.9999814593027292</c:v>
                </c:pt>
                <c:pt idx="819">
                  <c:v>8.9997016864316493</c:v>
                </c:pt>
                <c:pt idx="820">
                  <c:v>8.9995203441129998</c:v>
                </c:pt>
                <c:pt idx="821">
                  <c:v>8.9994381739258547</c:v>
                </c:pt>
                <c:pt idx="822">
                  <c:v>8.999455912418739</c:v>
                </c:pt>
                <c:pt idx="823">
                  <c:v>8.9995742910688694</c:v>
                </c:pt>
                <c:pt idx="824">
                  <c:v>8.9997940362401394</c:v>
                </c:pt>
                <c:pt idx="825">
                  <c:v>9.0001158691425722</c:v>
                </c:pt>
                <c:pt idx="826">
                  <c:v>9.000540505790017</c:v>
                </c:pt>
                <c:pt idx="827">
                  <c:v>9.0010686569598359</c:v>
                </c:pt>
                <c:pt idx="828">
                  <c:v>9.001701028150638</c:v>
                </c:pt>
                <c:pt idx="829">
                  <c:v>9.0024383195410778</c:v>
                </c:pt>
                <c:pt idx="830">
                  <c:v>9.0032812259492481</c:v>
                </c:pt>
                <c:pt idx="831">
                  <c:v>9.0042304367902606</c:v>
                </c:pt>
                <c:pt idx="832">
                  <c:v>9.0052866360356525</c:v>
                </c:pt>
                <c:pt idx="833">
                  <c:v>9.0064505021716528</c:v>
                </c:pt>
                <c:pt idx="834">
                  <c:v>9.0077227081577824</c:v>
                </c:pt>
                <c:pt idx="835">
                  <c:v>9.0091039213860604</c:v>
                </c:pt>
                <c:pt idx="836">
                  <c:v>9.0105948036385701</c:v>
                </c:pt>
                <c:pt idx="837">
                  <c:v>9.0121960110473278</c:v>
                </c:pt>
                <c:pt idx="838">
                  <c:v>9.013908194052112</c:v>
                </c:pt>
                <c:pt idx="839">
                  <c:v>9.0157319973590706</c:v>
                </c:pt>
                <c:pt idx="840">
                  <c:v>9.0176680598999308</c:v>
                </c:pt>
                <c:pt idx="841">
                  <c:v>9.0197170147903805</c:v>
                </c:pt>
                <c:pt idx="842">
                  <c:v>9.0218794892883079</c:v>
                </c:pt>
                <c:pt idx="843">
                  <c:v>9.0241561047529686</c:v>
                </c:pt>
                <c:pt idx="844">
                  <c:v>9.0265474766034597</c:v>
                </c:pt>
                <c:pt idx="845">
                  <c:v>9.0290542142772079</c:v>
                </c:pt>
                <c:pt idx="846">
                  <c:v>9.0316769211888559</c:v>
                </c:pt>
                <c:pt idx="847">
                  <c:v>9.0344161946885908</c:v>
                </c:pt>
                <c:pt idx="848">
                  <c:v>9.0372726260211333</c:v>
                </c:pt>
                <c:pt idx="849">
                  <c:v>9.0402468002842227</c:v>
                </c:pt>
                <c:pt idx="850">
                  <c:v>9.0433392963869395</c:v>
                </c:pt>
                <c:pt idx="851">
                  <c:v>9.0465506870091605</c:v>
                </c:pt>
                <c:pt idx="852">
                  <c:v>9.0498815385592071</c:v>
                </c:pt>
                <c:pt idx="853">
                  <c:v>9.0533324111330895</c:v>
                </c:pt>
                <c:pt idx="854">
                  <c:v>9.0569038584730208</c:v>
                </c:pt>
                <c:pt idx="855">
                  <c:v>9.0605964279263524</c:v>
                </c:pt>
                <c:pt idx="856">
                  <c:v>9.0644106604033308</c:v>
                </c:pt>
                <c:pt idx="857">
                  <c:v>9.068347090336669</c:v>
                </c:pt>
                <c:pt idx="858">
                  <c:v>9.0724062456398773</c:v>
                </c:pt>
                <c:pt idx="859">
                  <c:v>9.0765886476656483</c:v>
                </c:pt>
                <c:pt idx="860">
                  <c:v>9.0808948111647574</c:v>
                </c:pt>
                <c:pt idx="861">
                  <c:v>9.0853252442447001</c:v>
                </c:pt>
                <c:pt idx="862">
                  <c:v>9.0898804483282092</c:v>
                </c:pt>
                <c:pt idx="863">
                  <c:v>9.0945609181119504</c:v>
                </c:pt>
                <c:pt idx="864">
                  <c:v>9.0993671415252209</c:v>
                </c:pt>
                <c:pt idx="865">
                  <c:v>9.1042995996885594</c:v>
                </c:pt>
                <c:pt idx="866">
                  <c:v>9.1093587668722034</c:v>
                </c:pt>
                <c:pt idx="867">
                  <c:v>9.1145451104549693</c:v>
                </c:pt>
                <c:pt idx="868">
                  <c:v>9.1198590908827697</c:v>
                </c:pt>
                <c:pt idx="869">
                  <c:v>9.1253011616274513</c:v>
                </c:pt>
                <c:pt idx="870">
                  <c:v>9.1308717691450969</c:v>
                </c:pt>
                <c:pt idx="871">
                  <c:v>9.1365713528349399</c:v>
                </c:pt>
                <c:pt idx="872">
                  <c:v>9.1424003449975579</c:v>
                </c:pt>
                <c:pt idx="873">
                  <c:v>9.1483591707943397</c:v>
                </c:pt>
                <c:pt idx="874">
                  <c:v>9.1544482482053571</c:v>
                </c:pt>
                <c:pt idx="875">
                  <c:v>9.1606679879882478</c:v>
                </c:pt>
                <c:pt idx="876">
                  <c:v>9.1670187936370482</c:v>
                </c:pt>
                <c:pt idx="877">
                  <c:v>9.17350106134041</c:v>
                </c:pt>
                <c:pt idx="878">
                  <c:v>9.1801151799408682</c:v>
                </c:pt>
                <c:pt idx="879">
                  <c:v>9.1868615308927684</c:v>
                </c:pt>
                <c:pt idx="880">
                  <c:v>9.1937404882214988</c:v>
                </c:pt>
                <c:pt idx="881">
                  <c:v>9.2007524184815601</c:v>
                </c:pt>
                <c:pt idx="882">
                  <c:v>9.2078976807157815</c:v>
                </c:pt>
                <c:pt idx="883">
                  <c:v>9.2151766264137684</c:v>
                </c:pt>
                <c:pt idx="884">
                  <c:v>9.2225895994701528</c:v>
                </c:pt>
                <c:pt idx="885">
                  <c:v>9.2301369361436194</c:v>
                </c:pt>
                <c:pt idx="886">
                  <c:v>9.2378189650157463</c:v>
                </c:pt>
                <c:pt idx="887">
                  <c:v>9.2456360069489421</c:v>
                </c:pt>
                <c:pt idx="888">
                  <c:v>9.2535883750460393</c:v>
                </c:pt>
                <c:pt idx="889">
                  <c:v>9.2616763746079567</c:v>
                </c:pt>
                <c:pt idx="890">
                  <c:v>9.2699003030926601</c:v>
                </c:pt>
                <c:pt idx="891">
                  <c:v>9.2782604500746011</c:v>
                </c:pt>
                <c:pt idx="892">
                  <c:v>9.2867570972020594</c:v>
                </c:pt>
                <c:pt idx="893">
                  <c:v>9.2953905181567293</c:v>
                </c:pt>
                <c:pt idx="894">
                  <c:v>9.3041609786117707</c:v>
                </c:pt>
                <c:pt idx="895">
                  <c:v>9.3130687361907079</c:v>
                </c:pt>
                <c:pt idx="896">
                  <c:v>9.3221140404263796</c:v>
                </c:pt>
                <c:pt idx="897">
                  <c:v>9.331297132719099</c:v>
                </c:pt>
                <c:pt idx="898">
                  <c:v>9.3406182462953993</c:v>
                </c:pt>
                <c:pt idx="899">
                  <c:v>9.3500776061666375</c:v>
                </c:pt>
                <c:pt idx="900">
                  <c:v>9.3596754290880178</c:v>
                </c:pt>
                <c:pt idx="901">
                  <c:v>9.3694119235164397</c:v>
                </c:pt>
                <c:pt idx="902">
                  <c:v>9.3792872895703674</c:v>
                </c:pt>
                <c:pt idx="903">
                  <c:v>9.3893017189869568</c:v>
                </c:pt>
                <c:pt idx="904">
                  <c:v>9.3994553950819277</c:v>
                </c:pt>
                <c:pt idx="905">
                  <c:v>9.409748492707747</c:v>
                </c:pt>
                <c:pt idx="906">
                  <c:v>9.4201811782119993</c:v>
                </c:pt>
                <c:pt idx="907">
                  <c:v>9.4307536093964099</c:v>
                </c:pt>
                <c:pt idx="908">
                  <c:v>9.4414659354756996</c:v>
                </c:pt>
                <c:pt idx="909">
                  <c:v>9.4523182970351698</c:v>
                </c:pt>
                <c:pt idx="910">
                  <c:v>9.4633108259905523</c:v>
                </c:pt>
                <c:pt idx="911">
                  <c:v>9.4744436455464474</c:v>
                </c:pt>
                <c:pt idx="912">
                  <c:v>9.4857168701538193</c:v>
                </c:pt>
                <c:pt idx="913">
                  <c:v>9.4971306054699269</c:v>
                </c:pt>
                <c:pt idx="914">
                  <c:v>9.508684948316878</c:v>
                </c:pt>
                <c:pt idx="915">
                  <c:v>9.5203799866394014</c:v>
                </c:pt>
                <c:pt idx="916">
                  <c:v>9.5322157994640992</c:v>
                </c:pt>
                <c:pt idx="917">
                  <c:v>9.5441924568580685</c:v>
                </c:pt>
                <c:pt idx="918">
                  <c:v>9.5563100198872526</c:v>
                </c:pt>
                <c:pt idx="919">
                  <c:v>9.5685685405755336</c:v>
                </c:pt>
                <c:pt idx="920">
                  <c:v>9.580968061862988</c:v>
                </c:pt>
                <c:pt idx="921">
                  <c:v>9.5935086175647175</c:v>
                </c:pt>
                <c:pt idx="922">
                  <c:v>9.6061902323292774</c:v>
                </c:pt>
                <c:pt idx="923">
                  <c:v>9.619012921597438</c:v>
                </c:pt>
                <c:pt idx="924">
                  <c:v>9.6319766915610714</c:v>
                </c:pt>
                <c:pt idx="925">
                  <c:v>9.6450815391214704</c:v>
                </c:pt>
                <c:pt idx="926">
                  <c:v>9.6583274518478337</c:v>
                </c:pt>
                <c:pt idx="927">
                  <c:v>9.6717144079363599</c:v>
                </c:pt>
                <c:pt idx="928">
                  <c:v>9.6852423761687092</c:v>
                </c:pt>
                <c:pt idx="929">
                  <c:v>9.6989113158703812</c:v>
                </c:pt>
                <c:pt idx="930">
                  <c:v>9.7127211768699802</c:v>
                </c:pt>
                <c:pt idx="931">
                  <c:v>9.7266718994571839</c:v>
                </c:pt>
                <c:pt idx="932">
                  <c:v>9.7407634143413233</c:v>
                </c:pt>
                <c:pt idx="933">
                  <c:v>9.7549956426109237</c:v>
                </c:pt>
                <c:pt idx="934">
                  <c:v>9.7693684956913938</c:v>
                </c:pt>
                <c:pt idx="935">
                  <c:v>9.7838818753043295</c:v>
                </c:pt>
                <c:pt idx="936">
                  <c:v>9.7985356734256008</c:v>
                </c:pt>
                <c:pt idx="937">
                  <c:v>9.8133297722440496</c:v>
                </c:pt>
                <c:pt idx="938">
                  <c:v>9.8282640441207381</c:v>
                </c:pt>
                <c:pt idx="939">
                  <c:v>9.8433383515473807</c:v>
                </c:pt>
                <c:pt idx="940">
                  <c:v>9.8585525471041269</c:v>
                </c:pt>
                <c:pt idx="941">
                  <c:v>9.8739064734188293</c:v>
                </c:pt>
                <c:pt idx="942">
                  <c:v>9.8893999631266727</c:v>
                </c:pt>
                <c:pt idx="943">
                  <c:v>9.9050328388264663</c:v>
                </c:pt>
                <c:pt idx="944">
                  <c:v>9.9208049130420228</c:v>
                </c:pt>
                <c:pt idx="945">
                  <c:v>9.9367159881781859</c:v>
                </c:pt>
                <c:pt idx="946">
                  <c:v>9.9527658564815074</c:v>
                </c:pt>
                <c:pt idx="947">
                  <c:v>9.9689542999980798</c:v>
                </c:pt>
                <c:pt idx="948">
                  <c:v>9.9852810905315579</c:v>
                </c:pt>
                <c:pt idx="949">
                  <c:v>10.0017459896031</c:v>
                </c:pt>
                <c:pt idx="950">
                  <c:v>10.018348748408901</c:v>
                </c:pt>
                <c:pt idx="951">
                  <c:v>10.035089107779607</c:v>
                </c:pt>
                <c:pt idx="952">
                  <c:v>10.0519667981381</c:v>
                </c:pt>
                <c:pt idx="953">
                  <c:v>10.068981539459402</c:v>
                </c:pt>
                <c:pt idx="954">
                  <c:v>10.086133041227907</c:v>
                </c:pt>
                <c:pt idx="955">
                  <c:v>10.103421002396598</c:v>
                </c:pt>
                <c:pt idx="956">
                  <c:v>10.1208451113464</c:v>
                </c:pt>
                <c:pt idx="957">
                  <c:v>10.138405045843401</c:v>
                </c:pt>
                <c:pt idx="958">
                  <c:v>10.156100472999</c:v>
                </c:pt>
                <c:pt idx="959">
                  <c:v>10.1739310492274</c:v>
                </c:pt>
                <c:pt idx="960">
                  <c:v>10.1918964202043</c:v>
                </c:pt>
                <c:pt idx="961">
                  <c:v>10.209996220826707</c:v>
                </c:pt>
                <c:pt idx="962">
                  <c:v>10.22823007517</c:v>
                </c:pt>
                <c:pt idx="963">
                  <c:v>10.246597596447907</c:v>
                </c:pt>
                <c:pt idx="964">
                  <c:v>10.2650983869702</c:v>
                </c:pt>
                <c:pt idx="965">
                  <c:v>10.283732038101611</c:v>
                </c:pt>
                <c:pt idx="966">
                  <c:v>10.302498130220807</c:v>
                </c:pt>
                <c:pt idx="967">
                  <c:v>10.321396232678907</c:v>
                </c:pt>
                <c:pt idx="968">
                  <c:v>10.3404259037576</c:v>
                </c:pt>
                <c:pt idx="969">
                  <c:v>10.359586690628021</c:v>
                </c:pt>
                <c:pt idx="970">
                  <c:v>10.378878129310193</c:v>
                </c:pt>
                <c:pt idx="971">
                  <c:v>10.398299744630398</c:v>
                </c:pt>
                <c:pt idx="972">
                  <c:v>10.417851050180699</c:v>
                </c:pt>
                <c:pt idx="973">
                  <c:v>10.4375315482775</c:v>
                </c:pt>
                <c:pt idx="974">
                  <c:v>10.4573407299194</c:v>
                </c:pt>
                <c:pt idx="975">
                  <c:v>10.477278074747202</c:v>
                </c:pt>
                <c:pt idx="976">
                  <c:v>10.4973430510007</c:v>
                </c:pt>
                <c:pt idx="977">
                  <c:v>10.517535115479607</c:v>
                </c:pt>
                <c:pt idx="978">
                  <c:v>10.5378537135002</c:v>
                </c:pt>
                <c:pt idx="979">
                  <c:v>10.558298278854799</c:v>
                </c:pt>
                <c:pt idx="980">
                  <c:v>10.578868233770399</c:v>
                </c:pt>
                <c:pt idx="981">
                  <c:v>10.599562988867607</c:v>
                </c:pt>
                <c:pt idx="982">
                  <c:v>10.620381943118398</c:v>
                </c:pt>
                <c:pt idx="983">
                  <c:v>10.641324483805294</c:v>
                </c:pt>
                <c:pt idx="984">
                  <c:v>10.662389986480402</c:v>
                </c:pt>
                <c:pt idx="985">
                  <c:v>10.683577814923211</c:v>
                </c:pt>
                <c:pt idx="986">
                  <c:v>10.7048873211003</c:v>
                </c:pt>
                <c:pt idx="987">
                  <c:v>10.726317845122299</c:v>
                </c:pt>
                <c:pt idx="988">
                  <c:v>10.747868715204193</c:v>
                </c:pt>
                <c:pt idx="989">
                  <c:v>10.769539247623614</c:v>
                </c:pt>
                <c:pt idx="990">
                  <c:v>10.791328746678289</c:v>
                </c:pt>
                <c:pt idx="991">
                  <c:v>10.813236504646712</c:v>
                </c:pt>
                <c:pt idx="992">
                  <c:v>10.835261801744499</c:v>
                </c:pt>
                <c:pt idx="993">
                  <c:v>10.857403906084912</c:v>
                </c:pt>
                <c:pt idx="994">
                  <c:v>10.879662073636506</c:v>
                </c:pt>
                <c:pt idx="995">
                  <c:v>10.902035548182214</c:v>
                </c:pt>
                <c:pt idx="996">
                  <c:v>10.924523561277498</c:v>
                </c:pt>
                <c:pt idx="997">
                  <c:v>10.947125332209399</c:v>
                </c:pt>
                <c:pt idx="998">
                  <c:v>10.969840067955404</c:v>
                </c:pt>
                <c:pt idx="999">
                  <c:v>10.992666963141007</c:v>
                </c:pt>
                <c:pt idx="1000">
                  <c:v>11.015605199999907</c:v>
                </c:pt>
                <c:pt idx="1001">
                  <c:v>11.038653948331094</c:v>
                </c:pt>
                <c:pt idx="1002">
                  <c:v>11.061812365458501</c:v>
                </c:pt>
                <c:pt idx="1003">
                  <c:v>11.085079596189711</c:v>
                </c:pt>
                <c:pt idx="1004">
                  <c:v>11.108454772773499</c:v>
                </c:pt>
                <c:pt idx="1005">
                  <c:v>11.131937014859902</c:v>
                </c:pt>
                <c:pt idx="1006">
                  <c:v>11.1555254294577</c:v>
                </c:pt>
                <c:pt idx="1007">
                  <c:v>11.179219110893699</c:v>
                </c:pt>
                <c:pt idx="1008">
                  <c:v>11.203017140771298</c:v>
                </c:pt>
                <c:pt idx="1009">
                  <c:v>11.226918587928701</c:v>
                </c:pt>
                <c:pt idx="1010">
                  <c:v>11.2509225083983</c:v>
                </c:pt>
                <c:pt idx="1011">
                  <c:v>11.2750279453641</c:v>
                </c:pt>
                <c:pt idx="1012">
                  <c:v>11.2992339291223</c:v>
                </c:pt>
                <c:pt idx="1013">
                  <c:v>11.323539477037807</c:v>
                </c:pt>
                <c:pt idx="1014">
                  <c:v>11.3479435935045</c:v>
                </c:pt>
                <c:pt idx="1015">
                  <c:v>11.372445269902716</c:v>
                </c:pt>
                <c:pt idx="1016">
                  <c:v>11.397043484558299</c:v>
                </c:pt>
                <c:pt idx="1017">
                  <c:v>11.421737202701907</c:v>
                </c:pt>
                <c:pt idx="1018">
                  <c:v>11.446525376426402</c:v>
                </c:pt>
                <c:pt idx="1019">
                  <c:v>11.471406944647011</c:v>
                </c:pt>
                <c:pt idx="1020">
                  <c:v>11.496380833058307</c:v>
                </c:pt>
                <c:pt idx="1021">
                  <c:v>11.5214459540933</c:v>
                </c:pt>
                <c:pt idx="1022">
                  <c:v>11.5466012068841</c:v>
                </c:pt>
                <c:pt idx="1023">
                  <c:v>11.571845477216799</c:v>
                </c:pt>
                <c:pt idx="1024">
                  <c:v>11.5971776374939</c:v>
                </c:pt>
                <c:pt idx="1025">
                  <c:v>11.622596546690207</c:v>
                </c:pt>
                <c:pt idx="1026">
                  <c:v>11.648101050312789</c:v>
                </c:pt>
                <c:pt idx="1027">
                  <c:v>11.673689980359207</c:v>
                </c:pt>
                <c:pt idx="1028">
                  <c:v>11.699362155276798</c:v>
                </c:pt>
                <c:pt idx="1029">
                  <c:v>11.725116379920102</c:v>
                </c:pt>
                <c:pt idx="1030">
                  <c:v>11.750951445510394</c:v>
                </c:pt>
                <c:pt idx="1031">
                  <c:v>11.7768661295943</c:v>
                </c:pt>
                <c:pt idx="1032">
                  <c:v>11.802859196002107</c:v>
                </c:pt>
                <c:pt idx="1033">
                  <c:v>11.8289293948067</c:v>
                </c:pt>
                <c:pt idx="1034">
                  <c:v>11.855075462281604</c:v>
                </c:pt>
                <c:pt idx="1035">
                  <c:v>11.8812961208603</c:v>
                </c:pt>
                <c:pt idx="1036">
                  <c:v>11.907590079095211</c:v>
                </c:pt>
                <c:pt idx="1037">
                  <c:v>11.9339560316144</c:v>
                </c:pt>
                <c:pt idx="1038">
                  <c:v>11.960392659083407</c:v>
                </c:pt>
                <c:pt idx="1039">
                  <c:v>11.9868986281598</c:v>
                </c:pt>
                <c:pt idx="1040">
                  <c:v>12.013472591456207</c:v>
                </c:pt>
                <c:pt idx="1041">
                  <c:v>12.040113187495392</c:v>
                </c:pt>
                <c:pt idx="1042">
                  <c:v>12.066819040671</c:v>
                </c:pt>
                <c:pt idx="1043">
                  <c:v>12.093588761205099</c:v>
                </c:pt>
                <c:pt idx="1044">
                  <c:v>12.120420945107202</c:v>
                </c:pt>
                <c:pt idx="1045">
                  <c:v>12.147314174133298</c:v>
                </c:pt>
                <c:pt idx="1046">
                  <c:v>12.174267015744</c:v>
                </c:pt>
                <c:pt idx="1047">
                  <c:v>12.201278023062994</c:v>
                </c:pt>
                <c:pt idx="1048">
                  <c:v>12.228345734836394</c:v>
                </c:pt>
                <c:pt idx="1049">
                  <c:v>12.255468675390199</c:v>
                </c:pt>
                <c:pt idx="1050">
                  <c:v>12.2826453545907</c:v>
                </c:pt>
                <c:pt idx="1051">
                  <c:v>12.309874267801707</c:v>
                </c:pt>
                <c:pt idx="1052">
                  <c:v>12.3371538958435</c:v>
                </c:pt>
                <c:pt idx="1053">
                  <c:v>12.364482704951607</c:v>
                </c:pt>
                <c:pt idx="1054">
                  <c:v>12.3918591467349</c:v>
                </c:pt>
                <c:pt idx="1055">
                  <c:v>12.4192816581358</c:v>
                </c:pt>
                <c:pt idx="1056">
                  <c:v>12.4467486613872</c:v>
                </c:pt>
                <c:pt idx="1057">
                  <c:v>12.474258563971798</c:v>
                </c:pt>
                <c:pt idx="1058">
                  <c:v>12.5018097585804</c:v>
                </c:pt>
                <c:pt idx="1059">
                  <c:v>12.529400623071499</c:v>
                </c:pt>
                <c:pt idx="1060">
                  <c:v>12.5570295204285</c:v>
                </c:pt>
                <c:pt idx="1061">
                  <c:v>12.584694798720006</c:v>
                </c:pt>
                <c:pt idx="1062">
                  <c:v>12.612394791057</c:v>
                </c:pt>
                <c:pt idx="1063">
                  <c:v>12.640127815551592</c:v>
                </c:pt>
                <c:pt idx="1064">
                  <c:v>12.6678921752774</c:v>
                </c:pt>
                <c:pt idx="1065">
                  <c:v>12.695686158225916</c:v>
                </c:pt>
                <c:pt idx="1066">
                  <c:v>12.7235080372661</c:v>
                </c:pt>
                <c:pt idx="1067">
                  <c:v>12.751356070103602</c:v>
                </c:pt>
                <c:pt idx="1068">
                  <c:v>12.779228499238299</c:v>
                </c:pt>
                <c:pt idx="1069">
                  <c:v>12.8071235519241</c:v>
                </c:pt>
                <c:pt idx="1070">
                  <c:v>12.835039440126607</c:v>
                </c:pt>
                <c:pt idx="1071">
                  <c:v>12.862974360481907</c:v>
                </c:pt>
                <c:pt idx="1072">
                  <c:v>12.8909264942556</c:v>
                </c:pt>
                <c:pt idx="1073">
                  <c:v>12.9188940073015</c:v>
                </c:pt>
                <c:pt idx="1074">
                  <c:v>12.946875050019701</c:v>
                </c:pt>
                <c:pt idx="1075">
                  <c:v>12.974867757316</c:v>
                </c:pt>
                <c:pt idx="1076">
                  <c:v>13.0028702485591</c:v>
                </c:pt>
                <c:pt idx="1077">
                  <c:v>13.0308806275414</c:v>
                </c:pt>
                <c:pt idx="1078">
                  <c:v>13.058896982435202</c:v>
                </c:pt>
                <c:pt idx="1079">
                  <c:v>13.086917385754498</c:v>
                </c:pt>
                <c:pt idx="1080">
                  <c:v>13.114939894309607</c:v>
                </c:pt>
                <c:pt idx="1081">
                  <c:v>13.142962549169207</c:v>
                </c:pt>
                <c:pt idx="1082">
                  <c:v>13.1709833756171</c:v>
                </c:pt>
                <c:pt idx="1083">
                  <c:v>13.199000383111498</c:v>
                </c:pt>
                <c:pt idx="1084">
                  <c:v>13.227011565244698</c:v>
                </c:pt>
                <c:pt idx="1085">
                  <c:v>13.255014899698807</c:v>
                </c:pt>
                <c:pt idx="1086">
                  <c:v>13.283008348207202</c:v>
                </c:pt>
                <c:pt idx="1087">
                  <c:v>13.310989856512307</c:v>
                </c:pt>
                <c:pt idx="1088">
                  <c:v>13.338957354323499</c:v>
                </c:pt>
                <c:pt idx="1089">
                  <c:v>13.3669087552774</c:v>
                </c:pt>
                <c:pt idx="1090">
                  <c:v>13.394841956894</c:v>
                </c:pt>
                <c:pt idx="1091">
                  <c:v>13.4227548405375</c:v>
                </c:pt>
                <c:pt idx="1092">
                  <c:v>13.450645271374311</c:v>
                </c:pt>
                <c:pt idx="1093">
                  <c:v>13.478511098331499</c:v>
                </c:pt>
                <c:pt idx="1094">
                  <c:v>13.5063501540556</c:v>
                </c:pt>
                <c:pt idx="1095">
                  <c:v>13.534160254870498</c:v>
                </c:pt>
                <c:pt idx="1096">
                  <c:v>13.561939200737307</c:v>
                </c:pt>
                <c:pt idx="1097">
                  <c:v>13.589684775212502</c:v>
                </c:pt>
                <c:pt idx="1098">
                  <c:v>13.617394745406299</c:v>
                </c:pt>
                <c:pt idx="1099">
                  <c:v>13.645066861941602</c:v>
                </c:pt>
                <c:pt idx="1100">
                  <c:v>13.672698858912007</c:v>
                </c:pt>
                <c:pt idx="1101">
                  <c:v>13.700288453841498</c:v>
                </c:pt>
                <c:pt idx="1102">
                  <c:v>13.727833347642299</c:v>
                </c:pt>
                <c:pt idx="1103">
                  <c:v>13.7553312245743</c:v>
                </c:pt>
                <c:pt idx="1104">
                  <c:v>13.782779752202202</c:v>
                </c:pt>
                <c:pt idx="1105">
                  <c:v>13.8101765813553</c:v>
                </c:pt>
                <c:pt idx="1106">
                  <c:v>13.837519346086706</c:v>
                </c:pt>
                <c:pt idx="1107">
                  <c:v>13.864805663630801</c:v>
                </c:pt>
                <c:pt idx="1108">
                  <c:v>13.892033134361611</c:v>
                </c:pt>
                <c:pt idx="1109">
                  <c:v>13.9191993417533</c:v>
                </c:pt>
                <c:pt idx="1110">
                  <c:v>13.946301852335798</c:v>
                </c:pt>
                <c:pt idx="1111">
                  <c:v>13.973338215657407</c:v>
                </c:pt>
                <c:pt idx="1112">
                  <c:v>14.000305964240299</c:v>
                </c:pt>
                <c:pt idx="1113">
                  <c:v>14.027202613539902</c:v>
                </c:pt>
                <c:pt idx="1114">
                  <c:v>14.054025661903699</c:v>
                </c:pt>
                <c:pt idx="1115">
                  <c:v>14.080772590530399</c:v>
                </c:pt>
                <c:pt idx="1116">
                  <c:v>14.107440863428208</c:v>
                </c:pt>
                <c:pt idx="1117">
                  <c:v>14.134027927373394</c:v>
                </c:pt>
                <c:pt idx="1118">
                  <c:v>14.160531211868111</c:v>
                </c:pt>
                <c:pt idx="1119">
                  <c:v>14.1869481291006</c:v>
                </c:pt>
                <c:pt idx="1120">
                  <c:v>14.2132760739029</c:v>
                </c:pt>
                <c:pt idx="1121">
                  <c:v>14.23951242371</c:v>
                </c:pt>
                <c:pt idx="1122">
                  <c:v>14.265654538517111</c:v>
                </c:pt>
                <c:pt idx="1123">
                  <c:v>14.291699760840498</c:v>
                </c:pt>
                <c:pt idx="1124">
                  <c:v>14.317645415673899</c:v>
                </c:pt>
                <c:pt idx="1125">
                  <c:v>14.343488810449012</c:v>
                </c:pt>
                <c:pt idx="1126">
                  <c:v>14.369227234993106</c:v>
                </c:pt>
                <c:pt idx="1127">
                  <c:v>14.394857961488</c:v>
                </c:pt>
                <c:pt idx="1128">
                  <c:v>14.4203782444279</c:v>
                </c:pt>
                <c:pt idx="1129">
                  <c:v>14.4457853205794</c:v>
                </c:pt>
                <c:pt idx="1130">
                  <c:v>14.4710764089394</c:v>
                </c:pt>
                <c:pt idx="1131">
                  <c:v>14.496248710693498</c:v>
                </c:pt>
                <c:pt idx="1132">
                  <c:v>14.521299409175592</c:v>
                </c:pt>
                <c:pt idx="1133">
                  <c:v>14.546225669824198</c:v>
                </c:pt>
                <c:pt idx="1134">
                  <c:v>14.571024640145</c:v>
                </c:pt>
                <c:pt idx="1135">
                  <c:v>14.5956934496655</c:v>
                </c:pt>
                <c:pt idx="1136">
                  <c:v>14.6202292098962</c:v>
                </c:pt>
                <c:pt idx="1137">
                  <c:v>14.6446290142881</c:v>
                </c:pt>
                <c:pt idx="1138">
                  <c:v>14.668889938191302</c:v>
                </c:pt>
                <c:pt idx="1139">
                  <c:v>14.693009038814607</c:v>
                </c:pt>
                <c:pt idx="1140">
                  <c:v>14.716983355183904</c:v>
                </c:pt>
                <c:pt idx="1141">
                  <c:v>14.740809908099401</c:v>
                </c:pt>
                <c:pt idx="1142">
                  <c:v>14.764485700095999</c:v>
                </c:pt>
                <c:pt idx="1143">
                  <c:v>14.788007715400701</c:v>
                </c:pt>
                <c:pt idx="1144">
                  <c:v>14.8113729198922</c:v>
                </c:pt>
                <c:pt idx="1145">
                  <c:v>14.834578261059701</c:v>
                </c:pt>
                <c:pt idx="1146">
                  <c:v>14.857620667960004</c:v>
                </c:pt>
                <c:pt idx="1147">
                  <c:v>14.880497051176807</c:v>
                </c:pt>
                <c:pt idx="1148">
                  <c:v>14.903204302781004</c:v>
                </c:pt>
                <c:pt idx="1149">
                  <c:v>14.925739296287114</c:v>
                </c:pt>
                <c:pt idx="1150">
                  <c:v>14.948098886612893</c:v>
                </c:pt>
                <c:pt idx="1151">
                  <c:v>14.970279910037602</c:v>
                </c:pt>
                <c:pt idx="1152">
                  <c:v>14.992279184160799</c:v>
                </c:pt>
                <c:pt idx="1153">
                  <c:v>15.014093507862199</c:v>
                </c:pt>
                <c:pt idx="1154">
                  <c:v>15.035719661258</c:v>
                </c:pt>
                <c:pt idx="1155">
                  <c:v>15.057154405661</c:v>
                </c:pt>
                <c:pt idx="1156">
                  <c:v>15.078394483539098</c:v>
                </c:pt>
                <c:pt idx="1157">
                  <c:v>15.099436618473511</c:v>
                </c:pt>
                <c:pt idx="1158">
                  <c:v>15.1202775151176</c:v>
                </c:pt>
                <c:pt idx="1159">
                  <c:v>15.140913859157099</c:v>
                </c:pt>
                <c:pt idx="1160">
                  <c:v>15.161342317264706</c:v>
                </c:pt>
                <c:pt idx="1161">
                  <c:v>15.181559537062707</c:v>
                </c:pt>
                <c:pt idx="1162">
                  <c:v>15.201562147080098</c:v>
                </c:pt>
                <c:pt idx="1163">
                  <c:v>15.221346756711798</c:v>
                </c:pt>
                <c:pt idx="1164">
                  <c:v>15.240909956175598</c:v>
                </c:pt>
                <c:pt idx="1165">
                  <c:v>15.2602483164722</c:v>
                </c:pt>
                <c:pt idx="1166">
                  <c:v>15.279358389344099</c:v>
                </c:pt>
                <c:pt idx="1167">
                  <c:v>15.298236707233698</c:v>
                </c:pt>
                <c:pt idx="1168">
                  <c:v>15.3168797832423</c:v>
                </c:pt>
                <c:pt idx="1169">
                  <c:v>15.335284111087311</c:v>
                </c:pt>
                <c:pt idx="1170">
                  <c:v>15.353446165063412</c:v>
                </c:pt>
                <c:pt idx="1171">
                  <c:v>15.371362399998604</c:v>
                </c:pt>
                <c:pt idx="1172">
                  <c:v>15.389029251214406</c:v>
                </c:pt>
                <c:pt idx="1173">
                  <c:v>15.406443134485407</c:v>
                </c:pt>
                <c:pt idx="1174">
                  <c:v>15.423600445994399</c:v>
                </c:pt>
                <c:pt idx="1175">
                  <c:v>15.4404975622945</c:v>
                </c:pt>
                <c:pt idx="1176">
                  <c:v>15.457130840266911</c:v>
                </c:pt>
                <c:pt idx="1177">
                  <c:v>15.473496617078416</c:v>
                </c:pt>
                <c:pt idx="1178">
                  <c:v>15.489591210140807</c:v>
                </c:pt>
                <c:pt idx="1179">
                  <c:v>15.505410917070106</c:v>
                </c:pt>
                <c:pt idx="1180">
                  <c:v>15.5209520156435</c:v>
                </c:pt>
                <c:pt idx="1181">
                  <c:v>15.536210763760398</c:v>
                </c:pt>
                <c:pt idx="1182">
                  <c:v>15.551183399399006</c:v>
                </c:pt>
                <c:pt idx="1183">
                  <c:v>15.5658661405761</c:v>
                </c:pt>
                <c:pt idx="1184">
                  <c:v>15.580255185304399</c:v>
                </c:pt>
                <c:pt idx="1185">
                  <c:v>15.594346711552499</c:v>
                </c:pt>
                <c:pt idx="1186">
                  <c:v>15.608136877203911</c:v>
                </c:pt>
                <c:pt idx="1187">
                  <c:v>15.621621820014091</c:v>
                </c:pt>
                <c:pt idx="1188">
                  <c:v>15.634797657570001</c:v>
                </c:pt>
                <c:pt idx="1189">
                  <c:v>15.647660487247901</c:v>
                </c:pt>
                <c:pt idx="1190">
                  <c:v>15.660206386174202</c:v>
                </c:pt>
                <c:pt idx="1191">
                  <c:v>15.672431411181504</c:v>
                </c:pt>
                <c:pt idx="1192">
                  <c:v>15.684331598768907</c:v>
                </c:pt>
                <c:pt idx="1193">
                  <c:v>15.695902965059</c:v>
                </c:pt>
                <c:pt idx="1194">
                  <c:v>15.707141505758498</c:v>
                </c:pt>
                <c:pt idx="1195">
                  <c:v>15.718043196116092</c:v>
                </c:pt>
                <c:pt idx="1196">
                  <c:v>15.728603990880593</c:v>
                </c:pt>
                <c:pt idx="1197">
                  <c:v>15.738819824260098</c:v>
                </c:pt>
                <c:pt idx="1198">
                  <c:v>15.748686609879902</c:v>
                </c:pt>
                <c:pt idx="1199">
                  <c:v>15.7582002407419</c:v>
                </c:pt>
                <c:pt idx="1200">
                  <c:v>15.767356589183599</c:v>
                </c:pt>
                <c:pt idx="1201">
                  <c:v>15.7761515068362</c:v>
                </c:pt>
                <c:pt idx="1202">
                  <c:v>15.784580824582306</c:v>
                </c:pt>
                <c:pt idx="1203">
                  <c:v>15.792640352515207</c:v>
                </c:pt>
                <c:pt idx="1204">
                  <c:v>15.8003258798998</c:v>
                </c:pt>
                <c:pt idx="1205">
                  <c:v>15.807633175126911</c:v>
                </c:pt>
                <c:pt idx="1206">
                  <c:v>15.8145579856757</c:v>
                </c:pt>
                <c:pt idx="1207">
                  <c:v>15.8210960380705</c:v>
                </c:pt>
                <c:pt idx="1208">
                  <c:v>15.8272430378387</c:v>
                </c:pt>
                <c:pt idx="1209">
                  <c:v>15.832994669472004</c:v>
                </c:pt>
                <c:pt idx="1210">
                  <c:v>15.838346596382907</c:v>
                </c:pt>
                <c:pt idx="1211">
                  <c:v>15.8432944608639</c:v>
                </c:pt>
                <c:pt idx="1212">
                  <c:v>15.847833884045899</c:v>
                </c:pt>
                <c:pt idx="1213">
                  <c:v>15.851960465857498</c:v>
                </c:pt>
                <c:pt idx="1214">
                  <c:v>15.855669784983007</c:v>
                </c:pt>
                <c:pt idx="1215">
                  <c:v>15.858957398822207</c:v>
                </c:pt>
                <c:pt idx="1216">
                  <c:v>15.8618188434465</c:v>
                </c:pt>
                <c:pt idx="1217">
                  <c:v>15.864249633560211</c:v>
                </c:pt>
                <c:pt idx="1218">
                  <c:v>15.8662452624585</c:v>
                </c:pt>
                <c:pt idx="1219">
                  <c:v>15.8678012019845</c:v>
                </c:pt>
                <c:pt idx="1220">
                  <c:v>15.868912902490798</c:v>
                </c:pt>
                <c:pt idx="1221">
                  <c:v>15.869575792794899</c:v>
                </c:pt>
                <c:pt idx="1222">
                  <c:v>15.869785280139507</c:v>
                </c:pt>
                <c:pt idx="1223">
                  <c:v>15.869536750151807</c:v>
                </c:pt>
                <c:pt idx="1224">
                  <c:v>15.868825566801204</c:v>
                </c:pt>
                <c:pt idx="1225">
                  <c:v>15.867647072357807</c:v>
                </c:pt>
                <c:pt idx="1226">
                  <c:v>15.865996587351407</c:v>
                </c:pt>
                <c:pt idx="1227">
                  <c:v>15.863869410529407</c:v>
                </c:pt>
                <c:pt idx="1228">
                  <c:v>15.861260818816907</c:v>
                </c:pt>
                <c:pt idx="1229">
                  <c:v>15.8581660672747</c:v>
                </c:pt>
                <c:pt idx="1230">
                  <c:v>15.854580389057908</c:v>
                </c:pt>
                <c:pt idx="1231">
                  <c:v>15.850498995372504</c:v>
                </c:pt>
                <c:pt idx="1232">
                  <c:v>15.845917075438599</c:v>
                </c:pt>
                <c:pt idx="1233">
                  <c:v>15.8408297964444</c:v>
                </c:pt>
                <c:pt idx="1234">
                  <c:v>15.835232303508407</c:v>
                </c:pt>
                <c:pt idx="1235">
                  <c:v>15.829119719635402</c:v>
                </c:pt>
                <c:pt idx="1236">
                  <c:v>15.822487145675307</c:v>
                </c:pt>
                <c:pt idx="1237">
                  <c:v>15.815329660284904</c:v>
                </c:pt>
                <c:pt idx="1238">
                  <c:v>15.807642319883616</c:v>
                </c:pt>
                <c:pt idx="1239">
                  <c:v>15.799420158611399</c:v>
                </c:pt>
                <c:pt idx="1240">
                  <c:v>15.790658188290298</c:v>
                </c:pt>
                <c:pt idx="1241">
                  <c:v>15.781351398380201</c:v>
                </c:pt>
                <c:pt idx="1242">
                  <c:v>15.771494755939599</c:v>
                </c:pt>
                <c:pt idx="1243">
                  <c:v>15.7610832055845</c:v>
                </c:pt>
                <c:pt idx="1244">
                  <c:v>15.7501116694442</c:v>
                </c:pt>
                <c:pt idx="1245">
                  <c:v>15.738575047122193</c:v>
                </c:pt>
                <c:pt idx="1246">
                  <c:v>15.726468215655199</c:v>
                </c:pt>
                <c:pt idx="1247">
                  <c:v>15.713786029469611</c:v>
                </c:pt>
                <c:pt idx="1248">
                  <c:v>15.700523320343398</c:v>
                </c:pt>
                <c:pt idx="1249">
                  <c:v>15.686674897361407</c:v>
                </c:pt>
                <c:pt idx="1250">
                  <c:v>15.672235546874607</c:v>
                </c:pt>
                <c:pt idx="1251">
                  <c:v>15.657200032462002</c:v>
                </c:pt>
                <c:pt idx="1252">
                  <c:v>15.641563094884798</c:v>
                </c:pt>
                <c:pt idx="1253">
                  <c:v>15.6253194520484</c:v>
                </c:pt>
                <c:pt idx="1254">
                  <c:v>15.608463798958001</c:v>
                </c:pt>
                <c:pt idx="1255">
                  <c:v>15.590990807680207</c:v>
                </c:pt>
                <c:pt idx="1256">
                  <c:v>15.5728951273005</c:v>
                </c:pt>
                <c:pt idx="1257">
                  <c:v>15.554171383881492</c:v>
                </c:pt>
                <c:pt idx="1258">
                  <c:v>15.534814180421298</c:v>
                </c:pt>
                <c:pt idx="1259">
                  <c:v>15.514818096813098</c:v>
                </c:pt>
                <c:pt idx="1260">
                  <c:v>15.494177689803799</c:v>
                </c:pt>
                <c:pt idx="1261">
                  <c:v>15.472887492951607</c:v>
                </c:pt>
                <c:pt idx="1262">
                  <c:v>15.450942016586014</c:v>
                </c:pt>
                <c:pt idx="1263">
                  <c:v>15.428335747764798</c:v>
                </c:pt>
                <c:pt idx="1264">
                  <c:v>15.4050631502343</c:v>
                </c:pt>
                <c:pt idx="1265">
                  <c:v>15.381118664387699</c:v>
                </c:pt>
                <c:pt idx="1266">
                  <c:v>15.356496707222316</c:v>
                </c:pt>
                <c:pt idx="1267">
                  <c:v>15.331191672300498</c:v>
                </c:pt>
                <c:pt idx="1268">
                  <c:v>15.305197929705914</c:v>
                </c:pt>
                <c:pt idx="1269">
                  <c:v>15.278509826002907</c:v>
                </c:pt>
                <c:pt idx="1270">
                  <c:v>15.251121684196994</c:v>
                </c:pt>
                <c:pt idx="1271">
                  <c:v>15.223027803691901</c:v>
                </c:pt>
                <c:pt idx="1272">
                  <c:v>15.194222460247492</c:v>
                </c:pt>
                <c:pt idx="1273">
                  <c:v>15.164699905939004</c:v>
                </c:pt>
                <c:pt idx="1274">
                  <c:v>15.1344543691166</c:v>
                </c:pt>
                <c:pt idx="1275">
                  <c:v>15.103480054363507</c:v>
                </c:pt>
                <c:pt idx="1276">
                  <c:v>15.071771142454294</c:v>
                </c:pt>
                <c:pt idx="1277">
                  <c:v>15.039321790313485</c:v>
                </c:pt>
                <c:pt idx="1278">
                  <c:v>15.0061261309736</c:v>
                </c:pt>
                <c:pt idx="1279">
                  <c:v>14.972178273536302</c:v>
                </c:pt>
                <c:pt idx="1280">
                  <c:v>14.937472303129002</c:v>
                </c:pt>
                <c:pt idx="1281">
                  <c:v>14.902002280863307</c:v>
                </c:pt>
                <c:pt idx="1282">
                  <c:v>14.865762243793107</c:v>
                </c:pt>
                <c:pt idx="1283">
                  <c:v>14.828746204876404</c:v>
                </c:pt>
                <c:pt idx="1284">
                  <c:v>14.79094815293</c:v>
                </c:pt>
                <c:pt idx="1285">
                  <c:v>14.752362052592202</c:v>
                </c:pt>
                <c:pt idx="1286">
                  <c:v>14.712981844277101</c:v>
                </c:pt>
                <c:pt idx="1287">
                  <c:v>14.672801444135699</c:v>
                </c:pt>
                <c:pt idx="1288">
                  <c:v>14.631814744015692</c:v>
                </c:pt>
                <c:pt idx="1289">
                  <c:v>14.590015611416</c:v>
                </c:pt>
                <c:pt idx="1290">
                  <c:v>14.547397889451098</c:v>
                </c:pt>
                <c:pt idx="1291">
                  <c:v>14.503955396804304</c:v>
                </c:pt>
                <c:pt idx="1292">
                  <c:v>14.459681927688614</c:v>
                </c:pt>
                <c:pt idx="1293">
                  <c:v>14.4145712518067</c:v>
                </c:pt>
                <c:pt idx="1294">
                  <c:v>14.368617114308407</c:v>
                </c:pt>
                <c:pt idx="1295">
                  <c:v>14.321813235748307</c:v>
                </c:pt>
                <c:pt idx="1296">
                  <c:v>14.2741533120449</c:v>
                </c:pt>
                <c:pt idx="1297">
                  <c:v>14.225631014440006</c:v>
                </c:pt>
                <c:pt idx="1298">
                  <c:v>14.1762399894578</c:v>
                </c:pt>
                <c:pt idx="1299">
                  <c:v>14.125973858862199</c:v>
                </c:pt>
                <c:pt idx="1300">
                  <c:v>14.074826219615908</c:v>
                </c:pt>
                <c:pt idx="1301">
                  <c:v>14.022790643838302</c:v>
                </c:pt>
                <c:pt idx="1302">
                  <c:v>13.969860678766612</c:v>
                </c:pt>
                <c:pt idx="1303">
                  <c:v>13.9160298467109</c:v>
                </c:pt>
                <c:pt idx="1304">
                  <c:v>13.861291645016498</c:v>
                </c:pt>
                <c:pt idx="1305">
                  <c:v>13.805639546019618</c:v>
                </c:pt>
                <c:pt idx="1306">
                  <c:v>13.749066997006604</c:v>
                </c:pt>
                <c:pt idx="1307">
                  <c:v>13.691567420174998</c:v>
                </c:pt>
                <c:pt idx="1308">
                  <c:v>13.633134212589214</c:v>
                </c:pt>
                <c:pt idx="1309">
                  <c:v>13.5737607461399</c:v>
                </c:pt>
                <c:pt idx="1310">
                  <c:v>13.513440367503106</c:v>
                </c:pt>
                <c:pt idx="1311">
                  <c:v>13.452166398099108</c:v>
                </c:pt>
                <c:pt idx="1312">
                  <c:v>13.389932134049811</c:v>
                </c:pt>
                <c:pt idx="1313">
                  <c:v>13.326730846140912</c:v>
                </c:pt>
                <c:pt idx="1314">
                  <c:v>13.262555779774702</c:v>
                </c:pt>
                <c:pt idx="1315">
                  <c:v>13.197400154932501</c:v>
                </c:pt>
                <c:pt idx="1316">
                  <c:v>13.131257166134789</c:v>
                </c:pt>
                <c:pt idx="1317">
                  <c:v>13.064119982395001</c:v>
                </c:pt>
                <c:pt idx="1318">
                  <c:v>12.9959817471831</c:v>
                </c:pt>
                <c:pt idx="1319">
                  <c:v>12.926835578381107</c:v>
                </c:pt>
                <c:pt idx="1320">
                  <c:v>12.856674568242108</c:v>
                </c:pt>
                <c:pt idx="1321">
                  <c:v>12.785491783349904</c:v>
                </c:pt>
                <c:pt idx="1322">
                  <c:v>12.713280264578801</c:v>
                </c:pt>
                <c:pt idx="1323">
                  <c:v>12.6400330270477</c:v>
                </c:pt>
                <c:pt idx="1324">
                  <c:v>12.565743060083307</c:v>
                </c:pt>
                <c:pt idx="1325">
                  <c:v>12.4904033271765</c:v>
                </c:pt>
                <c:pt idx="1326">
                  <c:v>12.414006765942904</c:v>
                </c:pt>
                <c:pt idx="1327">
                  <c:v>12.336546288079614</c:v>
                </c:pt>
                <c:pt idx="1328">
                  <c:v>12.2580147793234</c:v>
                </c:pt>
                <c:pt idx="1329">
                  <c:v>12.178405099411204</c:v>
                </c:pt>
                <c:pt idx="1330">
                  <c:v>12.097710082037898</c:v>
                </c:pt>
                <c:pt idx="1331">
                  <c:v>12.0159225348151</c:v>
                </c:pt>
                <c:pt idx="1332">
                  <c:v>11.933035239230207</c:v>
                </c:pt>
                <c:pt idx="1333">
                  <c:v>11.849040950603404</c:v>
                </c:pt>
                <c:pt idx="1334">
                  <c:v>11.763932398047707</c:v>
                </c:pt>
                <c:pt idx="1335">
                  <c:v>11.6777022844278</c:v>
                </c:pt>
                <c:pt idx="1336">
                  <c:v>11.590343286317999</c:v>
                </c:pt>
                <c:pt idx="1337">
                  <c:v>11.5018480539614</c:v>
                </c:pt>
                <c:pt idx="1338">
                  <c:v>11.412209211227411</c:v>
                </c:pt>
                <c:pt idx="1339">
                  <c:v>11.3214193555714</c:v>
                </c:pt>
                <c:pt idx="1340">
                  <c:v>11.229471057993498</c:v>
                </c:pt>
                <c:pt idx="1341">
                  <c:v>11.136356862997498</c:v>
                </c:pt>
                <c:pt idx="1342">
                  <c:v>11.042069288547207</c:v>
                </c:pt>
                <c:pt idx="1343">
                  <c:v>10.946600826027804</c:v>
                </c:pt>
                <c:pt idx="1344">
                  <c:v>10.849943940202101</c:v>
                </c:pt>
                <c:pt idx="1345">
                  <c:v>10.752091069173099</c:v>
                </c:pt>
                <c:pt idx="1346">
                  <c:v>10.653034624337502</c:v>
                </c:pt>
                <c:pt idx="1347">
                  <c:v>10.552766990348807</c:v>
                </c:pt>
                <c:pt idx="1348">
                  <c:v>10.451280525071304</c:v>
                </c:pt>
                <c:pt idx="1349">
                  <c:v>10.348567559544007</c:v>
                </c:pt>
                <c:pt idx="1350">
                  <c:v>10.244620397936593</c:v>
                </c:pt>
                <c:pt idx="1351">
                  <c:v>10.139431317506308</c:v>
                </c:pt>
                <c:pt idx="1352">
                  <c:v>10.032992568559907</c:v>
                </c:pt>
                <c:pt idx="1353">
                  <c:v>9.9252963744089246</c:v>
                </c:pt>
                <c:pt idx="1354">
                  <c:v>9.8163349313329871</c:v>
                </c:pt>
                <c:pt idx="1355">
                  <c:v>9.7061004085348834</c:v>
                </c:pt>
                <c:pt idx="1356">
                  <c:v>9.5945849480983192</c:v>
                </c:pt>
                <c:pt idx="1357">
                  <c:v>9.4817806649500103</c:v>
                </c:pt>
                <c:pt idx="1358">
                  <c:v>9.3676796468147892</c:v>
                </c:pt>
                <c:pt idx="1359">
                  <c:v>9.252273954177678</c:v>
                </c:pt>
                <c:pt idx="1360">
                  <c:v>9.1355556202409591</c:v>
                </c:pt>
                <c:pt idx="1361">
                  <c:v>9.0175166508815998</c:v>
                </c:pt>
                <c:pt idx="1362">
                  <c:v>8.8981490246105235</c:v>
                </c:pt>
                <c:pt idx="1363">
                  <c:v>8.7774446925328</c:v>
                </c:pt>
                <c:pt idx="1364">
                  <c:v>8.655395578305729</c:v>
                </c:pt>
                <c:pt idx="1365">
                  <c:v>8.5319935780962695</c:v>
                </c:pt>
                <c:pt idx="1366">
                  <c:v>8.4072305605390394</c:v>
                </c:pt>
                <c:pt idx="1367">
                  <c:v>8.2810983666979485</c:v>
                </c:pt>
                <c:pt idx="1368">
                  <c:v>8.1535888100227272</c:v>
                </c:pt>
                <c:pt idx="1369">
                  <c:v>8.0246936763085301</c:v>
                </c:pt>
                <c:pt idx="1370">
                  <c:v>7.8944047236534285</c:v>
                </c:pt>
                <c:pt idx="1371">
                  <c:v>7.7627136824168197</c:v>
                </c:pt>
                <c:pt idx="1372">
                  <c:v>7.6296122551796701</c:v>
                </c:pt>
                <c:pt idx="1373">
                  <c:v>7.4950921167027724</c:v>
                </c:pt>
                <c:pt idx="1374">
                  <c:v>7.3591449138854559</c:v>
                </c:pt>
                <c:pt idx="1375">
                  <c:v>7.2217622657227638</c:v>
                </c:pt>
                <c:pt idx="1376">
                  <c:v>7.0829357632639685</c:v>
                </c:pt>
                <c:pt idx="1377">
                  <c:v>6.9426569695754665</c:v>
                </c:pt>
                <c:pt idx="1378">
                  <c:v>6.8009174196942075</c:v>
                </c:pt>
                <c:pt idx="1379">
                  <c:v>6.6577086205879059</c:v>
                </c:pt>
                <c:pt idx="1380">
                  <c:v>6.5130220511158399</c:v>
                </c:pt>
                <c:pt idx="1381">
                  <c:v>6.3668491619840424</c:v>
                </c:pt>
                <c:pt idx="1382">
                  <c:v>6.21918137570706</c:v>
                </c:pt>
                <c:pt idx="1383">
                  <c:v>6.0700100865657562</c:v>
                </c:pt>
                <c:pt idx="1384">
                  <c:v>5.9193266605643435</c:v>
                </c:pt>
                <c:pt idx="1385">
                  <c:v>5.7671224353896902</c:v>
                </c:pt>
                <c:pt idx="1386">
                  <c:v>5.6133887203708301</c:v>
                </c:pt>
                <c:pt idx="1387">
                  <c:v>5.4581167964379285</c:v>
                </c:pt>
                <c:pt idx="1388">
                  <c:v>5.3012979160802498</c:v>
                </c:pt>
                <c:pt idx="1389">
                  <c:v>5.1429233033040997</c:v>
                </c:pt>
                <c:pt idx="1390">
                  <c:v>4.9829841535908885</c:v>
                </c:pt>
                <c:pt idx="1391">
                  <c:v>4.8214716338587795</c:v>
                </c:pt>
                <c:pt idx="1392">
                  <c:v>4.6583768824199385</c:v>
                </c:pt>
                <c:pt idx="1393">
                  <c:v>4.4936910089370734</c:v>
                </c:pt>
                <c:pt idx="1394">
                  <c:v>4.3274050943838702</c:v>
                </c:pt>
                <c:pt idx="1395">
                  <c:v>4.1595101910035099</c:v>
                </c:pt>
                <c:pt idx="1396">
                  <c:v>3.9899973222684402</c:v>
                </c:pt>
                <c:pt idx="1397">
                  <c:v>3.8188574828378079</c:v>
                </c:pt>
                <c:pt idx="1398">
                  <c:v>3.6460816385154802</c:v>
                </c:pt>
                <c:pt idx="1399">
                  <c:v>3.471660726208758</c:v>
                </c:pt>
                <c:pt idx="1400">
                  <c:v>3.2955856538875898</c:v>
                </c:pt>
                <c:pt idx="1401">
                  <c:v>3.1178473005453702</c:v>
                </c:pt>
                <c:pt idx="1402">
                  <c:v>2.9384365161535198</c:v>
                </c:pt>
                <c:pt idx="1403">
                  <c:v>2.7573441216227801</c:v>
                </c:pt>
                <c:pt idx="1404">
                  <c:v>2.57456090875983</c:v>
                </c:pt>
                <c:pt idx="1405">
                  <c:v>2.3900776402293</c:v>
                </c:pt>
                <c:pt idx="1406">
                  <c:v>2.20388504950914</c:v>
                </c:pt>
                <c:pt idx="1407">
                  <c:v>2.0159738408503118</c:v>
                </c:pt>
                <c:pt idx="1408">
                  <c:v>1.8263346892358798</c:v>
                </c:pt>
                <c:pt idx="1409">
                  <c:v>1.6349582403393599</c:v>
                </c:pt>
                <c:pt idx="1410">
                  <c:v>1.4418351104825591</c:v>
                </c:pt>
                <c:pt idx="1411">
                  <c:v>1.2469558865963308</c:v>
                </c:pt>
                <c:pt idx="1412">
                  <c:v>1.0503111261775708</c:v>
                </c:pt>
                <c:pt idx="1413">
                  <c:v>0.85189135724711973</c:v>
                </c:pt>
                <c:pt idx="1414">
                  <c:v>0.65168707830998174</c:v>
                </c:pt>
                <c:pt idx="1415">
                  <c:v>0.44968875831331623</c:v>
                </c:pt>
                <c:pt idx="1416">
                  <c:v>0.24588683660602811</c:v>
                </c:pt>
                <c:pt idx="1417">
                  <c:v>4.0271722895162086E-2</c:v>
                </c:pt>
                <c:pt idx="1418">
                  <c:v>-0.16716620279270325</c:v>
                </c:pt>
                <c:pt idx="1419">
                  <c:v>-0.37643659015538622</c:v>
                </c:pt>
                <c:pt idx="1420">
                  <c:v>-0.58754911865429871</c:v>
                </c:pt>
                <c:pt idx="1421">
                  <c:v>-0.80051349755749601</c:v>
                </c:pt>
                <c:pt idx="1422">
                  <c:v>-1.0153394659805599</c:v>
                </c:pt>
                <c:pt idx="1423">
                  <c:v>-1.2320367929265399</c:v>
                </c:pt>
                <c:pt idx="1424">
                  <c:v>-1.450615277329679</c:v>
                </c:pt>
                <c:pt idx="1425">
                  <c:v>-1.6710847480946398</c:v>
                </c:pt>
                <c:pt idx="1426">
                  <c:v>-1.8934550641394701</c:v>
                </c:pt>
                <c:pt idx="1427">
                  <c:v>-2.1177361144351399</c:v>
                </c:pt>
                <c:pt idx="1428">
                  <c:v>-2.343937818051022</c:v>
                </c:pt>
                <c:pt idx="1429">
                  <c:v>-2.5720701241902861</c:v>
                </c:pt>
                <c:pt idx="1430">
                  <c:v>-2.8021430122350881</c:v>
                </c:pt>
                <c:pt idx="1431">
                  <c:v>-3.03416649178717</c:v>
                </c:pt>
                <c:pt idx="1432">
                  <c:v>-3.2681506027101017</c:v>
                </c:pt>
                <c:pt idx="1433">
                  <c:v>-3.5041054151687479</c:v>
                </c:pt>
                <c:pt idx="1434">
                  <c:v>-3.7420410296716797</c:v>
                </c:pt>
                <c:pt idx="1435">
                  <c:v>-3.9819675771127119</c:v>
                </c:pt>
                <c:pt idx="1436">
                  <c:v>-4.2238952188116885</c:v>
                </c:pt>
                <c:pt idx="1437">
                  <c:v>-4.4678341465567932</c:v>
                </c:pt>
                <c:pt idx="1438">
                  <c:v>-4.7137945826443035</c:v>
                </c:pt>
                <c:pt idx="1439">
                  <c:v>-4.96178677992269</c:v>
                </c:pt>
              </c:numCache>
            </c:numRef>
          </c:yVal>
        </c:ser>
        <c:ser>
          <c:idx val="10"/>
          <c:order val="10"/>
          <c:tx>
            <c:strRef>
              <c:f>'All days Info'!$L$1</c:f>
              <c:strCache>
                <c:ptCount val="1"/>
                <c:pt idx="0">
                  <c:v>12-04-2016</c:v>
                </c:pt>
              </c:strCache>
            </c:strRef>
          </c:tx>
          <c:spPr>
            <a:ln w="2222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'All days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'All days Info'!$L$2:$L$1441</c:f>
              <c:numCache>
                <c:formatCode>General</c:formatCode>
                <c:ptCount val="1440"/>
                <c:pt idx="0">
                  <c:v>10.360500000000007</c:v>
                </c:pt>
                <c:pt idx="1">
                  <c:v>10.1334211100842</c:v>
                </c:pt>
                <c:pt idx="2">
                  <c:v>9.9086717762054199</c:v>
                </c:pt>
                <c:pt idx="3">
                  <c:v>9.686239629890558</c:v>
                </c:pt>
                <c:pt idx="4">
                  <c:v>9.4661123395922271</c:v>
                </c:pt>
                <c:pt idx="5">
                  <c:v>9.2482776106390556</c:v>
                </c:pt>
                <c:pt idx="6">
                  <c:v>9.0327231851861924</c:v>
                </c:pt>
                <c:pt idx="7">
                  <c:v>8.819436842165512</c:v>
                </c:pt>
                <c:pt idx="8">
                  <c:v>8.6084063972360028</c:v>
                </c:pt>
                <c:pt idx="9">
                  <c:v>8.3996197027342898</c:v>
                </c:pt>
                <c:pt idx="10">
                  <c:v>8.1930646476248192</c:v>
                </c:pt>
                <c:pt idx="11">
                  <c:v>7.9887291574503134</c:v>
                </c:pt>
                <c:pt idx="12">
                  <c:v>7.7866011942821407</c:v>
                </c:pt>
                <c:pt idx="13">
                  <c:v>7.5866687566706261</c:v>
                </c:pt>
                <c:pt idx="14">
                  <c:v>7.3889198795954911</c:v>
                </c:pt>
                <c:pt idx="15">
                  <c:v>7.1933426344161902</c:v>
                </c:pt>
                <c:pt idx="16">
                  <c:v>6.9999251288222499</c:v>
                </c:pt>
                <c:pt idx="17">
                  <c:v>6.8086555067836603</c:v>
                </c:pt>
                <c:pt idx="18">
                  <c:v>6.6195219485012675</c:v>
                </c:pt>
                <c:pt idx="19">
                  <c:v>6.4325126703570863</c:v>
                </c:pt>
                <c:pt idx="20">
                  <c:v>6.2476159248647196</c:v>
                </c:pt>
                <c:pt idx="21">
                  <c:v>6.0648200006196875</c:v>
                </c:pt>
                <c:pt idx="22">
                  <c:v>5.884113222249816</c:v>
                </c:pt>
                <c:pt idx="23">
                  <c:v>5.7054839503655961</c:v>
                </c:pt>
                <c:pt idx="24">
                  <c:v>5.5289205815105475</c:v>
                </c:pt>
                <c:pt idx="25">
                  <c:v>5.3544115481115826</c:v>
                </c:pt>
                <c:pt idx="26">
                  <c:v>5.1819453184294062</c:v>
                </c:pt>
                <c:pt idx="27">
                  <c:v>5.0115103965088386</c:v>
                </c:pt>
                <c:pt idx="28">
                  <c:v>4.8430953221291997</c:v>
                </c:pt>
                <c:pt idx="29">
                  <c:v>4.6766886707546824</c:v>
                </c:pt>
                <c:pt idx="30">
                  <c:v>4.5122790534847237</c:v>
                </c:pt>
                <c:pt idx="31">
                  <c:v>4.3498551170043314</c:v>
                </c:pt>
                <c:pt idx="32">
                  <c:v>4.1894055435345301</c:v>
                </c:pt>
                <c:pt idx="33">
                  <c:v>4.0309190507826402</c:v>
                </c:pt>
                <c:pt idx="34">
                  <c:v>3.8743843918927099</c:v>
                </c:pt>
                <c:pt idx="35">
                  <c:v>3.7197903553958498</c:v>
                </c:pt>
                <c:pt idx="36">
                  <c:v>3.5671257651606121</c:v>
                </c:pt>
                <c:pt idx="37">
                  <c:v>3.416379480343338</c:v>
                </c:pt>
                <c:pt idx="38">
                  <c:v>3.26754039533856</c:v>
                </c:pt>
                <c:pt idx="39">
                  <c:v>3.1205974397293499</c:v>
                </c:pt>
                <c:pt idx="40">
                  <c:v>2.9755395782376612</c:v>
                </c:pt>
                <c:pt idx="41">
                  <c:v>2.8323558106747466</c:v>
                </c:pt>
                <c:pt idx="42">
                  <c:v>2.6910351718914902</c:v>
                </c:pt>
                <c:pt idx="43">
                  <c:v>2.5515667317287787</c:v>
                </c:pt>
                <c:pt idx="44">
                  <c:v>2.4139395949678799</c:v>
                </c:pt>
                <c:pt idx="45">
                  <c:v>2.2781429012807997</c:v>
                </c:pt>
                <c:pt idx="46">
                  <c:v>2.1441658251806399</c:v>
                </c:pt>
                <c:pt idx="47">
                  <c:v>2.0119975759720119</c:v>
                </c:pt>
                <c:pt idx="48">
                  <c:v>1.8816273977013398</c:v>
                </c:pt>
                <c:pt idx="49">
                  <c:v>1.7530445691072609</c:v>
                </c:pt>
                <c:pt idx="50">
                  <c:v>1.62623840357099</c:v>
                </c:pt>
                <c:pt idx="51">
                  <c:v>1.50119824906671</c:v>
                </c:pt>
                <c:pt idx="52">
                  <c:v>1.37791348811187</c:v>
                </c:pt>
                <c:pt idx="53">
                  <c:v>1.2563735377176299</c:v>
                </c:pt>
                <c:pt idx="54">
                  <c:v>1.1365678493392009</c:v>
                </c:pt>
                <c:pt idx="55">
                  <c:v>1.0184859088261609</c:v>
                </c:pt>
                <c:pt idx="56">
                  <c:v>0.90211723637293151</c:v>
                </c:pt>
                <c:pt idx="57">
                  <c:v>0.78745138646901902</c:v>
                </c:pt>
                <c:pt idx="58">
                  <c:v>0.67447794784947845</c:v>
                </c:pt>
                <c:pt idx="59">
                  <c:v>0.56318654344523755</c:v>
                </c:pt>
                <c:pt idx="60">
                  <c:v>0.45356683033346923</c:v>
                </c:pt>
                <c:pt idx="61">
                  <c:v>0.34560849968796453</c:v>
                </c:pt>
                <c:pt idx="62">
                  <c:v>0.23930127672949011</c:v>
                </c:pt>
                <c:pt idx="63">
                  <c:v>0.134634920676166</c:v>
                </c:pt>
                <c:pt idx="64">
                  <c:v>3.1599224693829628E-2</c:v>
                </c:pt>
                <c:pt idx="65">
                  <c:v>-6.9815984153606819E-2</c:v>
                </c:pt>
                <c:pt idx="66">
                  <c:v>-0.169620844953776</c:v>
                </c:pt>
                <c:pt idx="67">
                  <c:v>-0.26782546299549237</c:v>
                </c:pt>
                <c:pt idx="68">
                  <c:v>-0.36443990981839208</c:v>
                </c:pt>
                <c:pt idx="69">
                  <c:v>-0.45947422326255544</c:v>
                </c:pt>
                <c:pt idx="70">
                  <c:v>-0.55293840751814471</c:v>
                </c:pt>
                <c:pt idx="71">
                  <c:v>-0.64484243317504175</c:v>
                </c:pt>
                <c:pt idx="72">
                  <c:v>-0.73519623727246841</c:v>
                </c:pt>
                <c:pt idx="73">
                  <c:v>-0.82400972334863642</c:v>
                </c:pt>
                <c:pt idx="74">
                  <c:v>-0.91129276149036242</c:v>
                </c:pt>
                <c:pt idx="75">
                  <c:v>-0.99705518838271756</c:v>
                </c:pt>
                <c:pt idx="76">
                  <c:v>-1.0813068073586498</c:v>
                </c:pt>
                <c:pt idx="77">
                  <c:v>-1.1640573884486209</c:v>
                </c:pt>
                <c:pt idx="78">
                  <c:v>-1.2453166684302199</c:v>
                </c:pt>
                <c:pt idx="79">
                  <c:v>-1.325094350877859</c:v>
                </c:pt>
                <c:pt idx="80">
                  <c:v>-1.4034001062123098</c:v>
                </c:pt>
                <c:pt idx="81">
                  <c:v>-1.4802435717504201</c:v>
                </c:pt>
                <c:pt idx="82">
                  <c:v>-1.5556343517547098</c:v>
                </c:pt>
                <c:pt idx="83">
                  <c:v>-1.6295820174829898</c:v>
                </c:pt>
                <c:pt idx="84">
                  <c:v>-1.70209610723805</c:v>
                </c:pt>
                <c:pt idx="85">
                  <c:v>-1.7731861264172217</c:v>
                </c:pt>
                <c:pt idx="86">
                  <c:v>-1.8428615475620698</c:v>
                </c:pt>
                <c:pt idx="87">
                  <c:v>-1.9111318104079782</c:v>
                </c:pt>
                <c:pt idx="88">
                  <c:v>-1.9780063219338309</c:v>
                </c:pt>
                <c:pt idx="89">
                  <c:v>-2.0434944564116018</c:v>
                </c:pt>
                <c:pt idx="90">
                  <c:v>-2.1076055554560011</c:v>
                </c:pt>
                <c:pt idx="91">
                  <c:v>-2.1703489280741382</c:v>
                </c:pt>
                <c:pt idx="92">
                  <c:v>-2.2317338507151012</c:v>
                </c:pt>
                <c:pt idx="93">
                  <c:v>-2.2917695673196299</c:v>
                </c:pt>
                <c:pt idx="94">
                  <c:v>-2.3504652893697369</c:v>
                </c:pt>
                <c:pt idx="95">
                  <c:v>-2.4078301959383399</c:v>
                </c:pt>
                <c:pt idx="96">
                  <c:v>-2.4638734337388963</c:v>
                </c:pt>
                <c:pt idx="97">
                  <c:v>-2.5186041171750198</c:v>
                </c:pt>
                <c:pt idx="98">
                  <c:v>-2.5720313283901599</c:v>
                </c:pt>
                <c:pt idx="99">
                  <c:v>-2.6241641173171812</c:v>
                </c:pt>
                <c:pt idx="100">
                  <c:v>-2.6750115017279921</c:v>
                </c:pt>
                <c:pt idx="101">
                  <c:v>-2.7245824672832701</c:v>
                </c:pt>
                <c:pt idx="102">
                  <c:v>-2.7728859675819701</c:v>
                </c:pt>
                <c:pt idx="103">
                  <c:v>-2.8199309242110382</c:v>
                </c:pt>
                <c:pt idx="104">
                  <c:v>-2.8657262267950201</c:v>
                </c:pt>
                <c:pt idx="105">
                  <c:v>-2.9102807330457079</c:v>
                </c:pt>
                <c:pt idx="106">
                  <c:v>-2.9536032688117402</c:v>
                </c:pt>
                <c:pt idx="107">
                  <c:v>-2.9957026281282668</c:v>
                </c:pt>
                <c:pt idx="108">
                  <c:v>-3.0365875732665799</c:v>
                </c:pt>
                <c:pt idx="109">
                  <c:v>-3.0762668347837061</c:v>
                </c:pt>
                <c:pt idx="110">
                  <c:v>-3.1147491115721198</c:v>
                </c:pt>
                <c:pt idx="111">
                  <c:v>-3.1520430709092779</c:v>
                </c:pt>
                <c:pt idx="112">
                  <c:v>-3.1881573485073558</c:v>
                </c:pt>
                <c:pt idx="113">
                  <c:v>-3.2231005485627646</c:v>
                </c:pt>
                <c:pt idx="114">
                  <c:v>-3.2568812438058798</c:v>
                </c:pt>
                <c:pt idx="115">
                  <c:v>-3.2895079755506718</c:v>
                </c:pt>
                <c:pt idx="116">
                  <c:v>-3.3209892537442398</c:v>
                </c:pt>
                <c:pt idx="117">
                  <c:v>-3.3513335570165812</c:v>
                </c:pt>
                <c:pt idx="118">
                  <c:v>-3.3805493327301082</c:v>
                </c:pt>
                <c:pt idx="119">
                  <c:v>-3.4086449970293398</c:v>
                </c:pt>
                <c:pt idx="120">
                  <c:v>-3.4356289348905262</c:v>
                </c:pt>
                <c:pt idx="121">
                  <c:v>-3.4615095001713119</c:v>
                </c:pt>
                <c:pt idx="122">
                  <c:v>-3.4862950156602581</c:v>
                </c:pt>
                <c:pt idx="123">
                  <c:v>-3.5099937731266402</c:v>
                </c:pt>
                <c:pt idx="124">
                  <c:v>-3.5326140333699279</c:v>
                </c:pt>
                <c:pt idx="125">
                  <c:v>-3.5541640262695302</c:v>
                </c:pt>
                <c:pt idx="126">
                  <c:v>-3.5746519508343502</c:v>
                </c:pt>
                <c:pt idx="127">
                  <c:v>-3.5940859752524701</c:v>
                </c:pt>
                <c:pt idx="128">
                  <c:v>-3.6124742369407481</c:v>
                </c:pt>
                <c:pt idx="129">
                  <c:v>-3.6298248425944819</c:v>
                </c:pt>
                <c:pt idx="130">
                  <c:v>-3.6461458682370202</c:v>
                </c:pt>
                <c:pt idx="131">
                  <c:v>-3.6614453592694081</c:v>
                </c:pt>
                <c:pt idx="132">
                  <c:v>-3.6757313305200001</c:v>
                </c:pt>
                <c:pt idx="133">
                  <c:v>-3.689011766294132</c:v>
                </c:pt>
                <c:pt idx="134">
                  <c:v>-3.7012946204236998</c:v>
                </c:pt>
                <c:pt idx="135">
                  <c:v>-3.7125878163168502</c:v>
                </c:pt>
                <c:pt idx="136">
                  <c:v>-3.7228992470075619</c:v>
                </c:pt>
                <c:pt idx="137">
                  <c:v>-3.7322367752053118</c:v>
                </c:pt>
                <c:pt idx="138">
                  <c:v>-3.7406082333447084</c:v>
                </c:pt>
                <c:pt idx="139">
                  <c:v>-3.7480214236351101</c:v>
                </c:pt>
                <c:pt idx="140">
                  <c:v>-3.75448411811024</c:v>
                </c:pt>
                <c:pt idx="141">
                  <c:v>-3.7600040586778629</c:v>
                </c:pt>
                <c:pt idx="142">
                  <c:v>-3.7645889571694018</c:v>
                </c:pt>
                <c:pt idx="143">
                  <c:v>-3.7682464953895387</c:v>
                </c:pt>
                <c:pt idx="144">
                  <c:v>-3.7709843251659318</c:v>
                </c:pt>
                <c:pt idx="145">
                  <c:v>-3.7728100683986998</c:v>
                </c:pt>
                <c:pt idx="146">
                  <c:v>-3.7737313171102418</c:v>
                </c:pt>
                <c:pt idx="147">
                  <c:v>-3.7737556334947073</c:v>
                </c:pt>
                <c:pt idx="148">
                  <c:v>-3.7728905499677401</c:v>
                </c:pt>
                <c:pt idx="149">
                  <c:v>-3.77114356921602</c:v>
                </c:pt>
                <c:pt idx="150">
                  <c:v>-3.7685221642470017</c:v>
                </c:pt>
                <c:pt idx="151">
                  <c:v>-3.765033778438434</c:v>
                </c:pt>
                <c:pt idx="152">
                  <c:v>-3.7606858255880882</c:v>
                </c:pt>
                <c:pt idx="153">
                  <c:v>-3.7554856899633382</c:v>
                </c:pt>
                <c:pt idx="154">
                  <c:v>-3.7494407263507998</c:v>
                </c:pt>
                <c:pt idx="155">
                  <c:v>-3.7425582601059801</c:v>
                </c:pt>
                <c:pt idx="156">
                  <c:v>-3.7348455872028787</c:v>
                </c:pt>
                <c:pt idx="157">
                  <c:v>-3.7263099742836681</c:v>
                </c:pt>
                <c:pt idx="158">
                  <c:v>-3.7169586587083101</c:v>
                </c:pt>
                <c:pt idx="159">
                  <c:v>-3.7067988486041319</c:v>
                </c:pt>
                <c:pt idx="160">
                  <c:v>-3.6958377229155519</c:v>
                </c:pt>
                <c:pt idx="161">
                  <c:v>-3.6840824314536387</c:v>
                </c:pt>
                <c:pt idx="162">
                  <c:v>-3.6715400949457981</c:v>
                </c:pt>
                <c:pt idx="163">
                  <c:v>-3.6582178050853718</c:v>
                </c:pt>
                <c:pt idx="164">
                  <c:v>-3.6441226245812599</c:v>
                </c:pt>
                <c:pt idx="165">
                  <c:v>-3.629261587207592</c:v>
                </c:pt>
                <c:pt idx="166">
                  <c:v>-3.6136416978533399</c:v>
                </c:pt>
                <c:pt idx="167">
                  <c:v>-3.5972699325719502</c:v>
                </c:pt>
                <c:pt idx="168">
                  <c:v>-3.5801532386309818</c:v>
                </c:pt>
                <c:pt idx="169">
                  <c:v>-3.5622985345617182</c:v>
                </c:pt>
                <c:pt idx="170">
                  <c:v>-3.5437127102088501</c:v>
                </c:pt>
                <c:pt idx="171">
                  <c:v>-3.5244026267800397</c:v>
                </c:pt>
                <c:pt idx="172">
                  <c:v>-3.5043751168956199</c:v>
                </c:pt>
                <c:pt idx="173">
                  <c:v>-3.483636984638188</c:v>
                </c:pt>
                <c:pt idx="174">
                  <c:v>-3.4621950056022501</c:v>
                </c:pt>
                <c:pt idx="175">
                  <c:v>-3.4400559269438369</c:v>
                </c:pt>
                <c:pt idx="176">
                  <c:v>-3.4172264674301798</c:v>
                </c:pt>
                <c:pt idx="177">
                  <c:v>-3.3937133174892797</c:v>
                </c:pt>
                <c:pt idx="178">
                  <c:v>-3.3695231392596181</c:v>
                </c:pt>
                <c:pt idx="179">
                  <c:v>-3.3446625666397187</c:v>
                </c:pt>
                <c:pt idx="180">
                  <c:v>-3.31913820533781</c:v>
                </c:pt>
                <c:pt idx="181">
                  <c:v>-3.2929566329214799</c:v>
                </c:pt>
                <c:pt idx="182">
                  <c:v>-3.2661243988672619</c:v>
                </c:pt>
                <c:pt idx="183">
                  <c:v>-3.2386480246103084</c:v>
                </c:pt>
                <c:pt idx="184">
                  <c:v>-3.2105340035940118</c:v>
                </c:pt>
                <c:pt idx="185">
                  <c:v>-3.1817888013196098</c:v>
                </c:pt>
                <c:pt idx="186">
                  <c:v>-3.1524188553958679</c:v>
                </c:pt>
                <c:pt idx="187">
                  <c:v>-3.1224305755886799</c:v>
                </c:pt>
                <c:pt idx="188">
                  <c:v>-3.0918303438706998</c:v>
                </c:pt>
                <c:pt idx="189">
                  <c:v>-3.0606245144709812</c:v>
                </c:pt>
                <c:pt idx="190">
                  <c:v>-3.0288194139246278</c:v>
                </c:pt>
                <c:pt idx="191">
                  <c:v>-2.9964213411223919</c:v>
                </c:pt>
                <c:pt idx="192">
                  <c:v>-2.963436567360354</c:v>
                </c:pt>
                <c:pt idx="193">
                  <c:v>-2.9298713363894797</c:v>
                </c:pt>
                <c:pt idx="194">
                  <c:v>-2.8957318644653411</c:v>
                </c:pt>
                <c:pt idx="195">
                  <c:v>-2.8610243403976918</c:v>
                </c:pt>
                <c:pt idx="196">
                  <c:v>-2.8257549256001284</c:v>
                </c:pt>
                <c:pt idx="197">
                  <c:v>-2.7899297541396919</c:v>
                </c:pt>
                <c:pt idx="198">
                  <c:v>-2.7535549327865518</c:v>
                </c:pt>
                <c:pt idx="199">
                  <c:v>-2.7166365410635702</c:v>
                </c:pt>
                <c:pt idx="200">
                  <c:v>-2.679180631296</c:v>
                </c:pt>
                <c:pt idx="201">
                  <c:v>-2.641193228661082</c:v>
                </c:pt>
                <c:pt idx="202">
                  <c:v>-2.6026803312376798</c:v>
                </c:pt>
                <c:pt idx="203">
                  <c:v>-2.5636479100559302</c:v>
                </c:pt>
                <c:pt idx="204">
                  <c:v>-2.5241019091468599</c:v>
                </c:pt>
                <c:pt idx="205">
                  <c:v>-2.4840482455920201</c:v>
                </c:pt>
                <c:pt idx="206">
                  <c:v>-2.4434928095731281</c:v>
                </c:pt>
                <c:pt idx="207">
                  <c:v>-2.4024414644216878</c:v>
                </c:pt>
                <c:pt idx="208">
                  <c:v>-2.36090004666866</c:v>
                </c:pt>
                <c:pt idx="209">
                  <c:v>-2.3188743660939997</c:v>
                </c:pt>
                <c:pt idx="210">
                  <c:v>-2.2763702057764212</c:v>
                </c:pt>
                <c:pt idx="211">
                  <c:v>-2.2333933221429429</c:v>
                </c:pt>
                <c:pt idx="212">
                  <c:v>-2.18994944501851</c:v>
                </c:pt>
                <c:pt idx="213">
                  <c:v>-2.1460442776757001</c:v>
                </c:pt>
                <c:pt idx="214">
                  <c:v>-2.1016834968843101</c:v>
                </c:pt>
                <c:pt idx="215">
                  <c:v>-2.05687275296098</c:v>
                </c:pt>
                <c:pt idx="216">
                  <c:v>-2.0116176698188268</c:v>
                </c:pt>
                <c:pt idx="217">
                  <c:v>-1.9659238450171381</c:v>
                </c:pt>
                <c:pt idx="218">
                  <c:v>-1.919796849810919</c:v>
                </c:pt>
                <c:pt idx="219">
                  <c:v>-1.8732422292005508</c:v>
                </c:pt>
                <c:pt idx="220">
                  <c:v>-1.8262655019814809</c:v>
                </c:pt>
                <c:pt idx="221">
                  <c:v>-1.7788721607937823</c:v>
                </c:pt>
                <c:pt idx="222">
                  <c:v>-1.7310676721718201</c:v>
                </c:pt>
                <c:pt idx="223">
                  <c:v>-1.6828574765938817</c:v>
                </c:pt>
                <c:pt idx="224">
                  <c:v>-1.6342469885318209</c:v>
                </c:pt>
                <c:pt idx="225">
                  <c:v>-1.5852415965006599</c:v>
                </c:pt>
                <c:pt idx="226">
                  <c:v>-1.5358466631082299</c:v>
                </c:pt>
                <c:pt idx="227">
                  <c:v>-1.4860675251048501</c:v>
                </c:pt>
                <c:pt idx="228">
                  <c:v>-1.4359094934329082</c:v>
                </c:pt>
                <c:pt idx="229">
                  <c:v>-1.3853778532765009</c:v>
                </c:pt>
                <c:pt idx="230">
                  <c:v>-1.3344778641110817</c:v>
                </c:pt>
                <c:pt idx="231">
                  <c:v>-1.2832147597530998</c:v>
                </c:pt>
                <c:pt idx="232">
                  <c:v>-1.2315937484095985</c:v>
                </c:pt>
                <c:pt idx="233">
                  <c:v>-1.1796200127278891</c:v>
                </c:pt>
                <c:pt idx="234">
                  <c:v>-1.1272987098451599</c:v>
                </c:pt>
                <c:pt idx="235">
                  <c:v>-1.07463497143812</c:v>
                </c:pt>
                <c:pt idx="236">
                  <c:v>-1.0216339037726199</c:v>
                </c:pt>
                <c:pt idx="237">
                  <c:v>-0.96830058775330397</c:v>
                </c:pt>
                <c:pt idx="238">
                  <c:v>-0.91464007897321242</c:v>
                </c:pt>
                <c:pt idx="239">
                  <c:v>-0.86065740776344446</c:v>
                </c:pt>
                <c:pt idx="240">
                  <c:v>-0.80635757924278251</c:v>
                </c:pt>
                <c:pt idx="241">
                  <c:v>-0.75174557336732373</c:v>
                </c:pt>
                <c:pt idx="242">
                  <c:v>-0.69682634498010143</c:v>
                </c:pt>
                <c:pt idx="243">
                  <c:v>-0.64160482386072171</c:v>
                </c:pt>
                <c:pt idx="244">
                  <c:v>-0.58608591477503502</c:v>
                </c:pt>
                <c:pt idx="245">
                  <c:v>-0.53027449752469946</c:v>
                </c:pt>
                <c:pt idx="246">
                  <c:v>-0.47417542699687898</c:v>
                </c:pt>
                <c:pt idx="247">
                  <c:v>-0.41779353321384022</c:v>
                </c:pt>
                <c:pt idx="248">
                  <c:v>-0.36113362138259197</c:v>
                </c:pt>
                <c:pt idx="249">
                  <c:v>-0.30420047194452038</c:v>
                </c:pt>
                <c:pt idx="250">
                  <c:v>-0.24699884062500219</c:v>
                </c:pt>
                <c:pt idx="251">
                  <c:v>-0.18953345848309919</c:v>
                </c:pt>
                <c:pt idx="252">
                  <c:v>-0.13180903196111499</c:v>
                </c:pt>
                <c:pt idx="253">
                  <c:v>-7.3830242934270957E-2</c:v>
                </c:pt>
                <c:pt idx="254">
                  <c:v>-1.560174876033921E-2</c:v>
                </c:pt>
                <c:pt idx="255">
                  <c:v>4.2871817670748713E-2</c:v>
                </c:pt>
                <c:pt idx="256">
                  <c:v>0.10158584788724299</c:v>
                </c:pt>
                <c:pt idx="257">
                  <c:v>0.16053575778595611</c:v>
                </c:pt>
                <c:pt idx="258">
                  <c:v>0.21971698758263733</c:v>
                </c:pt>
                <c:pt idx="259">
                  <c:v>0.27912500176230598</c:v>
                </c:pt>
                <c:pt idx="260">
                  <c:v>0.33875528902965457</c:v>
                </c:pt>
                <c:pt idx="261">
                  <c:v>0.39860336225942944</c:v>
                </c:pt>
                <c:pt idx="262">
                  <c:v>0.45866475844671678</c:v>
                </c:pt>
                <c:pt idx="263">
                  <c:v>0.51893503865741741</c:v>
                </c:pt>
                <c:pt idx="264">
                  <c:v>0.57940978797853404</c:v>
                </c:pt>
                <c:pt idx="265">
                  <c:v>0.6400846154685722</c:v>
                </c:pt>
                <c:pt idx="266">
                  <c:v>0.70095515410789444</c:v>
                </c:pt>
                <c:pt idx="267">
                  <c:v>0.76201706074909803</c:v>
                </c:pt>
                <c:pt idx="268">
                  <c:v>0.82326601606738203</c:v>
                </c:pt>
                <c:pt idx="269">
                  <c:v>0.88469772451090545</c:v>
                </c:pt>
                <c:pt idx="270">
                  <c:v>0.94630791425116201</c:v>
                </c:pt>
                <c:pt idx="271">
                  <c:v>1.0080923371333299</c:v>
                </c:pt>
                <c:pt idx="272">
                  <c:v>1.0700467686266901</c:v>
                </c:pt>
                <c:pt idx="273">
                  <c:v>1.13216700777489</c:v>
                </c:pt>
                <c:pt idx="274">
                  <c:v>1.1944488771464601</c:v>
                </c:pt>
                <c:pt idx="275">
                  <c:v>1.25688822278501</c:v>
                </c:pt>
                <c:pt idx="276">
                  <c:v>1.3194809141597901</c:v>
                </c:pt>
                <c:pt idx="277">
                  <c:v>1.3822228441158209</c:v>
                </c:pt>
                <c:pt idx="278">
                  <c:v>1.4451099288245</c:v>
                </c:pt>
                <c:pt idx="279">
                  <c:v>1.5081381077338201</c:v>
                </c:pt>
                <c:pt idx="280">
                  <c:v>1.57130334351875</c:v>
                </c:pt>
                <c:pt idx="281">
                  <c:v>1.6346016220316699</c:v>
                </c:pt>
                <c:pt idx="282">
                  <c:v>1.6980289522526899</c:v>
                </c:pt>
                <c:pt idx="283">
                  <c:v>1.7615813662399999</c:v>
                </c:pt>
                <c:pt idx="284">
                  <c:v>1.82525491908028</c:v>
                </c:pt>
                <c:pt idx="285">
                  <c:v>1.8890456888390199</c:v>
                </c:pt>
                <c:pt idx="286">
                  <c:v>1.9529497765109698</c:v>
                </c:pt>
                <c:pt idx="287">
                  <c:v>2.01696330597039</c:v>
                </c:pt>
                <c:pt idx="288">
                  <c:v>2.0810824239215284</c:v>
                </c:pt>
                <c:pt idx="289">
                  <c:v>2.1453032998489001</c:v>
                </c:pt>
                <c:pt idx="290">
                  <c:v>2.20962212596769</c:v>
                </c:pt>
                <c:pt idx="291">
                  <c:v>2.2740351171741882</c:v>
                </c:pt>
                <c:pt idx="292">
                  <c:v>2.3385385109960199</c:v>
                </c:pt>
                <c:pt idx="293">
                  <c:v>2.4031285675426135</c:v>
                </c:pt>
                <c:pt idx="294">
                  <c:v>2.4678015694555318</c:v>
                </c:pt>
                <c:pt idx="295">
                  <c:v>2.5325538218588663</c:v>
                </c:pt>
                <c:pt idx="296">
                  <c:v>2.5973816523095419</c:v>
                </c:pt>
                <c:pt idx="297">
                  <c:v>2.6622814107477701</c:v>
                </c:pt>
                <c:pt idx="298">
                  <c:v>2.7272494694473499</c:v>
                </c:pt>
                <c:pt idx="299">
                  <c:v>2.7922822229660502</c:v>
                </c:pt>
                <c:pt idx="300">
                  <c:v>2.8573760880959918</c:v>
                </c:pt>
                <c:pt idx="301">
                  <c:v>2.9225275038140102</c:v>
                </c:pt>
                <c:pt idx="302">
                  <c:v>2.9877329312320318</c:v>
                </c:pt>
                <c:pt idx="303">
                  <c:v>3.0529888535473702</c:v>
                </c:pt>
                <c:pt idx="304">
                  <c:v>3.1182917759932298</c:v>
                </c:pt>
                <c:pt idx="305">
                  <c:v>3.1836382257889402</c:v>
                </c:pt>
                <c:pt idx="306">
                  <c:v>3.2490247520903948</c:v>
                </c:pt>
                <c:pt idx="307">
                  <c:v>3.3144479259403878</c:v>
                </c:pt>
                <c:pt idx="308">
                  <c:v>3.3799043402190199</c:v>
                </c:pt>
                <c:pt idx="309">
                  <c:v>3.4453906095940101</c:v>
                </c:pt>
                <c:pt idx="310">
                  <c:v>3.5109033704710999</c:v>
                </c:pt>
                <c:pt idx="311">
                  <c:v>3.5764392809444199</c:v>
                </c:pt>
                <c:pt idx="312">
                  <c:v>3.6419950207468501</c:v>
                </c:pt>
                <c:pt idx="313">
                  <c:v>3.707567291200383</c:v>
                </c:pt>
                <c:pt idx="314">
                  <c:v>3.7731528151664699</c:v>
                </c:pt>
                <c:pt idx="315">
                  <c:v>3.8387483369964581</c:v>
                </c:pt>
                <c:pt idx="316">
                  <c:v>3.90435062248187</c:v>
                </c:pt>
                <c:pt idx="317">
                  <c:v>3.9699564588048282</c:v>
                </c:pt>
                <c:pt idx="318">
                  <c:v>4.0355626544884204</c:v>
                </c:pt>
                <c:pt idx="319">
                  <c:v>4.1011660393469969</c:v>
                </c:pt>
                <c:pt idx="320">
                  <c:v>4.1667634644366824</c:v>
                </c:pt>
                <c:pt idx="321">
                  <c:v>4.2323518020055699</c:v>
                </c:pt>
                <c:pt idx="322">
                  <c:v>4.2979279454442398</c:v>
                </c:pt>
                <c:pt idx="323">
                  <c:v>4.3634888092359736</c:v>
                </c:pt>
                <c:pt idx="324">
                  <c:v>4.4290313289073096</c:v>
                </c:pt>
                <c:pt idx="325">
                  <c:v>4.4945524609782064</c:v>
                </c:pt>
                <c:pt idx="326">
                  <c:v>4.5600491829125938</c:v>
                </c:pt>
                <c:pt idx="327">
                  <c:v>4.6255184930685864</c:v>
                </c:pt>
                <c:pt idx="328">
                  <c:v>4.690957410648986</c:v>
                </c:pt>
                <c:pt idx="329">
                  <c:v>4.7563629756515242</c:v>
                </c:pt>
                <c:pt idx="330">
                  <c:v>4.8217322488193064</c:v>
                </c:pt>
                <c:pt idx="331">
                  <c:v>4.8870623115912002</c:v>
                </c:pt>
                <c:pt idx="332">
                  <c:v>4.9523502660521164</c:v>
                </c:pt>
                <c:pt idx="333">
                  <c:v>5.01759323488342</c:v>
                </c:pt>
                <c:pt idx="334">
                  <c:v>5.0827883613133302</c:v>
                </c:pt>
                <c:pt idx="335">
                  <c:v>5.1479328090672336</c:v>
                </c:pt>
                <c:pt idx="336">
                  <c:v>5.2130237623180999</c:v>
                </c:pt>
                <c:pt idx="337">
                  <c:v>5.2780584256368037</c:v>
                </c:pt>
                <c:pt idx="338">
                  <c:v>5.3430340239424865</c:v>
                </c:pt>
                <c:pt idx="339">
                  <c:v>5.4079478024530099</c:v>
                </c:pt>
                <c:pt idx="340">
                  <c:v>5.4727970266352202</c:v>
                </c:pt>
                <c:pt idx="341">
                  <c:v>5.5375789821553703</c:v>
                </c:pt>
                <c:pt idx="342">
                  <c:v>5.6022909748294696</c:v>
                </c:pt>
                <c:pt idx="343">
                  <c:v>5.6669303305736385</c:v>
                </c:pt>
                <c:pt idx="344">
                  <c:v>5.7314943953545372</c:v>
                </c:pt>
                <c:pt idx="345">
                  <c:v>5.7959805351396163</c:v>
                </c:pt>
                <c:pt idx="346">
                  <c:v>5.8603861358476399</c:v>
                </c:pt>
                <c:pt idx="347">
                  <c:v>5.9247086032989085</c:v>
                </c:pt>
                <c:pt idx="348">
                  <c:v>5.9889453631656897</c:v>
                </c:pt>
                <c:pt idx="349">
                  <c:v>6.0530938609226324</c:v>
                </c:pt>
                <c:pt idx="350">
                  <c:v>6.1171515617969803</c:v>
                </c:pt>
                <c:pt idx="351">
                  <c:v>6.1811159507191569</c:v>
                </c:pt>
                <c:pt idx="352">
                  <c:v>6.2449845322729436</c:v>
                </c:pt>
                <c:pt idx="353">
                  <c:v>6.3087548306459427</c:v>
                </c:pt>
                <c:pt idx="354">
                  <c:v>6.37242438957992</c:v>
                </c:pt>
                <c:pt idx="355">
                  <c:v>6.4359907723211638</c:v>
                </c:pt>
                <c:pt idx="356">
                  <c:v>6.4994515615708703</c:v>
                </c:pt>
                <c:pt idx="357">
                  <c:v>6.5628043594354812</c:v>
                </c:pt>
                <c:pt idx="358">
                  <c:v>6.6260467873771702</c:v>
                </c:pt>
                <c:pt idx="359">
                  <c:v>6.68917648616394</c:v>
                </c:pt>
                <c:pt idx="360">
                  <c:v>6.7521911158202998</c:v>
                </c:pt>
                <c:pt idx="361">
                  <c:v>6.8150883555774362</c:v>
                </c:pt>
                <c:pt idx="362">
                  <c:v>6.8778659038236913</c:v>
                </c:pt>
                <c:pt idx="363">
                  <c:v>6.9405214780547801</c:v>
                </c:pt>
                <c:pt idx="364">
                  <c:v>7.0030528148242999</c:v>
                </c:pt>
                <c:pt idx="365">
                  <c:v>7.0654576696940961</c:v>
                </c:pt>
                <c:pt idx="366">
                  <c:v>7.1277338171845264</c:v>
                </c:pt>
                <c:pt idx="367">
                  <c:v>7.18987905072491</c:v>
                </c:pt>
                <c:pt idx="368">
                  <c:v>7.2518911826038872</c:v>
                </c:pt>
                <c:pt idx="369">
                  <c:v>7.3137680439196924</c:v>
                </c:pt>
                <c:pt idx="370">
                  <c:v>7.3755074845306838</c:v>
                </c:pt>
                <c:pt idx="371">
                  <c:v>7.4371073730056203</c:v>
                </c:pt>
                <c:pt idx="372">
                  <c:v>7.4985655965739495</c:v>
                </c:pt>
                <c:pt idx="373">
                  <c:v>7.5598800610763766</c:v>
                </c:pt>
                <c:pt idx="374">
                  <c:v>7.6210486909150204</c:v>
                </c:pt>
                <c:pt idx="375">
                  <c:v>7.6820694290039002</c:v>
                </c:pt>
                <c:pt idx="376">
                  <c:v>7.7429402367192859</c:v>
                </c:pt>
                <c:pt idx="377">
                  <c:v>7.8036590938500661</c:v>
                </c:pt>
                <c:pt idx="378">
                  <c:v>7.8642239985480602</c:v>
                </c:pt>
                <c:pt idx="379">
                  <c:v>7.9246329672784759</c:v>
                </c:pt>
                <c:pt idx="380">
                  <c:v>7.9848840347701975</c:v>
                </c:pt>
                <c:pt idx="381">
                  <c:v>8.0449752539662196</c:v>
                </c:pt>
                <c:pt idx="382">
                  <c:v>8.1049046959739517</c:v>
                </c:pt>
                <c:pt idx="383">
                  <c:v>8.1646704500156186</c:v>
                </c:pt>
                <c:pt idx="384">
                  <c:v>8.2242706233786116</c:v>
                </c:pt>
                <c:pt idx="385">
                  <c:v>8.2837033413659</c:v>
                </c:pt>
                <c:pt idx="386">
                  <c:v>8.3429667472463507</c:v>
                </c:pt>
                <c:pt idx="387">
                  <c:v>8.4020590022050872</c:v>
                </c:pt>
                <c:pt idx="388">
                  <c:v>8.460978285293848</c:v>
                </c:pt>
                <c:pt idx="389">
                  <c:v>8.519722793381499</c:v>
                </c:pt>
                <c:pt idx="390">
                  <c:v>8.5782907411041673</c:v>
                </c:pt>
                <c:pt idx="391">
                  <c:v>8.6366803608158325</c:v>
                </c:pt>
                <c:pt idx="392">
                  <c:v>8.6948899025384723</c:v>
                </c:pt>
                <c:pt idx="393">
                  <c:v>8.7529176339126398</c:v>
                </c:pt>
                <c:pt idx="394">
                  <c:v>8.8107618401476504</c:v>
                </c:pt>
                <c:pt idx="395">
                  <c:v>8.8684208239721602</c:v>
                </c:pt>
                <c:pt idx="396">
                  <c:v>8.9258929055842682</c:v>
                </c:pt>
                <c:pt idx="397">
                  <c:v>8.9831764226020905</c:v>
                </c:pt>
                <c:pt idx="398">
                  <c:v>9.0402697300140638</c:v>
                </c:pt>
                <c:pt idx="399">
                  <c:v>9.0971712001292993</c:v>
                </c:pt>
                <c:pt idx="400">
                  <c:v>9.1538792225280048</c:v>
                </c:pt>
                <c:pt idx="401">
                  <c:v>9.210392204011649</c:v>
                </c:pt>
                <c:pt idx="402">
                  <c:v>9.2667085685536694</c:v>
                </c:pt>
                <c:pt idx="403">
                  <c:v>9.3228267572495973</c:v>
                </c:pt>
                <c:pt idx="404">
                  <c:v>9.3787452282673769</c:v>
                </c:pt>
                <c:pt idx="405">
                  <c:v>9.4344624567979896</c:v>
                </c:pt>
                <c:pt idx="406">
                  <c:v>9.4899769350055792</c:v>
                </c:pt>
                <c:pt idx="407">
                  <c:v>9.5452871719779804</c:v>
                </c:pt>
                <c:pt idx="408">
                  <c:v>9.600391693676908</c:v>
                </c:pt>
                <c:pt idx="409">
                  <c:v>9.6552890428885298</c:v>
                </c:pt>
                <c:pt idx="410">
                  <c:v>9.7099777791736734</c:v>
                </c:pt>
                <c:pt idx="411">
                  <c:v>9.7644564788182979</c:v>
                </c:pt>
                <c:pt idx="412">
                  <c:v>9.8187237347837684</c:v>
                </c:pt>
                <c:pt idx="413">
                  <c:v>9.8727781566573292</c:v>
                </c:pt>
                <c:pt idx="414">
                  <c:v>9.9266183706023803</c:v>
                </c:pt>
                <c:pt idx="415">
                  <c:v>9.9802430193088671</c:v>
                </c:pt>
                <c:pt idx="416">
                  <c:v>10.0336507619436</c:v>
                </c:pt>
                <c:pt idx="417">
                  <c:v>10.086840274101007</c:v>
                </c:pt>
                <c:pt idx="418">
                  <c:v>10.1398102477526</c:v>
                </c:pt>
                <c:pt idx="419">
                  <c:v>10.1925593911985</c:v>
                </c:pt>
                <c:pt idx="420">
                  <c:v>10.2450864290167</c:v>
                </c:pt>
                <c:pt idx="421">
                  <c:v>10.297390102014393</c:v>
                </c:pt>
                <c:pt idx="422">
                  <c:v>10.3494691671778</c:v>
                </c:pt>
                <c:pt idx="423">
                  <c:v>10.4013223976223</c:v>
                </c:pt>
                <c:pt idx="424">
                  <c:v>10.452948582543502</c:v>
                </c:pt>
                <c:pt idx="425">
                  <c:v>10.504346527167007</c:v>
                </c:pt>
                <c:pt idx="426">
                  <c:v>10.555515052699311</c:v>
                </c:pt>
                <c:pt idx="427">
                  <c:v>10.606452996277607</c:v>
                </c:pt>
                <c:pt idx="428">
                  <c:v>10.657159210920407</c:v>
                </c:pt>
                <c:pt idx="429">
                  <c:v>10.7076325654781</c:v>
                </c:pt>
                <c:pt idx="430">
                  <c:v>10.757871944582998</c:v>
                </c:pt>
                <c:pt idx="431">
                  <c:v>10.807876248599802</c:v>
                </c:pt>
                <c:pt idx="432">
                  <c:v>10.857644393576312</c:v>
                </c:pt>
                <c:pt idx="433">
                  <c:v>10.907175311193001</c:v>
                </c:pt>
                <c:pt idx="434">
                  <c:v>10.956467948714307</c:v>
                </c:pt>
                <c:pt idx="435">
                  <c:v>11.0055212689384</c:v>
                </c:pt>
                <c:pt idx="436">
                  <c:v>11.054334250147711</c:v>
                </c:pt>
                <c:pt idx="437">
                  <c:v>11.1029058860591</c:v>
                </c:pt>
                <c:pt idx="438">
                  <c:v>11.151235185774892</c:v>
                </c:pt>
                <c:pt idx="439">
                  <c:v>11.199321173732489</c:v>
                </c:pt>
                <c:pt idx="440">
                  <c:v>11.247162889654998</c:v>
                </c:pt>
                <c:pt idx="441">
                  <c:v>11.2947593885016</c:v>
                </c:pt>
                <c:pt idx="442">
                  <c:v>11.342109740418101</c:v>
                </c:pt>
                <c:pt idx="443">
                  <c:v>11.389213030687102</c:v>
                </c:pt>
                <c:pt idx="444">
                  <c:v>11.4360683596783</c:v>
                </c:pt>
                <c:pt idx="445">
                  <c:v>11.482674842799007</c:v>
                </c:pt>
                <c:pt idx="446">
                  <c:v>11.529031610444607</c:v>
                </c:pt>
                <c:pt idx="447">
                  <c:v>11.575137807948616</c:v>
                </c:pt>
                <c:pt idx="448">
                  <c:v>11.620992595533204</c:v>
                </c:pt>
                <c:pt idx="449">
                  <c:v>11.6665951482598</c:v>
                </c:pt>
                <c:pt idx="450">
                  <c:v>11.7119446559789</c:v>
                </c:pt>
                <c:pt idx="451">
                  <c:v>11.7570403232811</c:v>
                </c:pt>
                <c:pt idx="452">
                  <c:v>11.801881369447004</c:v>
                </c:pt>
                <c:pt idx="453">
                  <c:v>11.846467028397599</c:v>
                </c:pt>
                <c:pt idx="454">
                  <c:v>11.890796548644811</c:v>
                </c:pt>
                <c:pt idx="455">
                  <c:v>11.934869193241999</c:v>
                </c:pt>
                <c:pt idx="456">
                  <c:v>11.978684239733914</c:v>
                </c:pt>
                <c:pt idx="457">
                  <c:v>12.0222409801073</c:v>
                </c:pt>
                <c:pt idx="458">
                  <c:v>12.065538720741307</c:v>
                </c:pt>
                <c:pt idx="459">
                  <c:v>12.108576782357698</c:v>
                </c:pt>
                <c:pt idx="460">
                  <c:v>12.151354499971498</c:v>
                </c:pt>
                <c:pt idx="461">
                  <c:v>12.193871222841098</c:v>
                </c:pt>
                <c:pt idx="462">
                  <c:v>12.236126314418501</c:v>
                </c:pt>
                <c:pt idx="463">
                  <c:v>12.278119152299999</c:v>
                </c:pt>
                <c:pt idx="464">
                  <c:v>12.319849128176607</c:v>
                </c:pt>
                <c:pt idx="465">
                  <c:v>12.3613156477841</c:v>
                </c:pt>
                <c:pt idx="466">
                  <c:v>12.402518130853499</c:v>
                </c:pt>
                <c:pt idx="467">
                  <c:v>12.443456011061507</c:v>
                </c:pt>
                <c:pt idx="468">
                  <c:v>12.484128735980798</c:v>
                </c:pt>
                <c:pt idx="469">
                  <c:v>12.524535767030498</c:v>
                </c:pt>
                <c:pt idx="470">
                  <c:v>12.564676579426507</c:v>
                </c:pt>
                <c:pt idx="471">
                  <c:v>12.604550662131699</c:v>
                </c:pt>
                <c:pt idx="472">
                  <c:v>12.6441575178065</c:v>
                </c:pt>
                <c:pt idx="473">
                  <c:v>12.683496662759104</c:v>
                </c:pt>
                <c:pt idx="474">
                  <c:v>12.7225676268962</c:v>
                </c:pt>
                <c:pt idx="475">
                  <c:v>12.761369953672698</c:v>
                </c:pt>
                <c:pt idx="476">
                  <c:v>12.799903200042699</c:v>
                </c:pt>
                <c:pt idx="477">
                  <c:v>12.8381669364095</c:v>
                </c:pt>
                <c:pt idx="478">
                  <c:v>12.876160746576099</c:v>
                </c:pt>
                <c:pt idx="479">
                  <c:v>12.913884227695506</c:v>
                </c:pt>
                <c:pt idx="480">
                  <c:v>12.951336990221307</c:v>
                </c:pt>
                <c:pt idx="481">
                  <c:v>12.9885186578576</c:v>
                </c:pt>
                <c:pt idx="482">
                  <c:v>13.02542886751</c:v>
                </c:pt>
                <c:pt idx="483">
                  <c:v>13.062067269235307</c:v>
                </c:pt>
                <c:pt idx="484">
                  <c:v>13.0984335261924</c:v>
                </c:pt>
                <c:pt idx="485">
                  <c:v>13.1345273145922</c:v>
                </c:pt>
                <c:pt idx="486">
                  <c:v>13.170348323648501</c:v>
                </c:pt>
                <c:pt idx="487">
                  <c:v>13.205896255527916</c:v>
                </c:pt>
                <c:pt idx="488">
                  <c:v>13.241170825300491</c:v>
                </c:pt>
                <c:pt idx="489">
                  <c:v>13.276171760889893</c:v>
                </c:pt>
                <c:pt idx="490">
                  <c:v>13.310898803024006</c:v>
                </c:pt>
                <c:pt idx="491">
                  <c:v>13.345351705185099</c:v>
                </c:pt>
                <c:pt idx="492">
                  <c:v>13.379530233560221</c:v>
                </c:pt>
                <c:pt idx="493">
                  <c:v>13.413434166991706</c:v>
                </c:pt>
                <c:pt idx="494">
                  <c:v>13.447063296927302</c:v>
                </c:pt>
                <c:pt idx="495">
                  <c:v>13.480417427370902</c:v>
                </c:pt>
                <c:pt idx="496">
                  <c:v>13.513496374832506</c:v>
                </c:pt>
                <c:pt idx="497">
                  <c:v>13.546299968278699</c:v>
                </c:pt>
                <c:pt idx="498">
                  <c:v>13.578828049083301</c:v>
                </c:pt>
                <c:pt idx="499">
                  <c:v>13.611080470977399</c:v>
                </c:pt>
                <c:pt idx="500">
                  <c:v>13.643057099999902</c:v>
                </c:pt>
                <c:pt idx="501">
                  <c:v>13.674757814447807</c:v>
                </c:pt>
                <c:pt idx="502">
                  <c:v>13.706182504826502</c:v>
                </c:pt>
                <c:pt idx="503">
                  <c:v>13.737331073800492</c:v>
                </c:pt>
                <c:pt idx="504">
                  <c:v>13.7682034361432</c:v>
                </c:pt>
                <c:pt idx="505">
                  <c:v>13.798799518687806</c:v>
                </c:pt>
                <c:pt idx="506">
                  <c:v>13.829119260277604</c:v>
                </c:pt>
                <c:pt idx="507">
                  <c:v>13.859162611715806</c:v>
                </c:pt>
                <c:pt idx="508">
                  <c:v>13.888929535716599</c:v>
                </c:pt>
                <c:pt idx="509">
                  <c:v>13.9184200068553</c:v>
                </c:pt>
                <c:pt idx="510">
                  <c:v>13.947634011518407</c:v>
                </c:pt>
                <c:pt idx="511">
                  <c:v>13.976571547854499</c:v>
                </c:pt>
                <c:pt idx="512">
                  <c:v>14.005232625724007</c:v>
                </c:pt>
                <c:pt idx="513">
                  <c:v>14.033617266650101</c:v>
                </c:pt>
                <c:pt idx="514">
                  <c:v>14.0617255037688</c:v>
                </c:pt>
                <c:pt idx="515">
                  <c:v>14.0895573817794</c:v>
                </c:pt>
                <c:pt idx="516">
                  <c:v>14.117112956894699</c:v>
                </c:pt>
                <c:pt idx="517">
                  <c:v>14.144392296791798</c:v>
                </c:pt>
                <c:pt idx="518">
                  <c:v>14.171395480561698</c:v>
                </c:pt>
                <c:pt idx="519">
                  <c:v>14.1981225986606</c:v>
                </c:pt>
                <c:pt idx="520">
                  <c:v>14.224573752859492</c:v>
                </c:pt>
                <c:pt idx="521">
                  <c:v>14.250749056195104</c:v>
                </c:pt>
                <c:pt idx="522">
                  <c:v>14.2766486329195</c:v>
                </c:pt>
                <c:pt idx="523">
                  <c:v>14.302272618451607</c:v>
                </c:pt>
                <c:pt idx="524">
                  <c:v>14.3276211593263</c:v>
                </c:pt>
                <c:pt idx="525">
                  <c:v>14.352694413145919</c:v>
                </c:pt>
                <c:pt idx="526">
                  <c:v>14.377492548529716</c:v>
                </c:pt>
                <c:pt idx="527">
                  <c:v>14.4020157450647</c:v>
                </c:pt>
                <c:pt idx="528">
                  <c:v>14.426264193256101</c:v>
                </c:pt>
                <c:pt idx="529">
                  <c:v>14.450238094477307</c:v>
                </c:pt>
                <c:pt idx="530">
                  <c:v>14.473937660920702</c:v>
                </c:pt>
                <c:pt idx="531">
                  <c:v>14.4973631155476</c:v>
                </c:pt>
                <c:pt idx="532">
                  <c:v>14.520514692038899</c:v>
                </c:pt>
                <c:pt idx="533">
                  <c:v>14.5433926347454</c:v>
                </c:pt>
                <c:pt idx="534">
                  <c:v>14.565997198638104</c:v>
                </c:pt>
                <c:pt idx="535">
                  <c:v>14.588328649258589</c:v>
                </c:pt>
                <c:pt idx="536">
                  <c:v>14.610387262669599</c:v>
                </c:pt>
                <c:pt idx="537">
                  <c:v>14.632173325404898</c:v>
                </c:pt>
                <c:pt idx="538">
                  <c:v>14.653687134420107</c:v>
                </c:pt>
                <c:pt idx="539">
                  <c:v>14.674928997043001</c:v>
                </c:pt>
                <c:pt idx="540">
                  <c:v>14.695899230923708</c:v>
                </c:pt>
                <c:pt idx="541">
                  <c:v>14.716598163985099</c:v>
                </c:pt>
                <c:pt idx="542">
                  <c:v>14.737026134373492</c:v>
                </c:pt>
                <c:pt idx="543">
                  <c:v>14.7571834904083</c:v>
                </c:pt>
                <c:pt idx="544">
                  <c:v>14.777070590533398</c:v>
                </c:pt>
                <c:pt idx="545">
                  <c:v>14.796687803266407</c:v>
                </c:pt>
                <c:pt idx="546">
                  <c:v>14.816035507149811</c:v>
                </c:pt>
                <c:pt idx="547">
                  <c:v>14.835114090701207</c:v>
                </c:pt>
                <c:pt idx="548">
                  <c:v>14.853923952363402</c:v>
                </c:pt>
                <c:pt idx="549">
                  <c:v>14.872465500455107</c:v>
                </c:pt>
                <c:pt idx="550">
                  <c:v>14.890739153120911</c:v>
                </c:pt>
                <c:pt idx="551">
                  <c:v>14.908745338282207</c:v>
                </c:pt>
                <c:pt idx="552">
                  <c:v>14.926484493586807</c:v>
                </c:pt>
                <c:pt idx="553">
                  <c:v>14.943957066360101</c:v>
                </c:pt>
                <c:pt idx="554">
                  <c:v>14.961163513555</c:v>
                </c:pt>
                <c:pt idx="555">
                  <c:v>14.978104301702199</c:v>
                </c:pt>
                <c:pt idx="556">
                  <c:v>14.9947799068607</c:v>
                </c:pt>
                <c:pt idx="557">
                  <c:v>15.011190814568502</c:v>
                </c:pt>
                <c:pt idx="558">
                  <c:v>15.027337519792304</c:v>
                </c:pt>
                <c:pt idx="559">
                  <c:v>15.043220526878301</c:v>
                </c:pt>
                <c:pt idx="560">
                  <c:v>15.058840349502702</c:v>
                </c:pt>
                <c:pt idx="561">
                  <c:v>15.074197510621406</c:v>
                </c:pt>
                <c:pt idx="562">
                  <c:v>15.089292542421306</c:v>
                </c:pt>
                <c:pt idx="563">
                  <c:v>15.104125986269898</c:v>
                </c:pt>
                <c:pt idx="564">
                  <c:v>15.118698392665999</c:v>
                </c:pt>
                <c:pt idx="565">
                  <c:v>15.13301032119</c:v>
                </c:pt>
                <c:pt idx="566">
                  <c:v>15.147062340454298</c:v>
                </c:pt>
                <c:pt idx="567">
                  <c:v>15.160855028053801</c:v>
                </c:pt>
                <c:pt idx="568">
                  <c:v>15.174388970515798</c:v>
                </c:pt>
                <c:pt idx="569">
                  <c:v>15.187664763251098</c:v>
                </c:pt>
                <c:pt idx="570">
                  <c:v>15.200683010503402</c:v>
                </c:pt>
                <c:pt idx="571">
                  <c:v>15.213444325300907</c:v>
                </c:pt>
                <c:pt idx="572">
                  <c:v>15.225949329405307</c:v>
                </c:pt>
                <c:pt idx="573">
                  <c:v>15.238198653263398</c:v>
                </c:pt>
                <c:pt idx="574">
                  <c:v>15.2501929359565</c:v>
                </c:pt>
                <c:pt idx="575">
                  <c:v>15.2619328251516</c:v>
                </c:pt>
                <c:pt idx="576">
                  <c:v>15.273418977051</c:v>
                </c:pt>
                <c:pt idx="577">
                  <c:v>15.2846520563431</c:v>
                </c:pt>
                <c:pt idx="578">
                  <c:v>15.295632736152907</c:v>
                </c:pt>
                <c:pt idx="579">
                  <c:v>15.3063616979919</c:v>
                </c:pt>
                <c:pt idx="580">
                  <c:v>15.316839631708916</c:v>
                </c:pt>
                <c:pt idx="581">
                  <c:v>15.327067235440007</c:v>
                </c:pt>
                <c:pt idx="582">
                  <c:v>15.337045215559407</c:v>
                </c:pt>
                <c:pt idx="583">
                  <c:v>15.346774286629307</c:v>
                </c:pt>
                <c:pt idx="584">
                  <c:v>15.3562551713506</c:v>
                </c:pt>
                <c:pt idx="585">
                  <c:v>15.365488600513107</c:v>
                </c:pt>
                <c:pt idx="586">
                  <c:v>15.374475312946107</c:v>
                </c:pt>
                <c:pt idx="587">
                  <c:v>15.383216055468312</c:v>
                </c:pt>
                <c:pt idx="588">
                  <c:v>15.391711582838798</c:v>
                </c:pt>
                <c:pt idx="589">
                  <c:v>15.399962657706807</c:v>
                </c:pt>
                <c:pt idx="590">
                  <c:v>15.407970050562399</c:v>
                </c:pt>
                <c:pt idx="591">
                  <c:v>15.415734539687021</c:v>
                </c:pt>
                <c:pt idx="592">
                  <c:v>15.423256911103406</c:v>
                </c:pt>
                <c:pt idx="593">
                  <c:v>15.430537958526216</c:v>
                </c:pt>
                <c:pt idx="594">
                  <c:v>15.437578483312588</c:v>
                </c:pt>
                <c:pt idx="595">
                  <c:v>15.444379294411998</c:v>
                </c:pt>
                <c:pt idx="596">
                  <c:v>15.450941208317102</c:v>
                </c:pt>
                <c:pt idx="597">
                  <c:v>15.4572650490139</c:v>
                </c:pt>
                <c:pt idx="598">
                  <c:v>15.463351647932001</c:v>
                </c:pt>
                <c:pt idx="599">
                  <c:v>15.4692018438953</c:v>
                </c:pt>
                <c:pt idx="600">
                  <c:v>15.474816483071898</c:v>
                </c:pt>
                <c:pt idx="601">
                  <c:v>15.480196418925011</c:v>
                </c:pt>
                <c:pt idx="602">
                  <c:v>15.485342512162914</c:v>
                </c:pt>
                <c:pt idx="603">
                  <c:v>15.490255630689402</c:v>
                </c:pt>
                <c:pt idx="604">
                  <c:v>15.494936649554207</c:v>
                </c:pt>
                <c:pt idx="605">
                  <c:v>15.499386450903502</c:v>
                </c:pt>
                <c:pt idx="606">
                  <c:v>15.503605923929907</c:v>
                </c:pt>
                <c:pt idx="607">
                  <c:v>15.5075959648234</c:v>
                </c:pt>
                <c:pt idx="608">
                  <c:v>15.511357476721001</c:v>
                </c:pt>
                <c:pt idx="609">
                  <c:v>15.514891369657798</c:v>
                </c:pt>
                <c:pt idx="610">
                  <c:v>15.518198560516698</c:v>
                </c:pt>
                <c:pt idx="611">
                  <c:v>15.521279972979301</c:v>
                </c:pt>
                <c:pt idx="612">
                  <c:v>15.524136537476211</c:v>
                </c:pt>
                <c:pt idx="613">
                  <c:v>15.526769191136999</c:v>
                </c:pt>
                <c:pt idx="614">
                  <c:v>15.5291788777409</c:v>
                </c:pt>
                <c:pt idx="615">
                  <c:v>15.5313665476673</c:v>
                </c:pt>
                <c:pt idx="616">
                  <c:v>15.5333331578457</c:v>
                </c:pt>
                <c:pt idx="617">
                  <c:v>15.5350796717064</c:v>
                </c:pt>
                <c:pt idx="618">
                  <c:v>15.536607059130899</c:v>
                </c:pt>
                <c:pt idx="619">
                  <c:v>15.5379162964018</c:v>
                </c:pt>
                <c:pt idx="620">
                  <c:v>15.539008366153798</c:v>
                </c:pt>
                <c:pt idx="621">
                  <c:v>15.539884257323807</c:v>
                </c:pt>
                <c:pt idx="622">
                  <c:v>15.540544965101002</c:v>
                </c:pt>
                <c:pt idx="623">
                  <c:v>15.540991490877591</c:v>
                </c:pt>
                <c:pt idx="624">
                  <c:v>15.541224842199098</c:v>
                </c:pt>
                <c:pt idx="625">
                  <c:v>15.541246032714801</c:v>
                </c:pt>
                <c:pt idx="626">
                  <c:v>15.5410560821277</c:v>
                </c:pt>
                <c:pt idx="627">
                  <c:v>15.540656016145308</c:v>
                </c:pt>
                <c:pt idx="628">
                  <c:v>15.54004686643</c:v>
                </c:pt>
                <c:pt idx="629">
                  <c:v>15.539229670549</c:v>
                </c:pt>
                <c:pt idx="630">
                  <c:v>15.538205471925298</c:v>
                </c:pt>
                <c:pt idx="631">
                  <c:v>15.5369753197877</c:v>
                </c:pt>
                <c:pt idx="632">
                  <c:v>15.535540269120707</c:v>
                </c:pt>
                <c:pt idx="633">
                  <c:v>15.533901380616193</c:v>
                </c:pt>
                <c:pt idx="634">
                  <c:v>15.532059720622501</c:v>
                </c:pt>
                <c:pt idx="635">
                  <c:v>15.530016361095099</c:v>
                </c:pt>
                <c:pt idx="636">
                  <c:v>15.527772379547702</c:v>
                </c:pt>
                <c:pt idx="637">
                  <c:v>15.5253288590017</c:v>
                </c:pt>
                <c:pt idx="638">
                  <c:v>15.522686887936807</c:v>
                </c:pt>
                <c:pt idx="639">
                  <c:v>15.5198475602418</c:v>
                </c:pt>
                <c:pt idx="640">
                  <c:v>15.5168119751646</c:v>
                </c:pt>
                <c:pt idx="641">
                  <c:v>15.513581237262214</c:v>
                </c:pt>
                <c:pt idx="642">
                  <c:v>15.510156456352099</c:v>
                </c:pt>
                <c:pt idx="643">
                  <c:v>15.506538747461599</c:v>
                </c:pt>
                <c:pt idx="644">
                  <c:v>15.502729230778607</c:v>
                </c:pt>
                <c:pt idx="645">
                  <c:v>15.4987290316024</c:v>
                </c:pt>
                <c:pt idx="646">
                  <c:v>15.494539280293306</c:v>
                </c:pt>
                <c:pt idx="647">
                  <c:v>15.4901611122233</c:v>
                </c:pt>
                <c:pt idx="648">
                  <c:v>15.485595667726807</c:v>
                </c:pt>
                <c:pt idx="649">
                  <c:v>15.4808440920501</c:v>
                </c:pt>
                <c:pt idx="650">
                  <c:v>15.475907535302916</c:v>
                </c:pt>
                <c:pt idx="651">
                  <c:v>15.470787152407807</c:v>
                </c:pt>
                <c:pt idx="652">
                  <c:v>15.465484103050807</c:v>
                </c:pt>
                <c:pt idx="653">
                  <c:v>15.459999551632311</c:v>
                </c:pt>
                <c:pt idx="654">
                  <c:v>15.454334667216402</c:v>
                </c:pt>
                <c:pt idx="655">
                  <c:v>15.4484906234824</c:v>
                </c:pt>
                <c:pt idx="656">
                  <c:v>15.442468598674207</c:v>
                </c:pt>
                <c:pt idx="657">
                  <c:v>15.4362697755512</c:v>
                </c:pt>
                <c:pt idx="658">
                  <c:v>15.4298953413387</c:v>
                </c:pt>
                <c:pt idx="659">
                  <c:v>15.4233464876779</c:v>
                </c:pt>
                <c:pt idx="660">
                  <c:v>15.4166244105768</c:v>
                </c:pt>
                <c:pt idx="661">
                  <c:v>15.409730310360011</c:v>
                </c:pt>
                <c:pt idx="662">
                  <c:v>15.402665391619207</c:v>
                </c:pt>
                <c:pt idx="663">
                  <c:v>15.395430863164114</c:v>
                </c:pt>
                <c:pt idx="664">
                  <c:v>15.388027937972099</c:v>
                </c:pt>
                <c:pt idx="665">
                  <c:v>15.380457833138808</c:v>
                </c:pt>
                <c:pt idx="666">
                  <c:v>15.372721769828702</c:v>
                </c:pt>
                <c:pt idx="667">
                  <c:v>15.364820973225402</c:v>
                </c:pt>
                <c:pt idx="668">
                  <c:v>15.356756672481714</c:v>
                </c:pt>
                <c:pt idx="669">
                  <c:v>15.348530100670398</c:v>
                </c:pt>
                <c:pt idx="670">
                  <c:v>15.3401424947343</c:v>
                </c:pt>
                <c:pt idx="671">
                  <c:v>15.331595095436899</c:v>
                </c:pt>
                <c:pt idx="672">
                  <c:v>15.3228891473124</c:v>
                </c:pt>
                <c:pt idx="673">
                  <c:v>15.3140258986163</c:v>
                </c:pt>
                <c:pt idx="674">
                  <c:v>15.305006601276007</c:v>
                </c:pt>
                <c:pt idx="675">
                  <c:v>15.295832510840507</c:v>
                </c:pt>
                <c:pt idx="676">
                  <c:v>15.286504886431302</c:v>
                </c:pt>
                <c:pt idx="677">
                  <c:v>15.277024990692698</c:v>
                </c:pt>
                <c:pt idx="678">
                  <c:v>15.267394089742</c:v>
                </c:pt>
                <c:pt idx="679">
                  <c:v>15.2576134531202</c:v>
                </c:pt>
                <c:pt idx="680">
                  <c:v>15.2476843537418</c:v>
                </c:pt>
                <c:pt idx="681">
                  <c:v>15.237608067845699</c:v>
                </c:pt>
                <c:pt idx="682">
                  <c:v>15.227385874945202</c:v>
                </c:pt>
                <c:pt idx="683">
                  <c:v>15.2170190577787</c:v>
                </c:pt>
                <c:pt idx="684">
                  <c:v>15.2065089022599</c:v>
                </c:pt>
                <c:pt idx="685">
                  <c:v>15.195856697428011</c:v>
                </c:pt>
                <c:pt idx="686">
                  <c:v>15.1850637353983</c:v>
                </c:pt>
                <c:pt idx="687">
                  <c:v>15.1741313113126</c:v>
                </c:pt>
                <c:pt idx="688">
                  <c:v>15.163060723289499</c:v>
                </c:pt>
                <c:pt idx="689">
                  <c:v>15.151853272374399</c:v>
                </c:pt>
                <c:pt idx="690">
                  <c:v>15.140510262490498</c:v>
                </c:pt>
                <c:pt idx="691">
                  <c:v>15.129033000389002</c:v>
                </c:pt>
                <c:pt idx="692">
                  <c:v>15.117422795598699</c:v>
                </c:pt>
                <c:pt idx="693">
                  <c:v>15.1056809603778</c:v>
                </c:pt>
                <c:pt idx="694">
                  <c:v>15.093808809662907</c:v>
                </c:pt>
                <c:pt idx="695">
                  <c:v>15.081807661020299</c:v>
                </c:pt>
                <c:pt idx="696">
                  <c:v>15.069678834595599</c:v>
                </c:pt>
                <c:pt idx="697">
                  <c:v>15.057423653064907</c:v>
                </c:pt>
                <c:pt idx="698">
                  <c:v>15.045043441584401</c:v>
                </c:pt>
                <c:pt idx="699">
                  <c:v>15.032539527741314</c:v>
                </c:pt>
                <c:pt idx="700">
                  <c:v>15.0199132415039</c:v>
                </c:pt>
                <c:pt idx="701">
                  <c:v>15.007165915171999</c:v>
                </c:pt>
                <c:pt idx="702">
                  <c:v>14.994298883327501</c:v>
                </c:pt>
                <c:pt idx="703">
                  <c:v>14.981313482784298</c:v>
                </c:pt>
                <c:pt idx="704">
                  <c:v>14.968211052539099</c:v>
                </c:pt>
                <c:pt idx="705">
                  <c:v>14.954992933721504</c:v>
                </c:pt>
                <c:pt idx="706">
                  <c:v>14.941660469544701</c:v>
                </c:pt>
                <c:pt idx="707">
                  <c:v>14.928215005255201</c:v>
                </c:pt>
                <c:pt idx="708">
                  <c:v>14.914657888084207</c:v>
                </c:pt>
                <c:pt idx="709">
                  <c:v>14.9009904671969</c:v>
                </c:pt>
                <c:pt idx="710">
                  <c:v>14.887214093643607</c:v>
                </c:pt>
                <c:pt idx="711">
                  <c:v>14.8733301203095</c:v>
                </c:pt>
                <c:pt idx="712">
                  <c:v>14.859339901865807</c:v>
                </c:pt>
                <c:pt idx="713">
                  <c:v>14.845244794719306</c:v>
                </c:pt>
                <c:pt idx="714">
                  <c:v>14.831046156963307</c:v>
                </c:pt>
                <c:pt idx="715">
                  <c:v>14.816745348327707</c:v>
                </c:pt>
                <c:pt idx="716">
                  <c:v>14.8023437301295</c:v>
                </c:pt>
                <c:pt idx="717">
                  <c:v>14.787842665223099</c:v>
                </c:pt>
                <c:pt idx="718">
                  <c:v>14.773243517950499</c:v>
                </c:pt>
                <c:pt idx="719">
                  <c:v>14.758547654092</c:v>
                </c:pt>
                <c:pt idx="720">
                  <c:v>14.743756440816398</c:v>
                </c:pt>
                <c:pt idx="721">
                  <c:v>14.728871246631586</c:v>
                </c:pt>
                <c:pt idx="722">
                  <c:v>14.713893441334298</c:v>
                </c:pt>
                <c:pt idx="723">
                  <c:v>14.6988243959612</c:v>
                </c:pt>
                <c:pt idx="724">
                  <c:v>14.683665482738698</c:v>
                </c:pt>
                <c:pt idx="725">
                  <c:v>14.6684180750336</c:v>
                </c:pt>
                <c:pt idx="726">
                  <c:v>14.653083547303707</c:v>
                </c:pt>
                <c:pt idx="727">
                  <c:v>14.6376632750474</c:v>
                </c:pt>
                <c:pt idx="728">
                  <c:v>14.622158634754999</c:v>
                </c:pt>
                <c:pt idx="729">
                  <c:v>14.606571003858399</c:v>
                </c:pt>
                <c:pt idx="730">
                  <c:v>14.590901760681591</c:v>
                </c:pt>
                <c:pt idx="731">
                  <c:v>14.5751522843914</c:v>
                </c:pt>
                <c:pt idx="732">
                  <c:v>14.5593239549474</c:v>
                </c:pt>
                <c:pt idx="733">
                  <c:v>14.543418153052301</c:v>
                </c:pt>
                <c:pt idx="734">
                  <c:v>14.527436260102611</c:v>
                </c:pt>
                <c:pt idx="735">
                  <c:v>14.511379658139001</c:v>
                </c:pt>
                <c:pt idx="736">
                  <c:v>14.495249729796306</c:v>
                </c:pt>
                <c:pt idx="737">
                  <c:v>14.479047858254107</c:v>
                </c:pt>
                <c:pt idx="738">
                  <c:v>14.462775427187402</c:v>
                </c:pt>
                <c:pt idx="739">
                  <c:v>14.446433820716207</c:v>
                </c:pt>
                <c:pt idx="740">
                  <c:v>14.430024423356798</c:v>
                </c:pt>
                <c:pt idx="741">
                  <c:v>14.4135486199715</c:v>
                </c:pt>
                <c:pt idx="742">
                  <c:v>14.3970077957191</c:v>
                </c:pt>
                <c:pt idx="743">
                  <c:v>14.380403336005712</c:v>
                </c:pt>
                <c:pt idx="744">
                  <c:v>14.363736626434411</c:v>
                </c:pt>
                <c:pt idx="745">
                  <c:v>14.347009052756</c:v>
                </c:pt>
                <c:pt idx="746">
                  <c:v>14.3302220008196</c:v>
                </c:pt>
                <c:pt idx="747">
                  <c:v>14.313376856522504</c:v>
                </c:pt>
                <c:pt idx="748">
                  <c:v>14.2964750057609</c:v>
                </c:pt>
                <c:pt idx="749">
                  <c:v>14.279517834380107</c:v>
                </c:pt>
                <c:pt idx="750">
                  <c:v>14.262506728124908</c:v>
                </c:pt>
                <c:pt idx="751">
                  <c:v>14.24544307259</c:v>
                </c:pt>
                <c:pt idx="752">
                  <c:v>14.228328253170487</c:v>
                </c:pt>
                <c:pt idx="753">
                  <c:v>14.211163655011891</c:v>
                </c:pt>
                <c:pt idx="754">
                  <c:v>14.1939506629609</c:v>
                </c:pt>
                <c:pt idx="755">
                  <c:v>14.176690661515501</c:v>
                </c:pt>
                <c:pt idx="756">
                  <c:v>14.159385034775307</c:v>
                </c:pt>
                <c:pt idx="757">
                  <c:v>14.142035166392001</c:v>
                </c:pt>
                <c:pt idx="758">
                  <c:v>14.124642439519899</c:v>
                </c:pt>
                <c:pt idx="759">
                  <c:v>14.107208236766304</c:v>
                </c:pt>
                <c:pt idx="760">
                  <c:v>14.089733940141302</c:v>
                </c:pt>
                <c:pt idx="761">
                  <c:v>14.0722209310085</c:v>
                </c:pt>
                <c:pt idx="762">
                  <c:v>14.054670590036</c:v>
                </c:pt>
                <c:pt idx="763">
                  <c:v>14.037084297145707</c:v>
                </c:pt>
                <c:pt idx="764">
                  <c:v>14.019463431464304</c:v>
                </c:pt>
                <c:pt idx="765">
                  <c:v>14.0018093712737</c:v>
                </c:pt>
                <c:pt idx="766">
                  <c:v>13.984123493960798</c:v>
                </c:pt>
                <c:pt idx="767">
                  <c:v>13.966407175968714</c:v>
                </c:pt>
                <c:pt idx="768">
                  <c:v>13.948661792746398</c:v>
                </c:pt>
                <c:pt idx="769">
                  <c:v>13.9308887186993</c:v>
                </c:pt>
                <c:pt idx="770">
                  <c:v>13.913089327139907</c:v>
                </c:pt>
                <c:pt idx="771">
                  <c:v>13.895264990237907</c:v>
                </c:pt>
                <c:pt idx="772">
                  <c:v>13.877417078970407</c:v>
                </c:pt>
                <c:pt idx="773">
                  <c:v>13.859546963072612</c:v>
                </c:pt>
                <c:pt idx="774">
                  <c:v>13.841656010988212</c:v>
                </c:pt>
                <c:pt idx="775">
                  <c:v>13.823745589819307</c:v>
                </c:pt>
                <c:pt idx="776">
                  <c:v>13.8058170652771</c:v>
                </c:pt>
                <c:pt idx="777">
                  <c:v>13.787871801632585</c:v>
                </c:pt>
                <c:pt idx="778">
                  <c:v>13.769911161666098</c:v>
                </c:pt>
                <c:pt idx="779">
                  <c:v>13.751936506618406</c:v>
                </c:pt>
                <c:pt idx="780">
                  <c:v>13.733949196140699</c:v>
                </c:pt>
                <c:pt idx="781">
                  <c:v>13.715950588245304</c:v>
                </c:pt>
                <c:pt idx="782">
                  <c:v>13.697942039255199</c:v>
                </c:pt>
                <c:pt idx="783">
                  <c:v>13.679924903756</c:v>
                </c:pt>
                <c:pt idx="784">
                  <c:v>13.661900534544307</c:v>
                </c:pt>
                <c:pt idx="785">
                  <c:v>13.643870282579698</c:v>
                </c:pt>
                <c:pt idx="786">
                  <c:v>13.625835496934499</c:v>
                </c:pt>
                <c:pt idx="787">
                  <c:v>13.607797524743702</c:v>
                </c:pt>
                <c:pt idx="788">
                  <c:v>13.589757711156199</c:v>
                </c:pt>
                <c:pt idx="789">
                  <c:v>13.571717399284704</c:v>
                </c:pt>
                <c:pt idx="790">
                  <c:v>13.5536779301557</c:v>
                </c:pt>
                <c:pt idx="791">
                  <c:v>13.535640642660599</c:v>
                </c:pt>
                <c:pt idx="792">
                  <c:v>13.517606873506011</c:v>
                </c:pt>
                <c:pt idx="793">
                  <c:v>13.499577957163211</c:v>
                </c:pt>
                <c:pt idx="794">
                  <c:v>13.4815552258195</c:v>
                </c:pt>
                <c:pt idx="795">
                  <c:v>13.463540009328414</c:v>
                </c:pt>
                <c:pt idx="796">
                  <c:v>13.445533635159507</c:v>
                </c:pt>
                <c:pt idx="797">
                  <c:v>13.427537428349407</c:v>
                </c:pt>
                <c:pt idx="798">
                  <c:v>13.409552711451704</c:v>
                </c:pt>
                <c:pt idx="799">
                  <c:v>13.391580804487411</c:v>
                </c:pt>
                <c:pt idx="800">
                  <c:v>13.373623024895902</c:v>
                </c:pt>
                <c:pt idx="801">
                  <c:v>13.35568068748422</c:v>
                </c:pt>
                <c:pt idx="802">
                  <c:v>13.3377551043782</c:v>
                </c:pt>
                <c:pt idx="803">
                  <c:v>13.319847584972907</c:v>
                </c:pt>
                <c:pt idx="804">
                  <c:v>13.3019594358825</c:v>
                </c:pt>
                <c:pt idx="805">
                  <c:v>13.284091960890885</c:v>
                </c:pt>
                <c:pt idx="806">
                  <c:v>13.266246460902</c:v>
                </c:pt>
                <c:pt idx="807">
                  <c:v>13.248424233890498</c:v>
                </c:pt>
                <c:pt idx="808">
                  <c:v>13.230626574851399</c:v>
                </c:pt>
                <c:pt idx="809">
                  <c:v>13.212854775751399</c:v>
                </c:pt>
                <c:pt idx="810">
                  <c:v>13.195110125478299</c:v>
                </c:pt>
                <c:pt idx="811">
                  <c:v>13.177393909792098</c:v>
                </c:pt>
                <c:pt idx="812">
                  <c:v>13.1597074112748</c:v>
                </c:pt>
                <c:pt idx="813">
                  <c:v>13.142051909281799</c:v>
                </c:pt>
                <c:pt idx="814">
                  <c:v>13.124428679890398</c:v>
                </c:pt>
                <c:pt idx="815">
                  <c:v>13.106838995852</c:v>
                </c:pt>
                <c:pt idx="816">
                  <c:v>13.089284126541607</c:v>
                </c:pt>
                <c:pt idx="817">
                  <c:v>13.071765337908404</c:v>
                </c:pt>
                <c:pt idx="818">
                  <c:v>13.054283892426007</c:v>
                </c:pt>
                <c:pt idx="819">
                  <c:v>13.0368410490427</c:v>
                </c:pt>
                <c:pt idx="820">
                  <c:v>13.0194380631323</c:v>
                </c:pt>
                <c:pt idx="821">
                  <c:v>13.002076186443899</c:v>
                </c:pt>
                <c:pt idx="822">
                  <c:v>12.9847566670527</c:v>
                </c:pt>
                <c:pt idx="823">
                  <c:v>12.967480749310599</c:v>
                </c:pt>
                <c:pt idx="824">
                  <c:v>12.950249673795307</c:v>
                </c:pt>
                <c:pt idx="825">
                  <c:v>12.9330646772625</c:v>
                </c:pt>
                <c:pt idx="826">
                  <c:v>12.9159269925945</c:v>
                </c:pt>
                <c:pt idx="827">
                  <c:v>12.898837848752002</c:v>
                </c:pt>
                <c:pt idx="828">
                  <c:v>12.881798470723499</c:v>
                </c:pt>
                <c:pt idx="829">
                  <c:v>12.864810079476404</c:v>
                </c:pt>
                <c:pt idx="830">
                  <c:v>12.847873891906501</c:v>
                </c:pt>
                <c:pt idx="831">
                  <c:v>12.830991120789101</c:v>
                </c:pt>
                <c:pt idx="832">
                  <c:v>12.814162974729102</c:v>
                </c:pt>
                <c:pt idx="833">
                  <c:v>12.797390658111699</c:v>
                </c:pt>
                <c:pt idx="834">
                  <c:v>12.780675371051798</c:v>
                </c:pt>
                <c:pt idx="835">
                  <c:v>12.764018309345399</c:v>
                </c:pt>
                <c:pt idx="836">
                  <c:v>12.747420664419998</c:v>
                </c:pt>
                <c:pt idx="837">
                  <c:v>12.730883623283701</c:v>
                </c:pt>
                <c:pt idx="838">
                  <c:v>12.714408368477001</c:v>
                </c:pt>
                <c:pt idx="839">
                  <c:v>12.697996078022802</c:v>
                </c:pt>
                <c:pt idx="840">
                  <c:v>12.6816479253756</c:v>
                </c:pt>
                <c:pt idx="841">
                  <c:v>12.6653650793737</c:v>
                </c:pt>
                <c:pt idx="842">
                  <c:v>12.649148704188701</c:v>
                </c:pt>
                <c:pt idx="843">
                  <c:v>12.632999959275304</c:v>
                </c:pt>
                <c:pt idx="844">
                  <c:v>12.6169199993225</c:v>
                </c:pt>
                <c:pt idx="845">
                  <c:v>12.600909974204002</c:v>
                </c:pt>
                <c:pt idx="846">
                  <c:v>12.584971028927701</c:v>
                </c:pt>
                <c:pt idx="847">
                  <c:v>12.569104303587007</c:v>
                </c:pt>
                <c:pt idx="848">
                  <c:v>12.5533109333109</c:v>
                </c:pt>
                <c:pt idx="849">
                  <c:v>12.5375920482139</c:v>
                </c:pt>
                <c:pt idx="850">
                  <c:v>12.521948773346798</c:v>
                </c:pt>
                <c:pt idx="851">
                  <c:v>12.506382228647407</c:v>
                </c:pt>
                <c:pt idx="852">
                  <c:v>12.490893528889806</c:v>
                </c:pt>
                <c:pt idx="853">
                  <c:v>12.475483783636102</c:v>
                </c:pt>
                <c:pt idx="854">
                  <c:v>12.460154097185914</c:v>
                </c:pt>
                <c:pt idx="855">
                  <c:v>12.444905568526202</c:v>
                </c:pt>
                <c:pt idx="856">
                  <c:v>12.429739291283614</c:v>
                </c:pt>
                <c:pt idx="857">
                  <c:v>12.414656353672607</c:v>
                </c:pt>
                <c:pt idx="858">
                  <c:v>12.399657838447219</c:v>
                </c:pt>
                <c:pt idx="859">
                  <c:v>12.3847448228508</c:v>
                </c:pt>
                <c:pt idx="860">
                  <c:v>12.369918378567007</c:v>
                </c:pt>
                <c:pt idx="861">
                  <c:v>12.355179571669414</c:v>
                </c:pt>
                <c:pt idx="862">
                  <c:v>12.340529462572301</c:v>
                </c:pt>
                <c:pt idx="863">
                  <c:v>12.325969105981002</c:v>
                </c:pt>
                <c:pt idx="864">
                  <c:v>12.311499550842012</c:v>
                </c:pt>
                <c:pt idx="865">
                  <c:v>12.297121840293991</c:v>
                </c:pt>
                <c:pt idx="866">
                  <c:v>12.282837011617406</c:v>
                </c:pt>
                <c:pt idx="867">
                  <c:v>12.268646096185007</c:v>
                </c:pt>
                <c:pt idx="868">
                  <c:v>12.254550119413</c:v>
                </c:pt>
                <c:pt idx="869">
                  <c:v>12.240550100710191</c:v>
                </c:pt>
                <c:pt idx="870">
                  <c:v>12.226647053428907</c:v>
                </c:pt>
                <c:pt idx="871">
                  <c:v>12.212841984816301</c:v>
                </c:pt>
                <c:pt idx="872">
                  <c:v>12.199135895962804</c:v>
                </c:pt>
                <c:pt idx="873">
                  <c:v>12.185529781753999</c:v>
                </c:pt>
                <c:pt idx="874">
                  <c:v>12.172024630820404</c:v>
                </c:pt>
                <c:pt idx="875">
                  <c:v>12.158621425488098</c:v>
                </c:pt>
                <c:pt idx="876">
                  <c:v>12.145321141728694</c:v>
                </c:pt>
                <c:pt idx="877">
                  <c:v>12.132124749110298</c:v>
                </c:pt>
                <c:pt idx="878">
                  <c:v>12.119033210747007</c:v>
                </c:pt>
                <c:pt idx="879">
                  <c:v>12.106047483250192</c:v>
                </c:pt>
                <c:pt idx="880">
                  <c:v>12.093168516678499</c:v>
                </c:pt>
                <c:pt idx="881">
                  <c:v>12.080397254488007</c:v>
                </c:pt>
                <c:pt idx="882">
                  <c:v>12.067734633482408</c:v>
                </c:pt>
                <c:pt idx="883">
                  <c:v>12.055181583764607</c:v>
                </c:pt>
                <c:pt idx="884">
                  <c:v>12.042739028685807</c:v>
                </c:pt>
                <c:pt idx="885">
                  <c:v>12.0304078847958</c:v>
                </c:pt>
                <c:pt idx="886">
                  <c:v>12.018189061794398</c:v>
                </c:pt>
                <c:pt idx="887">
                  <c:v>12.006083462481499</c:v>
                </c:pt>
                <c:pt idx="888">
                  <c:v>11.9940919827062</c:v>
                </c:pt>
                <c:pt idx="889">
                  <c:v>11.982215511319007</c:v>
                </c:pt>
                <c:pt idx="890">
                  <c:v>11.970454930121011</c:v>
                </c:pt>
                <c:pt idx="891">
                  <c:v>11.958811113814399</c:v>
                </c:pt>
                <c:pt idx="892">
                  <c:v>11.947284929953501</c:v>
                </c:pt>
                <c:pt idx="893">
                  <c:v>11.935877238894307</c:v>
                </c:pt>
                <c:pt idx="894">
                  <c:v>11.924588893745106</c:v>
                </c:pt>
                <c:pt idx="895">
                  <c:v>11.913420740317099</c:v>
                </c:pt>
                <c:pt idx="896">
                  <c:v>11.902373617075099</c:v>
                </c:pt>
                <c:pt idx="897">
                  <c:v>11.891448355086107</c:v>
                </c:pt>
                <c:pt idx="898">
                  <c:v>11.880645777972306</c:v>
                </c:pt>
                <c:pt idx="899">
                  <c:v>11.869966701859402</c:v>
                </c:pt>
                <c:pt idx="900">
                  <c:v>11.859411935327916</c:v>
                </c:pt>
                <c:pt idx="901">
                  <c:v>11.848982279362907</c:v>
                </c:pt>
                <c:pt idx="902">
                  <c:v>11.838678527305499</c:v>
                </c:pt>
                <c:pt idx="903">
                  <c:v>11.828501464801898</c:v>
                </c:pt>
                <c:pt idx="904">
                  <c:v>11.818451869754499</c:v>
                </c:pt>
                <c:pt idx="905">
                  <c:v>11.808530512272212</c:v>
                </c:pt>
                <c:pt idx="906">
                  <c:v>11.798738154620898</c:v>
                </c:pt>
                <c:pt idx="907">
                  <c:v>11.789075551172798</c:v>
                </c:pt>
                <c:pt idx="908">
                  <c:v>11.779543448359</c:v>
                </c:pt>
                <c:pt idx="909">
                  <c:v>11.770142584617204</c:v>
                </c:pt>
                <c:pt idx="910">
                  <c:v>11.760873690344001</c:v>
                </c:pt>
                <c:pt idx="911">
                  <c:v>11.7517374878444</c:v>
                </c:pt>
                <c:pt idx="912">
                  <c:v>11.7427346912825</c:v>
                </c:pt>
                <c:pt idx="913">
                  <c:v>11.733866006632001</c:v>
                </c:pt>
                <c:pt idx="914">
                  <c:v>11.725132131625907</c:v>
                </c:pt>
                <c:pt idx="915">
                  <c:v>11.716533755707207</c:v>
                </c:pt>
                <c:pt idx="916">
                  <c:v>11.708071559979798</c:v>
                </c:pt>
                <c:pt idx="917">
                  <c:v>11.699746217158314</c:v>
                </c:pt>
                <c:pt idx="918">
                  <c:v>11.6915583915182</c:v>
                </c:pt>
                <c:pt idx="919">
                  <c:v>11.683508738847006</c:v>
                </c:pt>
                <c:pt idx="920">
                  <c:v>11.675597906393907</c:v>
                </c:pt>
                <c:pt idx="921">
                  <c:v>11.667826532820307</c:v>
                </c:pt>
                <c:pt idx="922">
                  <c:v>11.6601952481503</c:v>
                </c:pt>
                <c:pt idx="923">
                  <c:v>11.652704673721107</c:v>
                </c:pt>
                <c:pt idx="924">
                  <c:v>11.645355422133298</c:v>
                </c:pt>
                <c:pt idx="925">
                  <c:v>11.638148097201098</c:v>
                </c:pt>
                <c:pt idx="926">
                  <c:v>11.631083293903499</c:v>
                </c:pt>
                <c:pt idx="927">
                  <c:v>11.624161598332698</c:v>
                </c:pt>
                <c:pt idx="928">
                  <c:v>11.617383587647099</c:v>
                </c:pt>
                <c:pt idx="929">
                  <c:v>11.6107498300195</c:v>
                </c:pt>
                <c:pt idx="930">
                  <c:v>11.604260884588401</c:v>
                </c:pt>
                <c:pt idx="931">
                  <c:v>11.597917301408801</c:v>
                </c:pt>
                <c:pt idx="932">
                  <c:v>11.591719621401401</c:v>
                </c:pt>
                <c:pt idx="933">
                  <c:v>11.585668376303607</c:v>
                </c:pt>
                <c:pt idx="934">
                  <c:v>11.579764088620404</c:v>
                </c:pt>
                <c:pt idx="935">
                  <c:v>11.574007271574002</c:v>
                </c:pt>
                <c:pt idx="936">
                  <c:v>11.568398429053893</c:v>
                </c:pt>
                <c:pt idx="937">
                  <c:v>11.562938055568612</c:v>
                </c:pt>
                <c:pt idx="938">
                  <c:v>11.557626636194804</c:v>
                </c:pt>
                <c:pt idx="939">
                  <c:v>11.552464646527508</c:v>
                </c:pt>
                <c:pt idx="940">
                  <c:v>11.547452552632</c:v>
                </c:pt>
                <c:pt idx="941">
                  <c:v>11.542590810992706</c:v>
                </c:pt>
                <c:pt idx="942">
                  <c:v>11.537879868463399</c:v>
                </c:pt>
                <c:pt idx="943">
                  <c:v>11.533320162219693</c:v>
                </c:pt>
                <c:pt idx="944">
                  <c:v>11.5289121197066</c:v>
                </c:pt>
                <c:pt idx="945">
                  <c:v>11.524656158590902</c:v>
                </c:pt>
                <c:pt idx="946">
                  <c:v>11.5205526867106</c:v>
                </c:pt>
                <c:pt idx="947">
                  <c:v>11.516602102026004</c:v>
                </c:pt>
                <c:pt idx="948">
                  <c:v>11.512804792568804</c:v>
                </c:pt>
                <c:pt idx="949">
                  <c:v>11.509161136393798</c:v>
                </c:pt>
                <c:pt idx="950">
                  <c:v>11.505671501529006</c:v>
                </c:pt>
                <c:pt idx="951">
                  <c:v>11.502336245924507</c:v>
                </c:pt>
                <c:pt idx="952">
                  <c:v>11.499155717405907</c:v>
                </c:pt>
                <c:pt idx="953">
                  <c:v>11.496130253621507</c:v>
                </c:pt>
                <c:pt idx="954">
                  <c:v>11.493260181993698</c:v>
                </c:pt>
                <c:pt idx="955">
                  <c:v>11.490545819671507</c:v>
                </c:pt>
                <c:pt idx="956">
                  <c:v>11.4879874734771</c:v>
                </c:pt>
                <c:pt idx="957">
                  <c:v>11.485585439859111</c:v>
                </c:pt>
                <c:pt idx="958">
                  <c:v>11.4833400048421</c:v>
                </c:pt>
                <c:pt idx="959">
                  <c:v>11.481251443976394</c:v>
                </c:pt>
                <c:pt idx="960">
                  <c:v>11.4793200222894</c:v>
                </c:pt>
                <c:pt idx="961">
                  <c:v>11.477545994235307</c:v>
                </c:pt>
                <c:pt idx="962">
                  <c:v>11.475929603645307</c:v>
                </c:pt>
                <c:pt idx="963">
                  <c:v>11.474471083679099</c:v>
                </c:pt>
                <c:pt idx="964">
                  <c:v>11.473170656773799</c:v>
                </c:pt>
                <c:pt idx="965">
                  <c:v>11.472028534594607</c:v>
                </c:pt>
                <c:pt idx="966">
                  <c:v>11.471044917987012</c:v>
                </c:pt>
                <c:pt idx="967">
                  <c:v>11.470219996924406</c:v>
                </c:pt>
                <c:pt idx="968">
                  <c:v>11.469553950459908</c:v>
                </c:pt>
                <c:pt idx="969">
                  <c:v>11.469046946676507</c:v>
                </c:pt>
                <c:pt idx="970">
                  <c:v>11.4686991426384</c:v>
                </c:pt>
                <c:pt idx="971">
                  <c:v>11.468510684339099</c:v>
                </c:pt>
                <c:pt idx="972">
                  <c:v>11.4684817066536</c:v>
                </c:pt>
                <c:pt idx="973">
                  <c:v>11.468612333289308</c:v>
                </c:pt>
                <c:pt idx="974">
                  <c:v>11.4689026767333</c:v>
                </c:pt>
                <c:pt idx="975">
                  <c:v>11.469352838206916</c:v>
                </c:pt>
                <c:pt idx="976">
                  <c:v>11.4699629076125</c:v>
                </c:pt>
                <c:pt idx="977">
                  <c:v>11.470732963485807</c:v>
                </c:pt>
                <c:pt idx="978">
                  <c:v>11.471663072945899</c:v>
                </c:pt>
                <c:pt idx="979">
                  <c:v>11.472753291645107</c:v>
                </c:pt>
                <c:pt idx="980">
                  <c:v>11.4740036637199</c:v>
                </c:pt>
                <c:pt idx="981">
                  <c:v>11.475414221741111</c:v>
                </c:pt>
                <c:pt idx="982">
                  <c:v>11.476984986664407</c:v>
                </c:pt>
                <c:pt idx="983">
                  <c:v>11.478715967779999</c:v>
                </c:pt>
                <c:pt idx="984">
                  <c:v>11.4806071626635</c:v>
                </c:pt>
                <c:pt idx="985">
                  <c:v>11.482658557127216</c:v>
                </c:pt>
                <c:pt idx="986">
                  <c:v>11.484870125168801</c:v>
                </c:pt>
                <c:pt idx="987">
                  <c:v>11.487241828922199</c:v>
                </c:pt>
                <c:pt idx="988">
                  <c:v>11.489773618609506</c:v>
                </c:pt>
                <c:pt idx="989">
                  <c:v>11.492465432488506</c:v>
                </c:pt>
                <c:pt idx="990">
                  <c:v>11.4953171968054</c:v>
                </c:pt>
                <c:pt idx="991">
                  <c:v>11.498328825744901</c:v>
                </c:pt>
                <c:pt idx="992">
                  <c:v>11.501500221378604</c:v>
                </c:pt>
                <c:pt idx="993">
                  <c:v>11.504831273618199</c:v>
                </c:pt>
                <c:pt idx="994">
                  <c:v>11.508321860164092</c:v>
                </c:pt>
                <c:pt idx="995">
                  <c:v>11.511971846455491</c:v>
                </c:pt>
                <c:pt idx="996">
                  <c:v>11.5157810856225</c:v>
                </c:pt>
                <c:pt idx="997">
                  <c:v>11.519749418434607</c:v>
                </c:pt>
                <c:pt idx="998">
                  <c:v>11.5238766732522</c:v>
                </c:pt>
                <c:pt idx="999">
                  <c:v>11.528162665976398</c:v>
                </c:pt>
                <c:pt idx="1000">
                  <c:v>11.5326071999998</c:v>
                </c:pt>
                <c:pt idx="1001">
                  <c:v>11.537210066156398</c:v>
                </c:pt>
                <c:pt idx="1002">
                  <c:v>11.541971042672582</c:v>
                </c:pt>
                <c:pt idx="1003">
                  <c:v>11.546889895117006</c:v>
                </c:pt>
                <c:pt idx="1004">
                  <c:v>11.5519663763507</c:v>
                </c:pt>
                <c:pt idx="1005">
                  <c:v>11.5572002264784</c:v>
                </c:pt>
                <c:pt idx="1006">
                  <c:v>11.562591172798102</c:v>
                </c:pt>
                <c:pt idx="1007">
                  <c:v>11.5681389297516</c:v>
                </c:pt>
                <c:pt idx="1008">
                  <c:v>11.5738431988746</c:v>
                </c:pt>
                <c:pt idx="1009">
                  <c:v>11.579703668748307</c:v>
                </c:pt>
                <c:pt idx="1010">
                  <c:v>11.585720014948008</c:v>
                </c:pt>
                <c:pt idx="1011">
                  <c:v>11.591891899994501</c:v>
                </c:pt>
                <c:pt idx="1012">
                  <c:v>11.598218973304698</c:v>
                </c:pt>
                <c:pt idx="1013">
                  <c:v>11.604700871141199</c:v>
                </c:pt>
                <c:pt idx="1014">
                  <c:v>11.611337216563207</c:v>
                </c:pt>
                <c:pt idx="1015">
                  <c:v>11.618127619376498</c:v>
                </c:pt>
                <c:pt idx="1016">
                  <c:v>11.6250716760842</c:v>
                </c:pt>
                <c:pt idx="1017">
                  <c:v>11.632168969836901</c:v>
                </c:pt>
                <c:pt idx="1018">
                  <c:v>11.639419070383207</c:v>
                </c:pt>
                <c:pt idx="1019">
                  <c:v>11.646821534019798</c:v>
                </c:pt>
                <c:pt idx="1020">
                  <c:v>11.654375903542098</c:v>
                </c:pt>
                <c:pt idx="1021">
                  <c:v>11.6620817081947</c:v>
                </c:pt>
                <c:pt idx="1022">
                  <c:v>11.669938463621101</c:v>
                </c:pt>
                <c:pt idx="1023">
                  <c:v>11.6779456718149</c:v>
                </c:pt>
                <c:pt idx="1024">
                  <c:v>11.6861028210702</c:v>
                </c:pt>
                <c:pt idx="1025">
                  <c:v>11.694409385930101</c:v>
                </c:pt>
                <c:pt idx="1026">
                  <c:v>11.702864827140004</c:v>
                </c:pt>
                <c:pt idx="1027">
                  <c:v>11.711468591596399</c:v>
                </c:pt>
                <c:pt idx="1028">
                  <c:v>11.720220112296298</c:v>
                </c:pt>
                <c:pt idx="1029">
                  <c:v>11.7291188082897</c:v>
                </c:pt>
                <c:pt idx="1030">
                  <c:v>11.738164084628698</c:v>
                </c:pt>
                <c:pt idx="1031">
                  <c:v>11.747355332317392</c:v>
                </c:pt>
                <c:pt idx="1032">
                  <c:v>11.756691928263599</c:v>
                </c:pt>
                <c:pt idx="1033">
                  <c:v>11.7661732352285</c:v>
                </c:pt>
                <c:pt idx="1034">
                  <c:v>11.7757986017769</c:v>
                </c:pt>
                <c:pt idx="1035">
                  <c:v>11.785567362227304</c:v>
                </c:pt>
                <c:pt idx="1036">
                  <c:v>11.795478836603706</c:v>
                </c:pt>
                <c:pt idx="1037">
                  <c:v>11.805532330584018</c:v>
                </c:pt>
                <c:pt idx="1038">
                  <c:v>11.8157271354521</c:v>
                </c:pt>
                <c:pt idx="1039">
                  <c:v>11.826062528046807</c:v>
                </c:pt>
                <c:pt idx="1040">
                  <c:v>11.8365377707135</c:v>
                </c:pt>
                <c:pt idx="1041">
                  <c:v>11.8471521112536</c:v>
                </c:pt>
                <c:pt idx="1042">
                  <c:v>11.8579047828754</c:v>
                </c:pt>
                <c:pt idx="1043">
                  <c:v>11.8687950041438</c:v>
                </c:pt>
                <c:pt idx="1044">
                  <c:v>11.879821978931902</c:v>
                </c:pt>
                <c:pt idx="1045">
                  <c:v>11.890984896369918</c:v>
                </c:pt>
                <c:pt idx="1046">
                  <c:v>11.902282930796211</c:v>
                </c:pt>
                <c:pt idx="1047">
                  <c:v>11.913715241709307</c:v>
                </c:pt>
                <c:pt idx="1048">
                  <c:v>11.9252809737138</c:v>
                </c:pt>
                <c:pt idx="1049">
                  <c:v>11.9369792564758</c:v>
                </c:pt>
                <c:pt idx="1050">
                  <c:v>11.948809204670798</c:v>
                </c:pt>
                <c:pt idx="1051">
                  <c:v>11.960769917933106</c:v>
                </c:pt>
                <c:pt idx="1052">
                  <c:v>11.9728604808081</c:v>
                </c:pt>
                <c:pt idx="1053">
                  <c:v>11.985079962702599</c:v>
                </c:pt>
                <c:pt idx="1054">
                  <c:v>11.9974274178337</c:v>
                </c:pt>
                <c:pt idx="1055">
                  <c:v>12.009901885179699</c:v>
                </c:pt>
                <c:pt idx="1056">
                  <c:v>12.022502388432304</c:v>
                </c:pt>
                <c:pt idx="1057">
                  <c:v>12.0352279359431</c:v>
                </c:pt>
                <c:pt idx="1058">
                  <c:v>12.048077520678193</c:v>
                </c:pt>
                <c:pt idx="1059">
                  <c:v>12.061050120165801</c:v>
                </c:pt>
                <c:pt idx="1060">
                  <c:v>12.074144696447807</c:v>
                </c:pt>
                <c:pt idx="1061">
                  <c:v>12.087360196029</c:v>
                </c:pt>
                <c:pt idx="1062">
                  <c:v>12.100695549829506</c:v>
                </c:pt>
                <c:pt idx="1063">
                  <c:v>12.114149673132999</c:v>
                </c:pt>
                <c:pt idx="1064">
                  <c:v>12.127721465537292</c:v>
                </c:pt>
                <c:pt idx="1065">
                  <c:v>12.141409810907208</c:v>
                </c:pt>
                <c:pt idx="1066">
                  <c:v>12.155213577322007</c:v>
                </c:pt>
                <c:pt idx="1067">
                  <c:v>12.169131617025611</c:v>
                </c:pt>
                <c:pt idx="1068">
                  <c:v>12.183162766380701</c:v>
                </c:pt>
                <c:pt idx="1069">
                  <c:v>12.197305845814798</c:v>
                </c:pt>
                <c:pt idx="1070">
                  <c:v>12.211559659772799</c:v>
                </c:pt>
                <c:pt idx="1071">
                  <c:v>12.2259229966674</c:v>
                </c:pt>
                <c:pt idx="1072">
                  <c:v>12.2403946288287</c:v>
                </c:pt>
                <c:pt idx="1073">
                  <c:v>12.254973312454498</c:v>
                </c:pt>
                <c:pt idx="1074">
                  <c:v>12.269657787561902</c:v>
                </c:pt>
                <c:pt idx="1075">
                  <c:v>12.2844467779355</c:v>
                </c:pt>
                <c:pt idx="1076">
                  <c:v>12.2993389910809</c:v>
                </c:pt>
                <c:pt idx="1077">
                  <c:v>12.314333118172</c:v>
                </c:pt>
                <c:pt idx="1078">
                  <c:v>12.329427834002914</c:v>
                </c:pt>
                <c:pt idx="1079">
                  <c:v>12.344621796937698</c:v>
                </c:pt>
                <c:pt idx="1080">
                  <c:v>12.359913648862006</c:v>
                </c:pt>
                <c:pt idx="1081">
                  <c:v>12.375302015131307</c:v>
                </c:pt>
                <c:pt idx="1082">
                  <c:v>12.390785504523311</c:v>
                </c:pt>
                <c:pt idx="1083">
                  <c:v>12.4063627091874</c:v>
                </c:pt>
                <c:pt idx="1084">
                  <c:v>12.422032204594611</c:v>
                </c:pt>
                <c:pt idx="1085">
                  <c:v>12.437792549489407</c:v>
                </c:pt>
                <c:pt idx="1086">
                  <c:v>12.453642285837708</c:v>
                </c:pt>
                <c:pt idx="1087">
                  <c:v>12.469579938780011</c:v>
                </c:pt>
                <c:pt idx="1088">
                  <c:v>12.485604016579316</c:v>
                </c:pt>
                <c:pt idx="1089">
                  <c:v>12.5017130105739</c:v>
                </c:pt>
                <c:pt idx="1090">
                  <c:v>12.5179053951246</c:v>
                </c:pt>
                <c:pt idx="1091">
                  <c:v>12.5341796275686</c:v>
                </c:pt>
                <c:pt idx="1092">
                  <c:v>12.550534148167111</c:v>
                </c:pt>
                <c:pt idx="1093">
                  <c:v>12.5669673800576</c:v>
                </c:pt>
                <c:pt idx="1094">
                  <c:v>12.583477729202199</c:v>
                </c:pt>
                <c:pt idx="1095">
                  <c:v>12.600063584340299</c:v>
                </c:pt>
                <c:pt idx="1096">
                  <c:v>12.6167233169372</c:v>
                </c:pt>
                <c:pt idx="1097">
                  <c:v>12.633455281134999</c:v>
                </c:pt>
                <c:pt idx="1098">
                  <c:v>12.650257813704307</c:v>
                </c:pt>
                <c:pt idx="1099">
                  <c:v>12.6671292339913</c:v>
                </c:pt>
                <c:pt idx="1100">
                  <c:v>12.684067843871601</c:v>
                </c:pt>
                <c:pt idx="1101">
                  <c:v>12.701071927699092</c:v>
                </c:pt>
                <c:pt idx="1102">
                  <c:v>12.718139752255892</c:v>
                </c:pt>
                <c:pt idx="1103">
                  <c:v>12.735269566703099</c:v>
                </c:pt>
                <c:pt idx="1104">
                  <c:v>12.752459602532802</c:v>
                </c:pt>
                <c:pt idx="1105">
                  <c:v>12.7697080735144</c:v>
                </c:pt>
                <c:pt idx="1106">
                  <c:v>12.7870131756496</c:v>
                </c:pt>
                <c:pt idx="1107">
                  <c:v>12.804373087119998</c:v>
                </c:pt>
                <c:pt idx="1108">
                  <c:v>12.821785968237204</c:v>
                </c:pt>
                <c:pt idx="1109">
                  <c:v>12.8392499613959</c:v>
                </c:pt>
                <c:pt idx="1110">
                  <c:v>12.8567631910214</c:v>
                </c:pt>
                <c:pt idx="1111">
                  <c:v>12.874323763520591</c:v>
                </c:pt>
                <c:pt idx="1112">
                  <c:v>12.891929767233492</c:v>
                </c:pt>
                <c:pt idx="1113">
                  <c:v>12.909579272383507</c:v>
                </c:pt>
                <c:pt idx="1114">
                  <c:v>12.927270331025499</c:v>
                </c:pt>
                <c:pt idx="1115">
                  <c:v>12.945000976999006</c:v>
                </c:pt>
                <c:pt idx="1116">
                  <c:v>12.962769225877407</c:v>
                </c:pt>
                <c:pt idx="1117">
                  <c:v>12.980573074917499</c:v>
                </c:pt>
                <c:pt idx="1118">
                  <c:v>12.9984105030117</c:v>
                </c:pt>
                <c:pt idx="1119">
                  <c:v>13.016279470637398</c:v>
                </c:pt>
                <c:pt idx="1120">
                  <c:v>13.034177919806099</c:v>
                </c:pt>
                <c:pt idx="1121">
                  <c:v>13.052103774015899</c:v>
                </c:pt>
                <c:pt idx="1122">
                  <c:v>13.070054938201407</c:v>
                </c:pt>
                <c:pt idx="1123">
                  <c:v>13.088029298682599</c:v>
                </c:pt>
                <c:pt idx="1124">
                  <c:v>13.106024723116798</c:v>
                </c:pt>
                <c:pt idx="1125">
                  <c:v>13.1240390604488</c:v>
                </c:pt>
                <c:pt idx="1126">
                  <c:v>13.142070140860698</c:v>
                </c:pt>
                <c:pt idx="1127">
                  <c:v>13.160115775721801</c:v>
                </c:pt>
                <c:pt idx="1128">
                  <c:v>13.178173757541201</c:v>
                </c:pt>
                <c:pt idx="1129">
                  <c:v>13.196241859915</c:v>
                </c:pt>
                <c:pt idx="1130">
                  <c:v>13.214317837479499</c:v>
                </c:pt>
                <c:pt idx="1131">
                  <c:v>13.232399425860098</c:v>
                </c:pt>
                <c:pt idx="1132">
                  <c:v>13.250484341621211</c:v>
                </c:pt>
                <c:pt idx="1133">
                  <c:v>13.268570282217892</c:v>
                </c:pt>
                <c:pt idx="1134">
                  <c:v>13.2866549259465</c:v>
                </c:pt>
                <c:pt idx="1135">
                  <c:v>13.304735931892907</c:v>
                </c:pt>
                <c:pt idx="1136">
                  <c:v>13.322810939884707</c:v>
                </c:pt>
                <c:pt idx="1137">
                  <c:v>13.3408775704414</c:v>
                </c:pt>
                <c:pt idx="1138">
                  <c:v>13.358933424724</c:v>
                </c:pt>
                <c:pt idx="1139">
                  <c:v>13.376976084485607</c:v>
                </c:pt>
                <c:pt idx="1140">
                  <c:v>13.395003112023407</c:v>
                </c:pt>
                <c:pt idx="1141">
                  <c:v>13.413012050125102</c:v>
                </c:pt>
                <c:pt idx="1142">
                  <c:v>13.431000422024498</c:v>
                </c:pt>
                <c:pt idx="1143">
                  <c:v>13.448965731347798</c:v>
                </c:pt>
                <c:pt idx="1144">
                  <c:v>13.466905462065</c:v>
                </c:pt>
                <c:pt idx="1145">
                  <c:v>13.4848170784415</c:v>
                </c:pt>
                <c:pt idx="1146">
                  <c:v>13.502698024987502</c:v>
                </c:pt>
                <c:pt idx="1147">
                  <c:v>13.520545726407304</c:v>
                </c:pt>
                <c:pt idx="1148">
                  <c:v>13.538357587552893</c:v>
                </c:pt>
                <c:pt idx="1149">
                  <c:v>13.556130993370306</c:v>
                </c:pt>
                <c:pt idx="1150">
                  <c:v>13.573863308852498</c:v>
                </c:pt>
                <c:pt idx="1151">
                  <c:v>13.591551878989907</c:v>
                </c:pt>
                <c:pt idx="1152">
                  <c:v>13.609194028719704</c:v>
                </c:pt>
                <c:pt idx="1153">
                  <c:v>13.626787062875501</c:v>
                </c:pt>
                <c:pt idx="1154">
                  <c:v>13.644328266139294</c:v>
                </c:pt>
                <c:pt idx="1155">
                  <c:v>13.661814902992498</c:v>
                </c:pt>
                <c:pt idx="1156">
                  <c:v>13.679244217663712</c:v>
                </c:pt>
                <c:pt idx="1157">
                  <c:v>13.6966134340803</c:v>
                </c:pt>
                <c:pt idx="1158">
                  <c:v>13.713919755820099</c:v>
                </c:pt>
                <c:pt idx="1159">
                  <c:v>13.731160366059191</c:v>
                </c:pt>
                <c:pt idx="1160">
                  <c:v>13.748332427525098</c:v>
                </c:pt>
                <c:pt idx="1161">
                  <c:v>13.765433082444707</c:v>
                </c:pt>
                <c:pt idx="1162">
                  <c:v>13.782459452495599</c:v>
                </c:pt>
                <c:pt idx="1163">
                  <c:v>13.799408638758004</c:v>
                </c:pt>
                <c:pt idx="1164">
                  <c:v>13.816277721661701</c:v>
                </c:pt>
                <c:pt idx="1165">
                  <c:v>13.833063760938698</c:v>
                </c:pt>
                <c:pt idx="1166">
                  <c:v>13.849763795574598</c:v>
                </c:pt>
                <c:pt idx="1167">
                  <c:v>13.8663748437568</c:v>
                </c:pt>
                <c:pt idx="1168">
                  <c:v>13.882893902823907</c:v>
                </c:pt>
                <c:pt idx="1169">
                  <c:v>13.899317949221302</c:v>
                </c:pt>
                <c:pt idx="1170">
                  <c:v>13.915643938445411</c:v>
                </c:pt>
                <c:pt idx="1171">
                  <c:v>13.931868804997098</c:v>
                </c:pt>
                <c:pt idx="1172">
                  <c:v>13.947989462333098</c:v>
                </c:pt>
                <c:pt idx="1173">
                  <c:v>13.9640028028135</c:v>
                </c:pt>
                <c:pt idx="1174">
                  <c:v>13.9799056976531</c:v>
                </c:pt>
                <c:pt idx="1175">
                  <c:v>13.995694996874311</c:v>
                </c:pt>
                <c:pt idx="1176">
                  <c:v>14.011367529254001</c:v>
                </c:pt>
                <c:pt idx="1177">
                  <c:v>14.026920102274893</c:v>
                </c:pt>
                <c:pt idx="1178">
                  <c:v>14.042349502077602</c:v>
                </c:pt>
                <c:pt idx="1179">
                  <c:v>14.057652493409106</c:v>
                </c:pt>
                <c:pt idx="1180">
                  <c:v>14.072825819572802</c:v>
                </c:pt>
                <c:pt idx="1181">
                  <c:v>14.0878662023825</c:v>
                </c:pt>
                <c:pt idx="1182">
                  <c:v>14.1027703421067</c:v>
                </c:pt>
                <c:pt idx="1183">
                  <c:v>14.117534917424408</c:v>
                </c:pt>
                <c:pt idx="1184">
                  <c:v>14.1321565853743</c:v>
                </c:pt>
                <c:pt idx="1185">
                  <c:v>14.146631981301301</c:v>
                </c:pt>
                <c:pt idx="1186">
                  <c:v>14.1609577188126</c:v>
                </c:pt>
                <c:pt idx="1187">
                  <c:v>14.175130389724211</c:v>
                </c:pt>
                <c:pt idx="1188">
                  <c:v>14.1891465640131</c:v>
                </c:pt>
                <c:pt idx="1189">
                  <c:v>14.203002789765099</c:v>
                </c:pt>
                <c:pt idx="1190">
                  <c:v>14.216695593129607</c:v>
                </c:pt>
                <c:pt idx="1191">
                  <c:v>14.230221478265591</c:v>
                </c:pt>
                <c:pt idx="1192">
                  <c:v>14.2435769272942</c:v>
                </c:pt>
                <c:pt idx="1193">
                  <c:v>14.256758400249501</c:v>
                </c:pt>
                <c:pt idx="1194">
                  <c:v>14.269762335027307</c:v>
                </c:pt>
                <c:pt idx="1195">
                  <c:v>14.2825851473358</c:v>
                </c:pt>
                <c:pt idx="1196">
                  <c:v>14.2952232306481</c:v>
                </c:pt>
                <c:pt idx="1197">
                  <c:v>14.307672956148807</c:v>
                </c:pt>
                <c:pt idx="1198">
                  <c:v>14.319930672688107</c:v>
                </c:pt>
                <c:pt idx="1199">
                  <c:v>14.331992706730301</c:v>
                </c:pt>
                <c:pt idx="1200">
                  <c:v>14.343855362303399</c:v>
                </c:pt>
                <c:pt idx="1201">
                  <c:v>14.355514920951407</c:v>
                </c:pt>
                <c:pt idx="1202">
                  <c:v>14.366967641684207</c:v>
                </c:pt>
                <c:pt idx="1203">
                  <c:v>14.378209760925101</c:v>
                </c:pt>
                <c:pt idx="1204">
                  <c:v>14.389237492467007</c:v>
                </c:pt>
                <c:pt idx="1205">
                  <c:v>14.4000470274168</c:v>
                </c:pt>
                <c:pt idx="1206">
                  <c:v>14.410634534149018</c:v>
                </c:pt>
                <c:pt idx="1207">
                  <c:v>14.4209961582561</c:v>
                </c:pt>
                <c:pt idx="1208">
                  <c:v>14.431128022497091</c:v>
                </c:pt>
                <c:pt idx="1209">
                  <c:v>14.441026226749306</c:v>
                </c:pt>
                <c:pt idx="1210">
                  <c:v>14.45068684795922</c:v>
                </c:pt>
                <c:pt idx="1211">
                  <c:v>14.460105940091299</c:v>
                </c:pt>
                <c:pt idx="1212">
                  <c:v>14.469279534079307</c:v>
                </c:pt>
                <c:pt idx="1213">
                  <c:v>14.478203637776099</c:v>
                </c:pt>
                <c:pt idx="1214">
                  <c:v>14.486874235905407</c:v>
                </c:pt>
                <c:pt idx="1215">
                  <c:v>14.495287290010102</c:v>
                </c:pt>
                <c:pt idx="1216">
                  <c:v>14.503438738404007</c:v>
                </c:pt>
                <c:pt idx="1217">
                  <c:v>14.511324496122699</c:v>
                </c:pt>
                <c:pt idx="1218">
                  <c:v>14.518940454871098</c:v>
                </c:pt>
                <c:pt idx="1219">
                  <c:v>14.526282482977498</c:v>
                </c:pt>
                <c:pt idx="1220">
                  <c:v>14.5333464253422</c:v>
                </c:pt>
                <c:pt idx="1221">
                  <c:v>14.540128103386591</c:v>
                </c:pt>
                <c:pt idx="1222">
                  <c:v>14.5466233150064</c:v>
                </c:pt>
                <c:pt idx="1223">
                  <c:v>14.552827834520212</c:v>
                </c:pt>
                <c:pt idx="1224">
                  <c:v>14.558737412618704</c:v>
                </c:pt>
                <c:pt idx="1225">
                  <c:v>14.564347776317399</c:v>
                </c:pt>
                <c:pt idx="1226">
                  <c:v>14.569654628907314</c:v>
                </c:pt>
                <c:pt idx="1227">
                  <c:v>14.5746536499018</c:v>
                </c:pt>
                <c:pt idx="1228">
                  <c:v>14.579340494990401</c:v>
                </c:pt>
                <c:pt idx="1229">
                  <c:v>14.583710795988702</c:v>
                </c:pt>
                <c:pt idx="1230">
                  <c:v>14.587760160785798</c:v>
                </c:pt>
                <c:pt idx="1231">
                  <c:v>14.591484173299907</c:v>
                </c:pt>
                <c:pt idx="1232">
                  <c:v>14.594878393423198</c:v>
                </c:pt>
                <c:pt idx="1233">
                  <c:v>14.597938356975202</c:v>
                </c:pt>
                <c:pt idx="1234">
                  <c:v>14.600659575653102</c:v>
                </c:pt>
                <c:pt idx="1235">
                  <c:v>14.603037536982107</c:v>
                </c:pt>
                <c:pt idx="1236">
                  <c:v>14.605067704263799</c:v>
                </c:pt>
                <c:pt idx="1237">
                  <c:v>14.606745516529314</c:v>
                </c:pt>
                <c:pt idx="1238">
                  <c:v>14.608066388488902</c:v>
                </c:pt>
                <c:pt idx="1239">
                  <c:v>14.609025710479498</c:v>
                </c:pt>
                <c:pt idx="1240">
                  <c:v>14.609618848419904</c:v>
                </c:pt>
                <c:pt idx="1241">
                  <c:v>14.609841143757892</c:v>
                </c:pt>
                <c:pt idx="1242">
                  <c:v>14.609687913420407</c:v>
                </c:pt>
                <c:pt idx="1243">
                  <c:v>14.6091544497661</c:v>
                </c:pt>
                <c:pt idx="1244">
                  <c:v>14.608236020533999</c:v>
                </c:pt>
                <c:pt idx="1245">
                  <c:v>14.6069278687946</c:v>
                </c:pt>
                <c:pt idx="1246">
                  <c:v>14.605225212899002</c:v>
                </c:pt>
                <c:pt idx="1247">
                  <c:v>14.603123246431998</c:v>
                </c:pt>
                <c:pt idx="1248">
                  <c:v>14.600617138159302</c:v>
                </c:pt>
                <c:pt idx="1249">
                  <c:v>14.5977020319794</c:v>
                </c:pt>
                <c:pt idx="1250">
                  <c:v>14.594373046874585</c:v>
                </c:pt>
                <c:pt idx="1251">
                  <c:v>14.590625276860004</c:v>
                </c:pt>
                <c:pt idx="1252">
                  <c:v>14.5864537909346</c:v>
                </c:pt>
                <c:pt idx="1253">
                  <c:v>14.581853633032798</c:v>
                </c:pt>
                <c:pt idx="1254">
                  <c:v>14.5768198219706</c:v>
                </c:pt>
                <c:pt idx="1255">
                  <c:v>14.5713473514017</c:v>
                </c:pt>
                <c:pt idx="1256">
                  <c:v>14.565431189764507</c:v>
                </c:pt>
                <c:pt idx="1257">
                  <c:v>14.559066280231207</c:v>
                </c:pt>
                <c:pt idx="1258">
                  <c:v>14.552247540662608</c:v>
                </c:pt>
                <c:pt idx="1259">
                  <c:v>14.544969863554494</c:v>
                </c:pt>
                <c:pt idx="1260">
                  <c:v>14.537228115988498</c:v>
                </c:pt>
                <c:pt idx="1261">
                  <c:v>14.529017139585306</c:v>
                </c:pt>
                <c:pt idx="1262">
                  <c:v>14.520331750452298</c:v>
                </c:pt>
                <c:pt idx="1263">
                  <c:v>14.511166739133699</c:v>
                </c:pt>
                <c:pt idx="1264">
                  <c:v>14.501516870563107</c:v>
                </c:pt>
                <c:pt idx="1265">
                  <c:v>14.491376884012798</c:v>
                </c:pt>
                <c:pt idx="1266">
                  <c:v>14.480741493042602</c:v>
                </c:pt>
                <c:pt idx="1267">
                  <c:v>14.469605385453207</c:v>
                </c:pt>
                <c:pt idx="1268">
                  <c:v>14.4579632232343</c:v>
                </c:pt>
                <c:pt idx="1269">
                  <c:v>14.445809642515499</c:v>
                </c:pt>
                <c:pt idx="1270">
                  <c:v>14.433139253516407</c:v>
                </c:pt>
                <c:pt idx="1271">
                  <c:v>14.4199466404988</c:v>
                </c:pt>
                <c:pt idx="1272">
                  <c:v>14.406226361714101</c:v>
                </c:pt>
                <c:pt idx="1273">
                  <c:v>14.391972949356099</c:v>
                </c:pt>
                <c:pt idx="1274">
                  <c:v>14.377180909510002</c:v>
                </c:pt>
                <c:pt idx="1275">
                  <c:v>14.3618447221031</c:v>
                </c:pt>
                <c:pt idx="1276">
                  <c:v>14.345958840856499</c:v>
                </c:pt>
                <c:pt idx="1277">
                  <c:v>14.329517693232907</c:v>
                </c:pt>
                <c:pt idx="1278">
                  <c:v>14.312515680389208</c:v>
                </c:pt>
                <c:pt idx="1279">
                  <c:v>14.294947177124699</c:v>
                </c:pt>
                <c:pt idx="1280">
                  <c:v>14.276806531834707</c:v>
                </c:pt>
                <c:pt idx="1281">
                  <c:v>14.258088066456592</c:v>
                </c:pt>
                <c:pt idx="1282">
                  <c:v>14.238786076426004</c:v>
                </c:pt>
                <c:pt idx="1283">
                  <c:v>14.2188948306203</c:v>
                </c:pt>
                <c:pt idx="1284">
                  <c:v>14.198408571312999</c:v>
                </c:pt>
                <c:pt idx="1285">
                  <c:v>14.177321514126101</c:v>
                </c:pt>
                <c:pt idx="1286">
                  <c:v>14.155627847974907</c:v>
                </c:pt>
                <c:pt idx="1287">
                  <c:v>14.133321735022191</c:v>
                </c:pt>
                <c:pt idx="1288">
                  <c:v>14.1103973106294</c:v>
                </c:pt>
                <c:pt idx="1289">
                  <c:v>14.0868486833027</c:v>
                </c:pt>
                <c:pt idx="1290">
                  <c:v>14.062669934646916</c:v>
                </c:pt>
                <c:pt idx="1291">
                  <c:v>14.0378551193169</c:v>
                </c:pt>
                <c:pt idx="1292">
                  <c:v>14.0123982649637</c:v>
                </c:pt>
                <c:pt idx="1293">
                  <c:v>13.986293372187102</c:v>
                </c:pt>
                <c:pt idx="1294">
                  <c:v>13.959534414488321</c:v>
                </c:pt>
                <c:pt idx="1295">
                  <c:v>13.9321153382157</c:v>
                </c:pt>
                <c:pt idx="1296">
                  <c:v>13.904030062518602</c:v>
                </c:pt>
                <c:pt idx="1297">
                  <c:v>13.875272479297402</c:v>
                </c:pt>
                <c:pt idx="1298">
                  <c:v>13.845836453152106</c:v>
                </c:pt>
                <c:pt idx="1299">
                  <c:v>13.815715821333304</c:v>
                </c:pt>
                <c:pt idx="1300">
                  <c:v>13.784904393695401</c:v>
                </c:pt>
                <c:pt idx="1301">
                  <c:v>13.753395952641904</c:v>
                </c:pt>
                <c:pt idx="1302">
                  <c:v>13.7211842530785</c:v>
                </c:pt>
                <c:pt idx="1303">
                  <c:v>13.688263022366593</c:v>
                </c:pt>
                <c:pt idx="1304">
                  <c:v>13.6546259602669</c:v>
                </c:pt>
                <c:pt idx="1305">
                  <c:v>13.6202667388942</c:v>
                </c:pt>
                <c:pt idx="1306">
                  <c:v>13.585179002669102</c:v>
                </c:pt>
                <c:pt idx="1307">
                  <c:v>13.549356368263799</c:v>
                </c:pt>
                <c:pt idx="1308">
                  <c:v>13.5127924245543</c:v>
                </c:pt>
                <c:pt idx="1309">
                  <c:v>13.475480732575107</c:v>
                </c:pt>
                <c:pt idx="1310">
                  <c:v>13.437414825460907</c:v>
                </c:pt>
                <c:pt idx="1311">
                  <c:v>13.398588208405407</c:v>
                </c:pt>
                <c:pt idx="1312">
                  <c:v>13.358994358607216</c:v>
                </c:pt>
                <c:pt idx="1313">
                  <c:v>13.31862672522</c:v>
                </c:pt>
                <c:pt idx="1314">
                  <c:v>13.2774787293052</c:v>
                </c:pt>
                <c:pt idx="1315">
                  <c:v>13.2355437637809</c:v>
                </c:pt>
                <c:pt idx="1316">
                  <c:v>13.192815193372498</c:v>
                </c:pt>
                <c:pt idx="1317">
                  <c:v>13.149286354562207</c:v>
                </c:pt>
                <c:pt idx="1318">
                  <c:v>13.104950555542002</c:v>
                </c:pt>
                <c:pt idx="1319">
                  <c:v>13.059801076160102</c:v>
                </c:pt>
                <c:pt idx="1320">
                  <c:v>13.013831167874798</c:v>
                </c:pt>
                <c:pt idx="1321">
                  <c:v>12.967034053704614</c:v>
                </c:pt>
                <c:pt idx="1322">
                  <c:v>12.919402928175007</c:v>
                </c:pt>
                <c:pt idx="1323">
                  <c:v>12.870930957272106</c:v>
                </c:pt>
                <c:pt idx="1324">
                  <c:v>12.8216112783937</c:v>
                </c:pt>
                <c:pt idx="1325">
                  <c:v>12.7714370002964</c:v>
                </c:pt>
                <c:pt idx="1326">
                  <c:v>12.7204012030488</c:v>
                </c:pt>
                <c:pt idx="1327">
                  <c:v>12.668496937980407</c:v>
                </c:pt>
                <c:pt idx="1328">
                  <c:v>12.615717227633002</c:v>
                </c:pt>
                <c:pt idx="1329">
                  <c:v>12.562055065709007</c:v>
                </c:pt>
                <c:pt idx="1330">
                  <c:v>12.507503417025607</c:v>
                </c:pt>
                <c:pt idx="1331">
                  <c:v>12.452055217459414</c:v>
                </c:pt>
                <c:pt idx="1332">
                  <c:v>12.395703373903611</c:v>
                </c:pt>
                <c:pt idx="1333">
                  <c:v>12.338440764213498</c:v>
                </c:pt>
                <c:pt idx="1334">
                  <c:v>12.2802602371577</c:v>
                </c:pt>
                <c:pt idx="1335">
                  <c:v>12.221154612369199</c:v>
                </c:pt>
                <c:pt idx="1336">
                  <c:v>12.161116680297299</c:v>
                </c:pt>
                <c:pt idx="1337">
                  <c:v>12.100139202153599</c:v>
                </c:pt>
                <c:pt idx="1338">
                  <c:v>12.0382149098673</c:v>
                </c:pt>
                <c:pt idx="1339">
                  <c:v>11.975336506032807</c:v>
                </c:pt>
                <c:pt idx="1340">
                  <c:v>11.9114966638595</c:v>
                </c:pt>
                <c:pt idx="1341">
                  <c:v>11.846688027124006</c:v>
                </c:pt>
                <c:pt idx="1342">
                  <c:v>11.7809032101214</c:v>
                </c:pt>
                <c:pt idx="1343">
                  <c:v>11.714134797609907</c:v>
                </c:pt>
                <c:pt idx="1344">
                  <c:v>11.646375344769298</c:v>
                </c:pt>
                <c:pt idx="1345">
                  <c:v>11.577617377146106</c:v>
                </c:pt>
                <c:pt idx="1346">
                  <c:v>11.507853390603101</c:v>
                </c:pt>
                <c:pt idx="1347">
                  <c:v>11.437075851275001</c:v>
                </c:pt>
                <c:pt idx="1348">
                  <c:v>11.3652771955137</c:v>
                </c:pt>
                <c:pt idx="1349">
                  <c:v>11.292449829840711</c:v>
                </c:pt>
                <c:pt idx="1350">
                  <c:v>11.2185861308964</c:v>
                </c:pt>
                <c:pt idx="1351">
                  <c:v>11.143678445393389</c:v>
                </c:pt>
                <c:pt idx="1352">
                  <c:v>11.067719090062306</c:v>
                </c:pt>
                <c:pt idx="1353">
                  <c:v>10.990700351607806</c:v>
                </c:pt>
                <c:pt idx="1354">
                  <c:v>10.912614486653</c:v>
                </c:pt>
                <c:pt idx="1355">
                  <c:v>10.833453721693099</c:v>
                </c:pt>
                <c:pt idx="1356">
                  <c:v>10.753210253046007</c:v>
                </c:pt>
                <c:pt idx="1357">
                  <c:v>10.671876246802302</c:v>
                </c:pt>
                <c:pt idx="1358">
                  <c:v>10.589443838773708</c:v>
                </c:pt>
                <c:pt idx="1359">
                  <c:v>10.505905134445907</c:v>
                </c:pt>
                <c:pt idx="1360">
                  <c:v>10.421252208929404</c:v>
                </c:pt>
                <c:pt idx="1361">
                  <c:v>10.335477106905607</c:v>
                </c:pt>
                <c:pt idx="1362">
                  <c:v>10.248571842582585</c:v>
                </c:pt>
                <c:pt idx="1363">
                  <c:v>10.160528399642002</c:v>
                </c:pt>
                <c:pt idx="1364">
                  <c:v>10.0713387311894</c:v>
                </c:pt>
                <c:pt idx="1365">
                  <c:v>9.9809947597071478</c:v>
                </c:pt>
                <c:pt idx="1366">
                  <c:v>9.8894883770037119</c:v>
                </c:pt>
                <c:pt idx="1367">
                  <c:v>9.7968114441609124</c:v>
                </c:pt>
                <c:pt idx="1368">
                  <c:v>9.7029557914901616</c:v>
                </c:pt>
                <c:pt idx="1369">
                  <c:v>9.6079132184769804</c:v>
                </c:pt>
                <c:pt idx="1370">
                  <c:v>9.5116754937351793</c:v>
                </c:pt>
                <c:pt idx="1371">
                  <c:v>9.4142343549559708</c:v>
                </c:pt>
                <c:pt idx="1372">
                  <c:v>9.3155815088584522</c:v>
                </c:pt>
                <c:pt idx="1373">
                  <c:v>9.2157086311402292</c:v>
                </c:pt>
                <c:pt idx="1374">
                  <c:v>9.114607366426128</c:v>
                </c:pt>
                <c:pt idx="1375">
                  <c:v>9.0122693282223594</c:v>
                </c:pt>
                <c:pt idx="1376">
                  <c:v>8.9086860988612315</c:v>
                </c:pt>
                <c:pt idx="1377">
                  <c:v>8.8038492294568975</c:v>
                </c:pt>
                <c:pt idx="1378">
                  <c:v>8.6977502398545905</c:v>
                </c:pt>
                <c:pt idx="1379">
                  <c:v>8.5903806185764306</c:v>
                </c:pt>
                <c:pt idx="1380">
                  <c:v>8.4817318227784995</c:v>
                </c:pt>
                <c:pt idx="1381">
                  <c:v>8.371795278196922</c:v>
                </c:pt>
                <c:pt idx="1382">
                  <c:v>8.2605623790986478</c:v>
                </c:pt>
                <c:pt idx="1383">
                  <c:v>8.1480244882328439</c:v>
                </c:pt>
                <c:pt idx="1384">
                  <c:v>8.0341729367828183</c:v>
                </c:pt>
                <c:pt idx="1385">
                  <c:v>7.9189990243114199</c:v>
                </c:pt>
                <c:pt idx="1386">
                  <c:v>7.8024940187160858</c:v>
                </c:pt>
                <c:pt idx="1387">
                  <c:v>7.6846491561789563</c:v>
                </c:pt>
                <c:pt idx="1388">
                  <c:v>7.5654556411118961</c:v>
                </c:pt>
                <c:pt idx="1389">
                  <c:v>7.4449046461153436</c:v>
                </c:pt>
                <c:pt idx="1390">
                  <c:v>7.3229873119214348</c:v>
                </c:pt>
                <c:pt idx="1391">
                  <c:v>7.1996947473479764</c:v>
                </c:pt>
                <c:pt idx="1392">
                  <c:v>7.0750180292471603</c:v>
                </c:pt>
                <c:pt idx="1393">
                  <c:v>6.9489482024590004</c:v>
                </c:pt>
                <c:pt idx="1394">
                  <c:v>6.8214762797560526</c:v>
                </c:pt>
                <c:pt idx="1395">
                  <c:v>6.6925932417997958</c:v>
                </c:pt>
                <c:pt idx="1396">
                  <c:v>6.5622900370882675</c:v>
                </c:pt>
                <c:pt idx="1397">
                  <c:v>6.4305575819043641</c:v>
                </c:pt>
                <c:pt idx="1398">
                  <c:v>6.2973867602698466</c:v>
                </c:pt>
                <c:pt idx="1399">
                  <c:v>6.1627684238957086</c:v>
                </c:pt>
                <c:pt idx="1400">
                  <c:v>6.0266933921269636</c:v>
                </c:pt>
                <c:pt idx="1401">
                  <c:v>5.8891524519019498</c:v>
                </c:pt>
                <c:pt idx="1402">
                  <c:v>5.7501363576948297</c:v>
                </c:pt>
                <c:pt idx="1403">
                  <c:v>5.6096358314687285</c:v>
                </c:pt>
                <c:pt idx="1404">
                  <c:v>5.4676415626292485</c:v>
                </c:pt>
                <c:pt idx="1405">
                  <c:v>5.3241442079685912</c:v>
                </c:pt>
                <c:pt idx="1406">
                  <c:v>5.1791343916200798</c:v>
                </c:pt>
                <c:pt idx="1407">
                  <c:v>5.0326027050098672</c:v>
                </c:pt>
                <c:pt idx="1408">
                  <c:v>4.8845397068034062</c:v>
                </c:pt>
                <c:pt idx="1409">
                  <c:v>4.7349359228563461</c:v>
                </c:pt>
                <c:pt idx="1410">
                  <c:v>4.5837818461700062</c:v>
                </c:pt>
                <c:pt idx="1411">
                  <c:v>4.4310679368339336</c:v>
                </c:pt>
                <c:pt idx="1412">
                  <c:v>4.2767846219806902</c:v>
                </c:pt>
                <c:pt idx="1413">
                  <c:v>4.1209222957386995</c:v>
                </c:pt>
                <c:pt idx="1414">
                  <c:v>3.9634713191777999</c:v>
                </c:pt>
                <c:pt idx="1415">
                  <c:v>3.8044220202583481</c:v>
                </c:pt>
                <c:pt idx="1416">
                  <c:v>3.6437646937916202</c:v>
                </c:pt>
                <c:pt idx="1417">
                  <c:v>3.4814896013774299</c:v>
                </c:pt>
                <c:pt idx="1418">
                  <c:v>3.3175869713608281</c:v>
                </c:pt>
                <c:pt idx="1419">
                  <c:v>3.1520469987863882</c:v>
                </c:pt>
                <c:pt idx="1420">
                  <c:v>2.9848598453389399</c:v>
                </c:pt>
                <c:pt idx="1421">
                  <c:v>2.8160156393008955</c:v>
                </c:pt>
                <c:pt idx="1422">
                  <c:v>2.6455044755033201</c:v>
                </c:pt>
                <c:pt idx="1423">
                  <c:v>2.4733164152703302</c:v>
                </c:pt>
                <c:pt idx="1424">
                  <c:v>2.2994414863736381</c:v>
                </c:pt>
                <c:pt idx="1425">
                  <c:v>2.1238696829850499</c:v>
                </c:pt>
                <c:pt idx="1426">
                  <c:v>1.9465909656209499</c:v>
                </c:pt>
                <c:pt idx="1427">
                  <c:v>1.7675952610957308</c:v>
                </c:pt>
                <c:pt idx="1428">
                  <c:v>1.5868724624756301</c:v>
                </c:pt>
                <c:pt idx="1429">
                  <c:v>1.4044124290214008</c:v>
                </c:pt>
                <c:pt idx="1430">
                  <c:v>1.2202049861449198</c:v>
                </c:pt>
                <c:pt idx="1431">
                  <c:v>1.03423992535903</c:v>
                </c:pt>
                <c:pt idx="1432">
                  <c:v>0.8465070042226166</c:v>
                </c:pt>
                <c:pt idx="1433">
                  <c:v>0.65699594629824376</c:v>
                </c:pt>
                <c:pt idx="1434">
                  <c:v>0.46569644109875102</c:v>
                </c:pt>
                <c:pt idx="1435">
                  <c:v>0.27259814403514593</c:v>
                </c:pt>
                <c:pt idx="1436">
                  <c:v>7.7690676371767894E-2</c:v>
                </c:pt>
                <c:pt idx="1437">
                  <c:v>-0.11903637482340912</c:v>
                </c:pt>
                <c:pt idx="1438">
                  <c:v>-0.31759345673468198</c:v>
                </c:pt>
                <c:pt idx="1439">
                  <c:v>-0.51799105084074504</c:v>
                </c:pt>
              </c:numCache>
            </c:numRef>
          </c:yVal>
        </c:ser>
        <c:ser>
          <c:idx val="11"/>
          <c:order val="11"/>
          <c:tx>
            <c:strRef>
              <c:f>'All days Info'!$M$1</c:f>
              <c:strCache>
                <c:ptCount val="1"/>
                <c:pt idx="0">
                  <c:v>13-04-2016</c:v>
                </c:pt>
              </c:strCache>
            </c:strRef>
          </c:tx>
          <c:spPr>
            <a:ln w="2222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'All days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'All days Info'!$M$2:$M$1441</c:f>
              <c:numCache>
                <c:formatCode>General</c:formatCode>
                <c:ptCount val="1440"/>
                <c:pt idx="0">
                  <c:v>10.531499999999907</c:v>
                </c:pt>
                <c:pt idx="1">
                  <c:v>10.3170612081783</c:v>
                </c:pt>
                <c:pt idx="2">
                  <c:v>10.104832056767007</c:v>
                </c:pt>
                <c:pt idx="3">
                  <c:v>9.8948006091397591</c:v>
                </c:pt>
                <c:pt idx="4">
                  <c:v>9.6869549650212203</c:v>
                </c:pt>
                <c:pt idx="5">
                  <c:v>9.4812832604376904</c:v>
                </c:pt>
                <c:pt idx="6">
                  <c:v>9.2777736676672902</c:v>
                </c:pt>
                <c:pt idx="7">
                  <c:v>9.0764143951902874</c:v>
                </c:pt>
                <c:pt idx="8">
                  <c:v>8.8771936876394406</c:v>
                </c:pt>
                <c:pt idx="9">
                  <c:v>8.6800998257503998</c:v>
                </c:pt>
                <c:pt idx="10">
                  <c:v>8.4851211263119986</c:v>
                </c:pt>
                <c:pt idx="11">
                  <c:v>8.2922459421165939</c:v>
                </c:pt>
                <c:pt idx="12">
                  <c:v>8.1014626619104515</c:v>
                </c:pt>
                <c:pt idx="13">
                  <c:v>7.9127597103440435</c:v>
                </c:pt>
                <c:pt idx="14">
                  <c:v>7.7261255479223463</c:v>
                </c:pt>
                <c:pt idx="15">
                  <c:v>7.5415486709553399</c:v>
                </c:pt>
                <c:pt idx="16">
                  <c:v>7.3590176115081603</c:v>
                </c:pt>
                <c:pt idx="17">
                  <c:v>7.1785209373515695</c:v>
                </c:pt>
                <c:pt idx="18">
                  <c:v>7.0000472519122399</c:v>
                </c:pt>
                <c:pt idx="19">
                  <c:v>6.8235851942231314</c:v>
                </c:pt>
                <c:pt idx="20">
                  <c:v>6.6491234388737714</c:v>
                </c:pt>
                <c:pt idx="21">
                  <c:v>6.4766506959606707</c:v>
                </c:pt>
                <c:pt idx="22">
                  <c:v>6.3061557110375963</c:v>
                </c:pt>
                <c:pt idx="23">
                  <c:v>6.1376272650659969</c:v>
                </c:pt>
                <c:pt idx="24">
                  <c:v>5.9710541743652401</c:v>
                </c:pt>
                <c:pt idx="25">
                  <c:v>5.8064252905630314</c:v>
                </c:pt>
                <c:pt idx="26">
                  <c:v>5.6437295005457075</c:v>
                </c:pt>
                <c:pt idx="27">
                  <c:v>5.4829557264086475</c:v>
                </c:pt>
                <c:pt idx="28">
                  <c:v>5.3240929254065161</c:v>
                </c:pt>
                <c:pt idx="29">
                  <c:v>5.1671300899036785</c:v>
                </c:pt>
                <c:pt idx="30">
                  <c:v>5.0120562473245158</c:v>
                </c:pt>
                <c:pt idx="31">
                  <c:v>4.8588604601037702</c:v>
                </c:pt>
                <c:pt idx="32">
                  <c:v>4.7075318256368686</c:v>
                </c:pt>
                <c:pt idx="33">
                  <c:v>4.5580594762302962</c:v>
                </c:pt>
                <c:pt idx="34">
                  <c:v>4.4104325790519363</c:v>
                </c:pt>
                <c:pt idx="35">
                  <c:v>4.2646403360813485</c:v>
                </c:pt>
                <c:pt idx="36">
                  <c:v>4.1206719840602002</c:v>
                </c:pt>
                <c:pt idx="37">
                  <c:v>3.9785167944425401</c:v>
                </c:pt>
                <c:pt idx="38">
                  <c:v>3.8381640733451881</c:v>
                </c:pt>
                <c:pt idx="39">
                  <c:v>3.6996031614980187</c:v>
                </c:pt>
                <c:pt idx="40">
                  <c:v>3.5628234341943679</c:v>
                </c:pt>
                <c:pt idx="41">
                  <c:v>3.4278143012413218</c:v>
                </c:pt>
                <c:pt idx="42">
                  <c:v>3.2945652069100801</c:v>
                </c:pt>
                <c:pt idx="43">
                  <c:v>3.16306562988632</c:v>
                </c:pt>
                <c:pt idx="44">
                  <c:v>3.03330508322047</c:v>
                </c:pt>
                <c:pt idx="45">
                  <c:v>2.9052731142781263</c:v>
                </c:pt>
                <c:pt idx="46">
                  <c:v>2.77895930469036</c:v>
                </c:pt>
                <c:pt idx="47">
                  <c:v>2.65435327030404</c:v>
                </c:pt>
                <c:pt idx="48">
                  <c:v>2.5314446611322081</c:v>
                </c:pt>
                <c:pt idx="49">
                  <c:v>2.4102231613043998</c:v>
                </c:pt>
                <c:pt idx="50">
                  <c:v>2.290678489016988</c:v>
                </c:pt>
                <c:pt idx="51">
                  <c:v>2.1728003964835478</c:v>
                </c:pt>
                <c:pt idx="52">
                  <c:v>2.0565786698851478</c:v>
                </c:pt>
                <c:pt idx="53">
                  <c:v>1.9420031293207509</c:v>
                </c:pt>
                <c:pt idx="54">
                  <c:v>1.8290636287574891</c:v>
                </c:pt>
                <c:pt idx="55">
                  <c:v>1.7177500559810701</c:v>
                </c:pt>
                <c:pt idx="56">
                  <c:v>1.6080523325460909</c:v>
                </c:pt>
                <c:pt idx="57">
                  <c:v>1.4999604137263398</c:v>
                </c:pt>
                <c:pt idx="58">
                  <c:v>1.3934642884652191</c:v>
                </c:pt>
                <c:pt idx="59">
                  <c:v>1.2885539793260214</c:v>
                </c:pt>
                <c:pt idx="60">
                  <c:v>1.1852195424423</c:v>
                </c:pt>
                <c:pt idx="61">
                  <c:v>1.0834510674681699</c:v>
                </c:pt>
                <c:pt idx="62">
                  <c:v>0.98323867752873795</c:v>
                </c:pt>
                <c:pt idx="63">
                  <c:v>0.88457252917032658</c:v>
                </c:pt>
                <c:pt idx="64">
                  <c:v>0.78744281231091395</c:v>
                </c:pt>
                <c:pt idx="65">
                  <c:v>0.69183975019041888</c:v>
                </c:pt>
                <c:pt idx="66">
                  <c:v>0.59775359932106198</c:v>
                </c:pt>
                <c:pt idx="67">
                  <c:v>0.50517464943770696</c:v>
                </c:pt>
                <c:pt idx="68">
                  <c:v>0.41409322344819671</c:v>
                </c:pt>
                <c:pt idx="69">
                  <c:v>0.32449967738369551</c:v>
                </c:pt>
                <c:pt idx="70">
                  <c:v>0.23638440034902711</c:v>
                </c:pt>
                <c:pt idx="71">
                  <c:v>0.14973781447303111</c:v>
                </c:pt>
                <c:pt idx="72">
                  <c:v>6.4550374858873411E-2</c:v>
                </c:pt>
                <c:pt idx="73">
                  <c:v>-1.9187430465571201E-2</c:v>
                </c:pt>
                <c:pt idx="74">
                  <c:v>-0.101485080597418</c:v>
                </c:pt>
                <c:pt idx="75">
                  <c:v>-0.18235202180840501</c:v>
                </c:pt>
                <c:pt idx="76">
                  <c:v>-0.26179766759456402</c:v>
                </c:pt>
                <c:pt idx="77">
                  <c:v>-0.33983139872587037</c:v>
                </c:pt>
                <c:pt idx="78">
                  <c:v>-0.41646256329591452</c:v>
                </c:pt>
                <c:pt idx="79">
                  <c:v>-0.49170047677154421</c:v>
                </c:pt>
                <c:pt idx="80">
                  <c:v>-0.56555442204254103</c:v>
                </c:pt>
                <c:pt idx="81">
                  <c:v>-0.63803364947127295</c:v>
                </c:pt>
                <c:pt idx="82">
                  <c:v>-0.70914737694233998</c:v>
                </c:pt>
                <c:pt idx="83">
                  <c:v>-0.77890478991225409</c:v>
                </c:pt>
                <c:pt idx="84">
                  <c:v>-0.84731504145908643</c:v>
                </c:pt>
                <c:pt idx="85">
                  <c:v>-0.91438725233212603</c:v>
                </c:pt>
                <c:pt idx="86">
                  <c:v>-0.98013051100153759</c:v>
                </c:pt>
                <c:pt idx="87">
                  <c:v>-1.0445538737080309</c:v>
                </c:pt>
                <c:pt idx="88">
                  <c:v>-1.10766636451251</c:v>
                </c:pt>
                <c:pt idx="89">
                  <c:v>-1.1694769753457301</c:v>
                </c:pt>
                <c:pt idx="90">
                  <c:v>-1.2299946660579681</c:v>
                </c:pt>
                <c:pt idx="91">
                  <c:v>-1.28922836446867</c:v>
                </c:pt>
                <c:pt idx="92">
                  <c:v>-1.3471869664161109</c:v>
                </c:pt>
                <c:pt idx="93">
                  <c:v>-1.4038793358070587</c:v>
                </c:pt>
                <c:pt idx="94">
                  <c:v>-1.4593143046664299</c:v>
                </c:pt>
                <c:pt idx="95">
                  <c:v>-1.5135006731869598</c:v>
                </c:pt>
                <c:pt idx="96">
                  <c:v>-1.5664472097788409</c:v>
                </c:pt>
                <c:pt idx="97">
                  <c:v>-1.6181626511193798</c:v>
                </c:pt>
                <c:pt idx="98">
                  <c:v>-1.6686557022027109</c:v>
                </c:pt>
                <c:pt idx="99">
                  <c:v>-1.71793503638936</c:v>
                </c:pt>
                <c:pt idx="100">
                  <c:v>-1.766009295456</c:v>
                </c:pt>
                <c:pt idx="101">
                  <c:v>-1.8128870896450309</c:v>
                </c:pt>
                <c:pt idx="102">
                  <c:v>-1.8585769977142899</c:v>
                </c:pt>
                <c:pt idx="103">
                  <c:v>-1.9030875669867118</c:v>
                </c:pt>
                <c:pt idx="104">
                  <c:v>-1.946427313399919</c:v>
                </c:pt>
                <c:pt idx="105">
                  <c:v>-1.9886047215560001</c:v>
                </c:pt>
                <c:pt idx="106">
                  <c:v>-2.0296282447710401</c:v>
                </c:pt>
                <c:pt idx="107">
                  <c:v>-2.0695063051248681</c:v>
                </c:pt>
                <c:pt idx="108">
                  <c:v>-2.1082472935106797</c:v>
                </c:pt>
                <c:pt idx="109">
                  <c:v>-2.145859569684708</c:v>
                </c:pt>
                <c:pt idx="110">
                  <c:v>-2.18235146231588</c:v>
                </c:pt>
                <c:pt idx="111">
                  <c:v>-2.2177312690354629</c:v>
                </c:pt>
                <c:pt idx="112">
                  <c:v>-2.2520072564867299</c:v>
                </c:pt>
                <c:pt idx="113">
                  <c:v>-2.2851876603746519</c:v>
                </c:pt>
                <c:pt idx="114">
                  <c:v>-2.3172806855154882</c:v>
                </c:pt>
                <c:pt idx="115">
                  <c:v>-2.3482945058865212</c:v>
                </c:pt>
                <c:pt idx="116">
                  <c:v>-2.37823726467564</c:v>
                </c:pt>
                <c:pt idx="117">
                  <c:v>-2.4071170743310719</c:v>
                </c:pt>
                <c:pt idx="118">
                  <c:v>-2.4349420166109881</c:v>
                </c:pt>
                <c:pt idx="119">
                  <c:v>-2.4617201426331898</c:v>
                </c:pt>
                <c:pt idx="120">
                  <c:v>-2.4874594729247481</c:v>
                </c:pt>
                <c:pt idx="121">
                  <c:v>-2.51216799747169</c:v>
                </c:pt>
                <c:pt idx="122">
                  <c:v>-2.5358536757686174</c:v>
                </c:pt>
                <c:pt idx="123">
                  <c:v>-2.5585244368684199</c:v>
                </c:pt>
                <c:pt idx="124">
                  <c:v>-2.58018817943187</c:v>
                </c:pt>
                <c:pt idx="125">
                  <c:v>-2.6008527717773418</c:v>
                </c:pt>
                <c:pt idx="126">
                  <c:v>-2.6205260519304341</c:v>
                </c:pt>
                <c:pt idx="127">
                  <c:v>-2.6392158276736182</c:v>
                </c:pt>
                <c:pt idx="128">
                  <c:v>-2.6569298765959601</c:v>
                </c:pt>
                <c:pt idx="129">
                  <c:v>-2.6736759461427</c:v>
                </c:pt>
                <c:pt idx="130">
                  <c:v>-2.6894617536649719</c:v>
                </c:pt>
                <c:pt idx="131">
                  <c:v>-2.7042949864693919</c:v>
                </c:pt>
                <c:pt idx="132">
                  <c:v>-2.7181833018678319</c:v>
                </c:pt>
                <c:pt idx="133">
                  <c:v>-2.7311343272269619</c:v>
                </c:pt>
                <c:pt idx="134">
                  <c:v>-2.7431556600179618</c:v>
                </c:pt>
                <c:pt idx="135">
                  <c:v>-2.7542548678661802</c:v>
                </c:pt>
                <c:pt idx="136">
                  <c:v>-2.7644394886008099</c:v>
                </c:pt>
                <c:pt idx="137">
                  <c:v>-2.7737170303044918</c:v>
                </c:pt>
                <c:pt idx="138">
                  <c:v>-2.7820949713630099</c:v>
                </c:pt>
                <c:pt idx="139">
                  <c:v>-2.7895807605149829</c:v>
                </c:pt>
                <c:pt idx="140">
                  <c:v>-2.7961818169014419</c:v>
                </c:pt>
                <c:pt idx="141">
                  <c:v>-2.8019055301155484</c:v>
                </c:pt>
                <c:pt idx="142">
                  <c:v>-2.8067592602522797</c:v>
                </c:pt>
                <c:pt idx="143">
                  <c:v>-2.8107503379579901</c:v>
                </c:pt>
                <c:pt idx="144">
                  <c:v>-2.8138860644801484</c:v>
                </c:pt>
                <c:pt idx="145">
                  <c:v>-2.816173711717</c:v>
                </c:pt>
                <c:pt idx="146">
                  <c:v>-2.81762052226716</c:v>
                </c:pt>
                <c:pt idx="147">
                  <c:v>-2.8182337094793501</c:v>
                </c:pt>
                <c:pt idx="148">
                  <c:v>-2.818020457502</c:v>
                </c:pt>
                <c:pt idx="149">
                  <c:v>-2.8169879213329199</c:v>
                </c:pt>
                <c:pt idx="150">
                  <c:v>-2.8151432268689982</c:v>
                </c:pt>
                <c:pt idx="151">
                  <c:v>-2.8124934709557974</c:v>
                </c:pt>
                <c:pt idx="152">
                  <c:v>-2.8090457214372582</c:v>
                </c:pt>
                <c:pt idx="153">
                  <c:v>-2.8048070172053601</c:v>
                </c:pt>
                <c:pt idx="154">
                  <c:v>-2.7997843682497212</c:v>
                </c:pt>
                <c:pt idx="155">
                  <c:v>-2.7939847557073447</c:v>
                </c:pt>
                <c:pt idx="156">
                  <c:v>-2.7874151319122098</c:v>
                </c:pt>
                <c:pt idx="157">
                  <c:v>-2.7800824204449599</c:v>
                </c:pt>
                <c:pt idx="158">
                  <c:v>-2.7719935161825817</c:v>
                </c:pt>
                <c:pt idx="159">
                  <c:v>-2.7631552853479819</c:v>
                </c:pt>
                <c:pt idx="160">
                  <c:v>-2.7535745655597519</c:v>
                </c:pt>
                <c:pt idx="161">
                  <c:v>-2.7432581658817501</c:v>
                </c:pt>
                <c:pt idx="162">
                  <c:v>-2.7322128668728101</c:v>
                </c:pt>
                <c:pt idx="163">
                  <c:v>-2.72044542063635</c:v>
                </c:pt>
                <c:pt idx="164">
                  <c:v>-2.7079625508701017</c:v>
                </c:pt>
                <c:pt idx="165">
                  <c:v>-2.6947709529156811</c:v>
                </c:pt>
                <c:pt idx="166">
                  <c:v>-2.6808772938083099</c:v>
                </c:pt>
                <c:pt idx="167">
                  <c:v>-2.6662882123264717</c:v>
                </c:pt>
                <c:pt idx="168">
                  <c:v>-2.6510103190415397</c:v>
                </c:pt>
                <c:pt idx="169">
                  <c:v>-2.63505019636745</c:v>
                </c:pt>
                <c:pt idx="170">
                  <c:v>-2.6184143986103718</c:v>
                </c:pt>
                <c:pt idx="171">
                  <c:v>-2.6011094520183717</c:v>
                </c:pt>
                <c:pt idx="172">
                  <c:v>-2.5831418548310126</c:v>
                </c:pt>
                <c:pt idx="173">
                  <c:v>-2.5645180773291099</c:v>
                </c:pt>
                <c:pt idx="174">
                  <c:v>-2.5452445618843118</c:v>
                </c:pt>
                <c:pt idx="175">
                  <c:v>-2.5253277230087798</c:v>
                </c:pt>
                <c:pt idx="176">
                  <c:v>-2.50477394740488</c:v>
                </c:pt>
                <c:pt idx="177">
                  <c:v>-2.4835895940147701</c:v>
                </c:pt>
                <c:pt idx="178">
                  <c:v>-2.4617809940701587</c:v>
                </c:pt>
                <c:pt idx="179">
                  <c:v>-2.4393544511418681</c:v>
                </c:pt>
                <c:pt idx="180">
                  <c:v>-2.4163162411895498</c:v>
                </c:pt>
                <c:pt idx="181">
                  <c:v>-2.392672612611308</c:v>
                </c:pt>
                <c:pt idx="182">
                  <c:v>-2.3684297862934098</c:v>
                </c:pt>
                <c:pt idx="183">
                  <c:v>-2.3435939556598901</c:v>
                </c:pt>
                <c:pt idx="184">
                  <c:v>-2.3181712867222299</c:v>
                </c:pt>
                <c:pt idx="185">
                  <c:v>-2.29216791812902</c:v>
                </c:pt>
                <c:pt idx="186">
                  <c:v>-2.2655899612156412</c:v>
                </c:pt>
                <c:pt idx="187">
                  <c:v>-2.2384435000538581</c:v>
                </c:pt>
                <c:pt idx="188">
                  <c:v>-2.210734591501553</c:v>
                </c:pt>
                <c:pt idx="189">
                  <c:v>-2.1824692652523412</c:v>
                </c:pt>
                <c:pt idx="190">
                  <c:v>-2.1536535238852181</c:v>
                </c:pt>
                <c:pt idx="191">
                  <c:v>-2.1242933429142812</c:v>
                </c:pt>
                <c:pt idx="192">
                  <c:v>-2.0943946708383119</c:v>
                </c:pt>
                <c:pt idx="193">
                  <c:v>-2.0639634291904798</c:v>
                </c:pt>
                <c:pt idx="194">
                  <c:v>-2.0330055125880002</c:v>
                </c:pt>
                <c:pt idx="195">
                  <c:v>-2.001526788781792</c:v>
                </c:pt>
                <c:pt idx="196">
                  <c:v>-1.9695330987060791</c:v>
                </c:pt>
                <c:pt idx="197">
                  <c:v>-1.937030256528179</c:v>
                </c:pt>
                <c:pt idx="198">
                  <c:v>-1.9040240496980099</c:v>
                </c:pt>
                <c:pt idx="199">
                  <c:v>-1.8705202389978599</c:v>
                </c:pt>
                <c:pt idx="200">
                  <c:v>-1.8365245585919998</c:v>
                </c:pt>
                <c:pt idx="201">
                  <c:v>-1.8020427160763308</c:v>
                </c:pt>
                <c:pt idx="202">
                  <c:v>-1.76708039252811</c:v>
                </c:pt>
                <c:pt idx="203">
                  <c:v>-1.7316432425555099</c:v>
                </c:pt>
                <c:pt idx="204">
                  <c:v>-1.6957368943473499</c:v>
                </c:pt>
                <c:pt idx="205">
                  <c:v>-1.6593669497227501</c:v>
                </c:pt>
                <c:pt idx="206">
                  <c:v>-1.6225389841807309</c:v>
                </c:pt>
                <c:pt idx="207">
                  <c:v>-1.5852585469499501</c:v>
                </c:pt>
                <c:pt idx="208">
                  <c:v>-1.54753116103834</c:v>
                </c:pt>
                <c:pt idx="209">
                  <c:v>-1.50936232328271</c:v>
                </c:pt>
                <c:pt idx="210">
                  <c:v>-1.4707575043984908</c:v>
                </c:pt>
                <c:pt idx="211">
                  <c:v>-1.4317221490293091</c:v>
                </c:pt>
                <c:pt idx="212">
                  <c:v>-1.3922616757967201</c:v>
                </c:pt>
                <c:pt idx="213">
                  <c:v>-1.3523814773498299</c:v>
                </c:pt>
                <c:pt idx="214">
                  <c:v>-1.3120869204149401</c:v>
                </c:pt>
                <c:pt idx="215">
                  <c:v>-1.2713833458452599</c:v>
                </c:pt>
                <c:pt idx="216">
                  <c:v>-1.2302760686705001</c:v>
                </c:pt>
                <c:pt idx="217">
                  <c:v>-1.1887703781465808</c:v>
                </c:pt>
                <c:pt idx="218">
                  <c:v>-1.1468715378052501</c:v>
                </c:pt>
                <c:pt idx="219">
                  <c:v>-1.10458478550379</c:v>
                </c:pt>
                <c:pt idx="220">
                  <c:v>-1.0619153334746398</c:v>
                </c:pt>
                <c:pt idx="221">
                  <c:v>-1.0188683683750699</c:v>
                </c:pt>
                <c:pt idx="222">
                  <c:v>-0.97544905133683102</c:v>
                </c:pt>
                <c:pt idx="223">
                  <c:v>-0.93166251801581201</c:v>
                </c:pt>
                <c:pt idx="224">
                  <c:v>-0.88751387864172404</c:v>
                </c:pt>
                <c:pt idx="225">
                  <c:v>-0.84300821806771942</c:v>
                </c:pt>
                <c:pt idx="226">
                  <c:v>-0.79815059582009551</c:v>
                </c:pt>
                <c:pt idx="227">
                  <c:v>-0.75294604614789773</c:v>
                </c:pt>
                <c:pt idx="228">
                  <c:v>-0.70739957807264198</c:v>
                </c:pt>
                <c:pt idx="229">
                  <c:v>-0.66151617543792529</c:v>
                </c:pt>
                <c:pt idx="230">
                  <c:v>-0.61530079695909545</c:v>
                </c:pt>
                <c:pt idx="231">
                  <c:v>-0.56875837627293702</c:v>
                </c:pt>
                <c:pt idx="232">
                  <c:v>-0.52189382198729051</c:v>
                </c:pt>
                <c:pt idx="233">
                  <c:v>-0.47471201773074623</c:v>
                </c:pt>
                <c:pt idx="234">
                  <c:v>-0.42721782220225335</c:v>
                </c:pt>
                <c:pt idx="235">
                  <c:v>-0.37941606922085386</c:v>
                </c:pt>
                <c:pt idx="236">
                  <c:v>-0.3313115677752686</c:v>
                </c:pt>
                <c:pt idx="237">
                  <c:v>-0.28290910207360598</c:v>
                </c:pt>
                <c:pt idx="238">
                  <c:v>-0.23421343159300029</c:v>
                </c:pt>
                <c:pt idx="239">
                  <c:v>-0.18522929112925318</c:v>
                </c:pt>
                <c:pt idx="240">
                  <c:v>-0.13596139084653025</c:v>
                </c:pt>
                <c:pt idx="241">
                  <c:v>-8.6414416326995494E-2</c:v>
                </c:pt>
                <c:pt idx="242">
                  <c:v>-3.6593028620480028E-2</c:v>
                </c:pt>
                <c:pt idx="243">
                  <c:v>1.3498135705864512E-2</c:v>
                </c:pt>
                <c:pt idx="244">
                  <c:v>6.3854464517914794E-2</c:v>
                </c:pt>
                <c:pt idx="245">
                  <c:v>0.11447137006489402</c:v>
                </c:pt>
                <c:pt idx="246">
                  <c:v>0.16534428892973019</c:v>
                </c:pt>
                <c:pt idx="247">
                  <c:v>0.21646868197940822</c:v>
                </c:pt>
                <c:pt idx="248">
                  <c:v>0.26784003431527698</c:v>
                </c:pt>
                <c:pt idx="249">
                  <c:v>0.31945385522343023</c:v>
                </c:pt>
                <c:pt idx="250">
                  <c:v>0.37130567812499737</c:v>
                </c:pt>
                <c:pt idx="251">
                  <c:v>0.42339106052654402</c:v>
                </c:pt>
                <c:pt idx="252">
                  <c:v>0.47570558397038198</c:v>
                </c:pt>
                <c:pt idx="253">
                  <c:v>0.52824485398487475</c:v>
                </c:pt>
                <c:pt idx="254">
                  <c:v>0.58100450003489046</c:v>
                </c:pt>
                <c:pt idx="255">
                  <c:v>0.63398017547199303</c:v>
                </c:pt>
                <c:pt idx="256">
                  <c:v>0.68716755748488989</c:v>
                </c:pt>
                <c:pt idx="257">
                  <c:v>0.74056234704974155</c:v>
                </c:pt>
                <c:pt idx="258">
                  <c:v>0.7941602688805256</c:v>
                </c:pt>
                <c:pt idx="259">
                  <c:v>0.84795707137931442</c:v>
                </c:pt>
                <c:pt idx="260">
                  <c:v>0.90194852658668045</c:v>
                </c:pt>
                <c:pt idx="261">
                  <c:v>0.95613043013202004</c:v>
                </c:pt>
                <c:pt idx="262">
                  <c:v>1.0104986011838699</c:v>
                </c:pt>
                <c:pt idx="263">
                  <c:v>1.06504888240027</c:v>
                </c:pt>
                <c:pt idx="264">
                  <c:v>1.1197771398791401</c:v>
                </c:pt>
                <c:pt idx="265">
                  <c:v>1.1746792631085201</c:v>
                </c:pt>
                <c:pt idx="266">
                  <c:v>1.2297511649170401</c:v>
                </c:pt>
                <c:pt idx="267">
                  <c:v>1.2849887814241299</c:v>
                </c:pt>
                <c:pt idx="268">
                  <c:v>1.3403880719904708</c:v>
                </c:pt>
                <c:pt idx="269">
                  <c:v>1.3959450191682701</c:v>
                </c:pt>
                <c:pt idx="270">
                  <c:v>1.45165562865164</c:v>
                </c:pt>
                <c:pt idx="271">
                  <c:v>1.5075159292269209</c:v>
                </c:pt>
                <c:pt idx="272">
                  <c:v>1.5635219727229992</c:v>
                </c:pt>
                <c:pt idx="273">
                  <c:v>1.6196698339616999</c:v>
                </c:pt>
                <c:pt idx="274">
                  <c:v>1.67595561070809</c:v>
                </c:pt>
                <c:pt idx="275">
                  <c:v>1.7323754236208317</c:v>
                </c:pt>
                <c:pt idx="276">
                  <c:v>1.7889254162025301</c:v>
                </c:pt>
                <c:pt idx="277">
                  <c:v>1.8456017547500398</c:v>
                </c:pt>
                <c:pt idx="278">
                  <c:v>1.9024006283048798</c:v>
                </c:pt>
                <c:pt idx="279">
                  <c:v>1.959318248603479</c:v>
                </c:pt>
                <c:pt idx="280">
                  <c:v>2.0163508500276</c:v>
                </c:pt>
                <c:pt idx="281">
                  <c:v>2.0734946895546198</c:v>
                </c:pt>
                <c:pt idx="282">
                  <c:v>2.1307460467079218</c:v>
                </c:pt>
                <c:pt idx="283">
                  <c:v>2.1881012235072017</c:v>
                </c:pt>
                <c:pt idx="284">
                  <c:v>2.2455565444188199</c:v>
                </c:pt>
                <c:pt idx="285">
                  <c:v>2.3031083563061401</c:v>
                </c:pt>
                <c:pt idx="286">
                  <c:v>2.3607530283798797</c:v>
                </c:pt>
                <c:pt idx="287">
                  <c:v>2.4184869521484198</c:v>
                </c:pt>
                <c:pt idx="288">
                  <c:v>2.4763065413682197</c:v>
                </c:pt>
                <c:pt idx="289">
                  <c:v>2.5342082319940484</c:v>
                </c:pt>
                <c:pt idx="290">
                  <c:v>2.5921884821294481</c:v>
                </c:pt>
                <c:pt idx="291">
                  <c:v>2.6502437719769412</c:v>
                </c:pt>
                <c:pt idx="292">
                  <c:v>2.7083706037885098</c:v>
                </c:pt>
                <c:pt idx="293">
                  <c:v>2.7665655018158399</c:v>
                </c:pt>
                <c:pt idx="294">
                  <c:v>2.8248250122606797</c:v>
                </c:pt>
                <c:pt idx="295">
                  <c:v>2.8831457032252281</c:v>
                </c:pt>
                <c:pt idx="296">
                  <c:v>2.941524164662412</c:v>
                </c:pt>
                <c:pt idx="297">
                  <c:v>2.9999570083262799</c:v>
                </c:pt>
                <c:pt idx="298">
                  <c:v>3.0584408677222998</c:v>
                </c:pt>
                <c:pt idx="299">
                  <c:v>3.1169723980577397</c:v>
                </c:pt>
                <c:pt idx="300">
                  <c:v>3.1755482761919902</c:v>
                </c:pt>
                <c:pt idx="301">
                  <c:v>3.2341652005868702</c:v>
                </c:pt>
                <c:pt idx="302">
                  <c:v>3.2928198912570501</c:v>
                </c:pt>
                <c:pt idx="303">
                  <c:v>3.3515090897203197</c:v>
                </c:pt>
                <c:pt idx="304">
                  <c:v>3.4102295589479525</c:v>
                </c:pt>
                <c:pt idx="305">
                  <c:v>3.4689780833150587</c:v>
                </c:pt>
                <c:pt idx="306">
                  <c:v>3.5277514685509419</c:v>
                </c:pt>
                <c:pt idx="307">
                  <c:v>3.5865465416893412</c:v>
                </c:pt>
                <c:pt idx="308">
                  <c:v>3.6453601510189499</c:v>
                </c:pt>
                <c:pt idx="309">
                  <c:v>3.7041891660335602</c:v>
                </c:pt>
                <c:pt idx="310">
                  <c:v>3.763030477382574</c:v>
                </c:pt>
                <c:pt idx="311">
                  <c:v>3.8218809968212084</c:v>
                </c:pt>
                <c:pt idx="312">
                  <c:v>3.8807376571609229</c:v>
                </c:pt>
                <c:pt idx="313">
                  <c:v>3.9395974122197197</c:v>
                </c:pt>
                <c:pt idx="314">
                  <c:v>3.9984572367725302</c:v>
                </c:pt>
                <c:pt idx="315">
                  <c:v>4.057314126501506</c:v>
                </c:pt>
                <c:pt idx="316">
                  <c:v>4.11616509794636</c:v>
                </c:pt>
                <c:pt idx="317">
                  <c:v>4.1750071884547637</c:v>
                </c:pt>
                <c:pt idx="318">
                  <c:v>4.2338374561326102</c:v>
                </c:pt>
                <c:pt idx="319">
                  <c:v>4.2926529797944299</c:v>
                </c:pt>
                <c:pt idx="320">
                  <c:v>4.3514508589137062</c:v>
                </c:pt>
                <c:pt idx="321">
                  <c:v>4.4102282135731539</c:v>
                </c:pt>
                <c:pt idx="322">
                  <c:v>4.4689821844151636</c:v>
                </c:pt>
                <c:pt idx="323">
                  <c:v>4.5277099325920798</c:v>
                </c:pt>
                <c:pt idx="324">
                  <c:v>4.5864086397165496</c:v>
                </c:pt>
                <c:pt idx="325">
                  <c:v>4.6450755078118862</c:v>
                </c:pt>
                <c:pt idx="326">
                  <c:v>4.7037077592623904</c:v>
                </c:pt>
                <c:pt idx="327">
                  <c:v>4.7623026367636898</c:v>
                </c:pt>
                <c:pt idx="328">
                  <c:v>4.8208574032730702</c:v>
                </c:pt>
                <c:pt idx="329">
                  <c:v>4.879369341959876</c:v>
                </c:pt>
                <c:pt idx="330">
                  <c:v>4.9378357561557262</c:v>
                </c:pt>
                <c:pt idx="331">
                  <c:v>4.9962539693050401</c:v>
                </c:pt>
                <c:pt idx="332">
                  <c:v>5.0546213249152299</c:v>
                </c:pt>
                <c:pt idx="333">
                  <c:v>5.1129351865070536</c:v>
                </c:pt>
                <c:pt idx="334">
                  <c:v>5.1711929375650465</c:v>
                </c:pt>
                <c:pt idx="335">
                  <c:v>5.2293919814877503</c:v>
                </c:pt>
                <c:pt idx="336">
                  <c:v>5.2875297415381803</c:v>
                </c:pt>
                <c:pt idx="337">
                  <c:v>5.3456036607939996</c:v>
                </c:pt>
                <c:pt idx="338">
                  <c:v>5.4036112020980402</c:v>
                </c:pt>
                <c:pt idx="339">
                  <c:v>5.4615498480085485</c:v>
                </c:pt>
                <c:pt idx="340">
                  <c:v>5.5194171007494885</c:v>
                </c:pt>
                <c:pt idx="341">
                  <c:v>5.5772104821609902</c:v>
                </c:pt>
                <c:pt idx="342">
                  <c:v>5.6349275336495763</c:v>
                </c:pt>
                <c:pt idx="343">
                  <c:v>5.6925658161386261</c:v>
                </c:pt>
                <c:pt idx="344">
                  <c:v>5.7501229100185798</c:v>
                </c:pt>
                <c:pt idx="345">
                  <c:v>5.8075964150974162</c:v>
                </c:pt>
                <c:pt idx="346">
                  <c:v>5.8649839505508936</c:v>
                </c:pt>
                <c:pt idx="347">
                  <c:v>5.9222831548729236</c:v>
                </c:pt>
                <c:pt idx="348">
                  <c:v>5.979491685825904</c:v>
                </c:pt>
                <c:pt idx="349">
                  <c:v>6.0366072203911241</c:v>
                </c:pt>
                <c:pt idx="350">
                  <c:v>6.0936274547189999</c:v>
                </c:pt>
                <c:pt idx="351">
                  <c:v>6.1505501040794464</c:v>
                </c:pt>
                <c:pt idx="352">
                  <c:v>6.2073729028123434</c:v>
                </c:pt>
                <c:pt idx="353">
                  <c:v>6.2640936042776598</c:v>
                </c:pt>
                <c:pt idx="354">
                  <c:v>6.3207099808059564</c:v>
                </c:pt>
                <c:pt idx="355">
                  <c:v>6.3772198236486703</c:v>
                </c:pt>
                <c:pt idx="356">
                  <c:v>6.4336209429284903</c:v>
                </c:pt>
                <c:pt idx="357">
                  <c:v>6.4899111675896304</c:v>
                </c:pt>
                <c:pt idx="358">
                  <c:v>6.5460883453482399</c:v>
                </c:pt>
                <c:pt idx="359">
                  <c:v>6.6021503426426875</c:v>
                </c:pt>
                <c:pt idx="360">
                  <c:v>6.6580950445839795</c:v>
                </c:pt>
                <c:pt idx="361">
                  <c:v>6.7139203549060085</c:v>
                </c:pt>
                <c:pt idx="362">
                  <c:v>6.7696241959159824</c:v>
                </c:pt>
                <c:pt idx="363">
                  <c:v>6.82520450844466</c:v>
                </c:pt>
                <c:pt idx="364">
                  <c:v>6.8806592517968097</c:v>
                </c:pt>
                <c:pt idx="365">
                  <c:v>6.9359864037014702</c:v>
                </c:pt>
                <c:pt idx="366">
                  <c:v>6.99118396026231</c:v>
                </c:pt>
                <c:pt idx="367">
                  <c:v>7.0462499359080359</c:v>
                </c:pt>
                <c:pt idx="368">
                  <c:v>7.1011823633425797</c:v>
                </c:pt>
                <c:pt idx="369">
                  <c:v>7.1559792934955864</c:v>
                </c:pt>
                <c:pt idx="370">
                  <c:v>7.2106387954727271</c:v>
                </c:pt>
                <c:pt idx="371">
                  <c:v>7.2651589565059336</c:v>
                </c:pt>
                <c:pt idx="372">
                  <c:v>7.3195378819039085</c:v>
                </c:pt>
                <c:pt idx="373">
                  <c:v>7.3737736950023383</c:v>
                </c:pt>
                <c:pt idx="374">
                  <c:v>7.4278645371142664</c:v>
                </c:pt>
                <c:pt idx="375">
                  <c:v>7.4818085674804475</c:v>
                </c:pt>
                <c:pt idx="376">
                  <c:v>7.5356039632197334</c:v>
                </c:pt>
                <c:pt idx="377">
                  <c:v>7.5892489192792736</c:v>
                </c:pt>
                <c:pt idx="378">
                  <c:v>7.6427416483850061</c:v>
                </c:pt>
                <c:pt idx="379">
                  <c:v>7.6960803809919485</c:v>
                </c:pt>
                <c:pt idx="380">
                  <c:v>7.7492633652345182</c:v>
                </c:pt>
                <c:pt idx="381">
                  <c:v>7.8022888668768262</c:v>
                </c:pt>
                <c:pt idx="382">
                  <c:v>7.855155169263206</c:v>
                </c:pt>
                <c:pt idx="383">
                  <c:v>7.9078605732683398</c:v>
                </c:pt>
                <c:pt idx="384">
                  <c:v>7.9604033972476635</c:v>
                </c:pt>
                <c:pt idx="385">
                  <c:v>8.0127819769877995</c:v>
                </c:pt>
                <c:pt idx="386">
                  <c:v>8.0649946656567799</c:v>
                </c:pt>
                <c:pt idx="387">
                  <c:v>8.11703983375447</c:v>
                </c:pt>
                <c:pt idx="388">
                  <c:v>8.1689158690628521</c:v>
                </c:pt>
                <c:pt idx="389">
                  <c:v>8.2206211765963939</c:v>
                </c:pt>
                <c:pt idx="390">
                  <c:v>8.2721541785524408</c:v>
                </c:pt>
                <c:pt idx="391">
                  <c:v>8.3235133142613975</c:v>
                </c:pt>
                <c:pt idx="392">
                  <c:v>8.3746970401372476</c:v>
                </c:pt>
                <c:pt idx="393">
                  <c:v>8.4257038296278228</c:v>
                </c:pt>
                <c:pt idx="394">
                  <c:v>8.4765321731651415</c:v>
                </c:pt>
                <c:pt idx="395">
                  <c:v>8.5271805781156704</c:v>
                </c:pt>
                <c:pt idx="396">
                  <c:v>8.5776475687308906</c:v>
                </c:pt>
                <c:pt idx="397">
                  <c:v>8.6279316860973712</c:v>
                </c:pt>
                <c:pt idx="398">
                  <c:v>8.67803148808731</c:v>
                </c:pt>
                <c:pt idx="399">
                  <c:v>8.7279455493087603</c:v>
                </c:pt>
                <c:pt idx="400">
                  <c:v>8.7776724610559924</c:v>
                </c:pt>
                <c:pt idx="401">
                  <c:v>8.8272108312599098</c:v>
                </c:pt>
                <c:pt idx="402">
                  <c:v>8.8765592844382883</c:v>
                </c:pt>
                <c:pt idx="403">
                  <c:v>8.9257164616461804</c:v>
                </c:pt>
                <c:pt idx="404">
                  <c:v>8.9746810204262371</c:v>
                </c:pt>
                <c:pt idx="405">
                  <c:v>9.0234516347590308</c:v>
                </c:pt>
                <c:pt idx="406">
                  <c:v>9.0720269950134593</c:v>
                </c:pt>
                <c:pt idx="407">
                  <c:v>9.1204058078969972</c:v>
                </c:pt>
                <c:pt idx="408">
                  <c:v>9.1685867964061067</c:v>
                </c:pt>
                <c:pt idx="409">
                  <c:v>9.2165686997765537</c:v>
                </c:pt>
                <c:pt idx="410">
                  <c:v>9.2643502734337186</c:v>
                </c:pt>
                <c:pt idx="411">
                  <c:v>9.3119302889430475</c:v>
                </c:pt>
                <c:pt idx="412">
                  <c:v>9.3593075339602247</c:v>
                </c:pt>
                <c:pt idx="413">
                  <c:v>9.4064808121816466</c:v>
                </c:pt>
                <c:pt idx="414">
                  <c:v>9.4534489432947026</c:v>
                </c:pt>
                <c:pt idx="415">
                  <c:v>9.500210762928198</c:v>
                </c:pt>
                <c:pt idx="416">
                  <c:v>9.5467651226025314</c:v>
                </c:pt>
                <c:pt idx="417">
                  <c:v>9.5931108896802506</c:v>
                </c:pt>
                <c:pt idx="418">
                  <c:v>9.6392469473161491</c:v>
                </c:pt>
                <c:pt idx="419">
                  <c:v>9.6851721944078193</c:v>
                </c:pt>
                <c:pt idx="420">
                  <c:v>9.73088554554589</c:v>
                </c:pt>
                <c:pt idx="421">
                  <c:v>9.7763859309644001</c:v>
                </c:pt>
                <c:pt idx="422">
                  <c:v>9.8216722964911405</c:v>
                </c:pt>
                <c:pt idx="423">
                  <c:v>9.8667436034979268</c:v>
                </c:pt>
                <c:pt idx="424">
                  <c:v>9.9115988288510302</c:v>
                </c:pt>
                <c:pt idx="425">
                  <c:v>9.9562369648615228</c:v>
                </c:pt>
                <c:pt idx="426">
                  <c:v>10.000657019235502</c:v>
                </c:pt>
                <c:pt idx="427">
                  <c:v>10.0448580150246</c:v>
                </c:pt>
                <c:pt idx="428">
                  <c:v>10.088838990576098</c:v>
                </c:pt>
                <c:pt idx="429">
                  <c:v>10.132598999483607</c:v>
                </c:pt>
                <c:pt idx="430">
                  <c:v>10.1761371105371</c:v>
                </c:pt>
                <c:pt idx="431">
                  <c:v>10.219452407673202</c:v>
                </c:pt>
                <c:pt idx="432">
                  <c:v>10.262543989926007</c:v>
                </c:pt>
                <c:pt idx="433">
                  <c:v>10.305410971376912</c:v>
                </c:pt>
                <c:pt idx="434">
                  <c:v>10.348052481105098</c:v>
                </c:pt>
                <c:pt idx="435">
                  <c:v>10.390467663138002</c:v>
                </c:pt>
                <c:pt idx="436">
                  <c:v>10.432655676401607</c:v>
                </c:pt>
                <c:pt idx="437">
                  <c:v>10.4746156946707</c:v>
                </c:pt>
                <c:pt idx="438">
                  <c:v>10.516346906519304</c:v>
                </c:pt>
                <c:pt idx="439">
                  <c:v>10.557848515270907</c:v>
                </c:pt>
                <c:pt idx="440">
                  <c:v>10.599119738949007</c:v>
                </c:pt>
                <c:pt idx="441">
                  <c:v>10.640159810227207</c:v>
                </c:pt>
                <c:pt idx="442">
                  <c:v>10.6809679763796</c:v>
                </c:pt>
                <c:pt idx="443">
                  <c:v>10.721543499231398</c:v>
                </c:pt>
                <c:pt idx="444">
                  <c:v>10.761885655108907</c:v>
                </c:pt>
                <c:pt idx="445">
                  <c:v>10.8019937347902</c:v>
                </c:pt>
                <c:pt idx="446">
                  <c:v>10.841867043454901</c:v>
                </c:pt>
                <c:pt idx="447">
                  <c:v>10.881504900635306</c:v>
                </c:pt>
                <c:pt idx="448">
                  <c:v>10.9209066401661</c:v>
                </c:pt>
                <c:pt idx="449">
                  <c:v>10.960071610135</c:v>
                </c:pt>
                <c:pt idx="450">
                  <c:v>10.9989991728329</c:v>
                </c:pt>
                <c:pt idx="451">
                  <c:v>11.0376887047046</c:v>
                </c:pt>
                <c:pt idx="452">
                  <c:v>11.076139596298407</c:v>
                </c:pt>
                <c:pt idx="453">
                  <c:v>11.114351252217498</c:v>
                </c:pt>
                <c:pt idx="454">
                  <c:v>11.152323091069302</c:v>
                </c:pt>
                <c:pt idx="455">
                  <c:v>11.190054545416302</c:v>
                </c:pt>
                <c:pt idx="456">
                  <c:v>11.227545061726499</c:v>
                </c:pt>
                <c:pt idx="457">
                  <c:v>11.2647941003234</c:v>
                </c:pt>
                <c:pt idx="458">
                  <c:v>11.3018011353366</c:v>
                </c:pt>
                <c:pt idx="459">
                  <c:v>11.338565654652101</c:v>
                </c:pt>
                <c:pt idx="460">
                  <c:v>11.375087159862511</c:v>
                </c:pt>
                <c:pt idx="461">
                  <c:v>11.411365166217591</c:v>
                </c:pt>
                <c:pt idx="462">
                  <c:v>11.447399202574299</c:v>
                </c:pt>
                <c:pt idx="463">
                  <c:v>11.483188811347611</c:v>
                </c:pt>
                <c:pt idx="464">
                  <c:v>11.518733548460199</c:v>
                </c:pt>
                <c:pt idx="465">
                  <c:v>11.554032983293499</c:v>
                </c:pt>
                <c:pt idx="466">
                  <c:v>11.589086698637507</c:v>
                </c:pt>
                <c:pt idx="467">
                  <c:v>11.623894290641307</c:v>
                </c:pt>
                <c:pt idx="468">
                  <c:v>11.6584553687635</c:v>
                </c:pt>
                <c:pt idx="469">
                  <c:v>11.692769555722307</c:v>
                </c:pt>
                <c:pt idx="470">
                  <c:v>11.7268364874464</c:v>
                </c:pt>
                <c:pt idx="471">
                  <c:v>11.760655813024407</c:v>
                </c:pt>
                <c:pt idx="472">
                  <c:v>11.794227194656298</c:v>
                </c:pt>
                <c:pt idx="473">
                  <c:v>11.827550307602607</c:v>
                </c:pt>
                <c:pt idx="474">
                  <c:v>11.860624840135802</c:v>
                </c:pt>
                <c:pt idx="475">
                  <c:v>11.89345049349</c:v>
                </c:pt>
                <c:pt idx="476">
                  <c:v>11.926026981811498</c:v>
                </c:pt>
                <c:pt idx="477">
                  <c:v>11.958354032109106</c:v>
                </c:pt>
                <c:pt idx="478">
                  <c:v>11.990431384204307</c:v>
                </c:pt>
                <c:pt idx="479">
                  <c:v>12.022258790682098</c:v>
                </c:pt>
                <c:pt idx="480">
                  <c:v>12.053836016840716</c:v>
                </c:pt>
                <c:pt idx="481">
                  <c:v>12.085162840642402</c:v>
                </c:pt>
                <c:pt idx="482">
                  <c:v>12.116239052663607</c:v>
                </c:pt>
                <c:pt idx="483">
                  <c:v>12.1470644560452</c:v>
                </c:pt>
                <c:pt idx="484">
                  <c:v>12.177638866443004</c:v>
                </c:pt>
                <c:pt idx="485">
                  <c:v>12.207962111978301</c:v>
                </c:pt>
                <c:pt idx="486">
                  <c:v>12.2380340331875</c:v>
                </c:pt>
                <c:pt idx="487">
                  <c:v>12.267854482973398</c:v>
                </c:pt>
                <c:pt idx="488">
                  <c:v>12.297423326554698</c:v>
                </c:pt>
                <c:pt idx="489">
                  <c:v>12.326740441416799</c:v>
                </c:pt>
                <c:pt idx="490">
                  <c:v>12.355805717262111</c:v>
                </c:pt>
                <c:pt idx="491">
                  <c:v>12.384619055960211</c:v>
                </c:pt>
                <c:pt idx="492">
                  <c:v>12.413180371498402</c:v>
                </c:pt>
                <c:pt idx="493">
                  <c:v>12.4414895899318</c:v>
                </c:pt>
                <c:pt idx="494">
                  <c:v>12.469546649334012</c:v>
                </c:pt>
                <c:pt idx="495">
                  <c:v>12.497351499747101</c:v>
                </c:pt>
                <c:pt idx="496">
                  <c:v>12.524904103132299</c:v>
                </c:pt>
                <c:pt idx="497">
                  <c:v>12.552204433320007</c:v>
                </c:pt>
                <c:pt idx="498">
                  <c:v>12.5792524759604</c:v>
                </c:pt>
                <c:pt idx="499">
                  <c:v>12.6060482284736</c:v>
                </c:pt>
                <c:pt idx="500">
                  <c:v>12.632591700000001</c:v>
                </c:pt>
                <c:pt idx="501">
                  <c:v>12.658882911350799</c:v>
                </c:pt>
                <c:pt idx="502">
                  <c:v>12.684921894958192</c:v>
                </c:pt>
                <c:pt idx="503">
                  <c:v>12.710708694825801</c:v>
                </c:pt>
                <c:pt idx="504">
                  <c:v>12.736243366478901</c:v>
                </c:pt>
                <c:pt idx="505">
                  <c:v>12.761525976914699</c:v>
                </c:pt>
                <c:pt idx="506">
                  <c:v>12.7865566045531</c:v>
                </c:pt>
                <c:pt idx="507">
                  <c:v>12.811335339186504</c:v>
                </c:pt>
                <c:pt idx="508">
                  <c:v>12.8358622819304</c:v>
                </c:pt>
                <c:pt idx="509">
                  <c:v>12.860137545173707</c:v>
                </c:pt>
                <c:pt idx="510">
                  <c:v>12.884161252529307</c:v>
                </c:pt>
                <c:pt idx="511">
                  <c:v>12.907933538783908</c:v>
                </c:pt>
                <c:pt idx="512">
                  <c:v>12.931454549848707</c:v>
                </c:pt>
                <c:pt idx="513">
                  <c:v>12.954724442709907</c:v>
                </c:pt>
                <c:pt idx="514">
                  <c:v>12.977743385378499</c:v>
                </c:pt>
                <c:pt idx="515">
                  <c:v>13.000511556841207</c:v>
                </c:pt>
                <c:pt idx="516">
                  <c:v>13.023029147010398</c:v>
                </c:pt>
                <c:pt idx="517">
                  <c:v>13.045296356674704</c:v>
                </c:pt>
                <c:pt idx="518">
                  <c:v>13.067313397449199</c:v>
                </c:pt>
                <c:pt idx="519">
                  <c:v>13.089080491725802</c:v>
                </c:pt>
                <c:pt idx="520">
                  <c:v>13.110597872623504</c:v>
                </c:pt>
                <c:pt idx="521">
                  <c:v>13.131865783938888</c:v>
                </c:pt>
                <c:pt idx="522">
                  <c:v>13.1528844800964</c:v>
                </c:pt>
                <c:pt idx="523">
                  <c:v>13.173654226098707</c:v>
                </c:pt>
                <c:pt idx="524">
                  <c:v>13.194175297477001</c:v>
                </c:pt>
                <c:pt idx="525">
                  <c:v>13.214447980241101</c:v>
                </c:pt>
                <c:pt idx="526">
                  <c:v>13.234472570830498</c:v>
                </c:pt>
                <c:pt idx="527">
                  <c:v>13.254249376063907</c:v>
                </c:pt>
                <c:pt idx="528">
                  <c:v>13.2737787130899</c:v>
                </c:pt>
                <c:pt idx="529">
                  <c:v>13.293060909337701</c:v>
                </c:pt>
                <c:pt idx="530">
                  <c:v>13.312096302466614</c:v>
                </c:pt>
                <c:pt idx="531">
                  <c:v>13.330885240317199</c:v>
                </c:pt>
                <c:pt idx="532">
                  <c:v>13.3494280808612</c:v>
                </c:pt>
                <c:pt idx="533">
                  <c:v>13.367725192151799</c:v>
                </c:pt>
                <c:pt idx="534">
                  <c:v>13.385776952274307</c:v>
                </c:pt>
                <c:pt idx="535">
                  <c:v>13.4035837492964</c:v>
                </c:pt>
                <c:pt idx="536">
                  <c:v>13.421145981218098</c:v>
                </c:pt>
                <c:pt idx="537">
                  <c:v>13.438464055922704</c:v>
                </c:pt>
                <c:pt idx="538">
                  <c:v>13.455538391126511</c:v>
                </c:pt>
                <c:pt idx="539">
                  <c:v>13.472369414329707</c:v>
                </c:pt>
                <c:pt idx="540">
                  <c:v>13.488957562766499</c:v>
                </c:pt>
                <c:pt idx="541">
                  <c:v>13.505303283355101</c:v>
                </c:pt>
                <c:pt idx="542">
                  <c:v>13.521407032648908</c:v>
                </c:pt>
                <c:pt idx="543">
                  <c:v>13.5372692767858</c:v>
                </c:pt>
                <c:pt idx="544">
                  <c:v>13.552890491439307</c:v>
                </c:pt>
                <c:pt idx="545">
                  <c:v>13.568271161768791</c:v>
                </c:pt>
                <c:pt idx="546">
                  <c:v>13.5834117823693</c:v>
                </c:pt>
                <c:pt idx="547">
                  <c:v>13.5983128572224</c:v>
                </c:pt>
                <c:pt idx="548">
                  <c:v>13.612974899646607</c:v>
                </c:pt>
                <c:pt idx="549">
                  <c:v>13.627398432247192</c:v>
                </c:pt>
                <c:pt idx="550">
                  <c:v>13.6415839868669</c:v>
                </c:pt>
                <c:pt idx="551">
                  <c:v>13.655532104536407</c:v>
                </c:pt>
                <c:pt idx="552">
                  <c:v>13.669243335424207</c:v>
                </c:pt>
                <c:pt idx="553">
                  <c:v>13.682718238787407</c:v>
                </c:pt>
                <c:pt idx="554">
                  <c:v>13.6959573829219</c:v>
                </c:pt>
                <c:pt idx="555">
                  <c:v>13.708961345112487</c:v>
                </c:pt>
                <c:pt idx="556">
                  <c:v>13.7217307115836</c:v>
                </c:pt>
                <c:pt idx="557">
                  <c:v>13.7342660774494</c:v>
                </c:pt>
                <c:pt idx="558">
                  <c:v>13.7465680466642</c:v>
                </c:pt>
                <c:pt idx="559">
                  <c:v>13.7586372319728</c:v>
                </c:pt>
                <c:pt idx="560">
                  <c:v>13.770474254860806</c:v>
                </c:pt>
                <c:pt idx="561">
                  <c:v>13.7820797455049</c:v>
                </c:pt>
                <c:pt idx="562">
                  <c:v>13.7934543427234</c:v>
                </c:pt>
                <c:pt idx="563">
                  <c:v>13.804598693926307</c:v>
                </c:pt>
                <c:pt idx="564">
                  <c:v>13.815513455065911</c:v>
                </c:pt>
                <c:pt idx="565">
                  <c:v>13.826199290587107</c:v>
                </c:pt>
                <c:pt idx="566">
                  <c:v>13.836656873377407</c:v>
                </c:pt>
                <c:pt idx="567">
                  <c:v>13.846886884717607</c:v>
                </c:pt>
                <c:pt idx="568">
                  <c:v>13.856890014232407</c:v>
                </c:pt>
                <c:pt idx="569">
                  <c:v>13.866666959839812</c:v>
                </c:pt>
                <c:pt idx="570">
                  <c:v>13.8762184277023</c:v>
                </c:pt>
                <c:pt idx="571">
                  <c:v>13.885545132177212</c:v>
                </c:pt>
                <c:pt idx="572">
                  <c:v>13.894647795766307</c:v>
                </c:pt>
                <c:pt idx="573">
                  <c:v>13.9035271490668</c:v>
                </c:pt>
                <c:pt idx="574">
                  <c:v>13.912183930721707</c:v>
                </c:pt>
                <c:pt idx="575">
                  <c:v>13.920618887369702</c:v>
                </c:pt>
                <c:pt idx="576">
                  <c:v>13.928832773595699</c:v>
                </c:pt>
                <c:pt idx="577">
                  <c:v>13.9368263518815</c:v>
                </c:pt>
                <c:pt idx="578">
                  <c:v>13.944600392555499</c:v>
                </c:pt>
                <c:pt idx="579">
                  <c:v>13.952155673743912</c:v>
                </c:pt>
                <c:pt idx="580">
                  <c:v>13.959492981319908</c:v>
                </c:pt>
                <c:pt idx="581">
                  <c:v>13.9666131088553</c:v>
                </c:pt>
                <c:pt idx="582">
                  <c:v>13.973516857569816</c:v>
                </c:pt>
                <c:pt idx="583">
                  <c:v>13.9802050362818</c:v>
                </c:pt>
                <c:pt idx="584">
                  <c:v>13.986678461358999</c:v>
                </c:pt>
                <c:pt idx="585">
                  <c:v>13.992937956668111</c:v>
                </c:pt>
                <c:pt idx="586">
                  <c:v>13.998984353525607</c:v>
                </c:pt>
                <c:pt idx="587">
                  <c:v>14.0048184906482</c:v>
                </c:pt>
                <c:pt idx="588">
                  <c:v>14.010441214102707</c:v>
                </c:pt>
                <c:pt idx="589">
                  <c:v>14.0158533772567</c:v>
                </c:pt>
                <c:pt idx="590">
                  <c:v>14.0210558407289</c:v>
                </c:pt>
                <c:pt idx="591">
                  <c:v>14.0260494723394</c:v>
                </c:pt>
                <c:pt idx="592">
                  <c:v>14.030835147059999</c:v>
                </c:pt>
                <c:pt idx="593">
                  <c:v>14.035413746964499</c:v>
                </c:pt>
                <c:pt idx="594">
                  <c:v>14.0397861611793</c:v>
                </c:pt>
                <c:pt idx="595">
                  <c:v>14.043953285833298</c:v>
                </c:pt>
                <c:pt idx="596">
                  <c:v>14.0479160240086</c:v>
                </c:pt>
                <c:pt idx="597">
                  <c:v>14.051675285690999</c:v>
                </c:pt>
                <c:pt idx="598">
                  <c:v>14.0552319877195</c:v>
                </c:pt>
                <c:pt idx="599">
                  <c:v>14.058587053737911</c:v>
                </c:pt>
                <c:pt idx="600">
                  <c:v>14.061741414143899</c:v>
                </c:pt>
                <c:pt idx="601">
                  <c:v>14.064696006040407</c:v>
                </c:pt>
                <c:pt idx="602">
                  <c:v>14.0674517731851</c:v>
                </c:pt>
                <c:pt idx="603">
                  <c:v>14.0700096659415</c:v>
                </c:pt>
                <c:pt idx="604">
                  <c:v>14.0723706412286</c:v>
                </c:pt>
                <c:pt idx="605">
                  <c:v>14.074535662471799</c:v>
                </c:pt>
                <c:pt idx="606">
                  <c:v>14.076505699553104</c:v>
                </c:pt>
                <c:pt idx="607">
                  <c:v>14.078281728760999</c:v>
                </c:pt>
                <c:pt idx="608">
                  <c:v>14.0798647327415</c:v>
                </c:pt>
                <c:pt idx="609">
                  <c:v>14.081255700448001</c:v>
                </c:pt>
                <c:pt idx="610">
                  <c:v>14.0824556270918</c:v>
                </c:pt>
                <c:pt idx="611">
                  <c:v>14.083465514092406</c:v>
                </c:pt>
                <c:pt idx="612">
                  <c:v>14.084286369027707</c:v>
                </c:pt>
                <c:pt idx="613">
                  <c:v>14.084919205584907</c:v>
                </c:pt>
                <c:pt idx="614">
                  <c:v>14.085365043510098</c:v>
                </c:pt>
                <c:pt idx="615">
                  <c:v>14.085624908558907</c:v>
                </c:pt>
                <c:pt idx="616">
                  <c:v>14.085699832447219</c:v>
                </c:pt>
                <c:pt idx="617">
                  <c:v>14.085590852800808</c:v>
                </c:pt>
                <c:pt idx="618">
                  <c:v>14.085299013106312</c:v>
                </c:pt>
                <c:pt idx="619">
                  <c:v>14.084825362661098</c:v>
                </c:pt>
                <c:pt idx="620">
                  <c:v>14.084170956524099</c:v>
                </c:pt>
                <c:pt idx="621">
                  <c:v>14.083336855465712</c:v>
                </c:pt>
                <c:pt idx="622">
                  <c:v>14.082324125918101</c:v>
                </c:pt>
                <c:pt idx="623">
                  <c:v>14.081133839926007</c:v>
                </c:pt>
                <c:pt idx="624">
                  <c:v>14.0797670750968</c:v>
                </c:pt>
                <c:pt idx="625">
                  <c:v>14.078224914550798</c:v>
                </c:pt>
                <c:pt idx="626">
                  <c:v>14.076508446871401</c:v>
                </c:pt>
                <c:pt idx="627">
                  <c:v>14.074618766056098</c:v>
                </c:pt>
                <c:pt idx="628">
                  <c:v>14.072556971466218</c:v>
                </c:pt>
                <c:pt idx="629">
                  <c:v>14.070324167777398</c:v>
                </c:pt>
                <c:pt idx="630">
                  <c:v>14.067921464929892</c:v>
                </c:pt>
                <c:pt idx="631">
                  <c:v>14.065349978079212</c:v>
                </c:pt>
                <c:pt idx="632">
                  <c:v>14.062610827546107</c:v>
                </c:pt>
                <c:pt idx="633">
                  <c:v>14.059705138766912</c:v>
                </c:pt>
                <c:pt idx="634">
                  <c:v>14.056634042244314</c:v>
                </c:pt>
                <c:pt idx="635">
                  <c:v>14.053398673497204</c:v>
                </c:pt>
                <c:pt idx="636">
                  <c:v>14.0500001730114</c:v>
                </c:pt>
                <c:pt idx="637">
                  <c:v>14.046439686189407</c:v>
                </c:pt>
                <c:pt idx="638">
                  <c:v>14.042718363301598</c:v>
                </c:pt>
                <c:pt idx="639">
                  <c:v>14.038837359435902</c:v>
                </c:pt>
                <c:pt idx="640">
                  <c:v>14.034797834448307</c:v>
                </c:pt>
                <c:pt idx="641">
                  <c:v>14.0306009529133</c:v>
                </c:pt>
                <c:pt idx="642">
                  <c:v>14.0262478840743</c:v>
                </c:pt>
                <c:pt idx="643">
                  <c:v>14.0217398017937</c:v>
                </c:pt>
                <c:pt idx="644">
                  <c:v>14.0170778845033</c:v>
                </c:pt>
                <c:pt idx="645">
                  <c:v>14.012263315154801</c:v>
                </c:pt>
                <c:pt idx="646">
                  <c:v>14.007297281170198</c:v>
                </c:pt>
                <c:pt idx="647">
                  <c:v>14.002180974391704</c:v>
                </c:pt>
                <c:pt idx="648">
                  <c:v>13.996915591032399</c:v>
                </c:pt>
                <c:pt idx="649">
                  <c:v>13.991502331626911</c:v>
                </c:pt>
                <c:pt idx="650">
                  <c:v>13.985942400981004</c:v>
                </c:pt>
                <c:pt idx="651">
                  <c:v>13.980237008122208</c:v>
                </c:pt>
                <c:pt idx="652">
                  <c:v>13.974387366250799</c:v>
                </c:pt>
                <c:pt idx="653">
                  <c:v>13.968394692688907</c:v>
                </c:pt>
                <c:pt idx="654">
                  <c:v>13.962260208832102</c:v>
                </c:pt>
                <c:pt idx="655">
                  <c:v>13.955985140098907</c:v>
                </c:pt>
                <c:pt idx="656">
                  <c:v>13.9495707158814</c:v>
                </c:pt>
                <c:pt idx="657">
                  <c:v>13.943018169495698</c:v>
                </c:pt>
                <c:pt idx="658">
                  <c:v>13.936328738131998</c:v>
                </c:pt>
                <c:pt idx="659">
                  <c:v>13.929503662805207</c:v>
                </c:pt>
                <c:pt idx="660">
                  <c:v>13.922544188305212</c:v>
                </c:pt>
                <c:pt idx="661">
                  <c:v>13.915451563146911</c:v>
                </c:pt>
                <c:pt idx="662">
                  <c:v>13.908227039521099</c:v>
                </c:pt>
                <c:pt idx="663">
                  <c:v>13.9008718732444</c:v>
                </c:pt>
                <c:pt idx="664">
                  <c:v>13.893387323709707</c:v>
                </c:pt>
                <c:pt idx="665">
                  <c:v>13.885774653836506</c:v>
                </c:pt>
                <c:pt idx="666">
                  <c:v>13.8780351300215</c:v>
                </c:pt>
                <c:pt idx="667">
                  <c:v>13.8701700220884</c:v>
                </c:pt>
                <c:pt idx="668">
                  <c:v>13.862180603238707</c:v>
                </c:pt>
                <c:pt idx="669">
                  <c:v>13.854068150002</c:v>
                </c:pt>
                <c:pt idx="670">
                  <c:v>13.845833942186102</c:v>
                </c:pt>
                <c:pt idx="671">
                  <c:v>13.8374792628275</c:v>
                </c:pt>
                <c:pt idx="672">
                  <c:v>13.829005398141707</c:v>
                </c:pt>
                <c:pt idx="673">
                  <c:v>13.820413637473704</c:v>
                </c:pt>
                <c:pt idx="674">
                  <c:v>13.811705273248007</c:v>
                </c:pt>
                <c:pt idx="675">
                  <c:v>13.802881600919306</c:v>
                </c:pt>
                <c:pt idx="676">
                  <c:v>13.793943918922604</c:v>
                </c:pt>
                <c:pt idx="677">
                  <c:v>13.784893528623799</c:v>
                </c:pt>
                <c:pt idx="678">
                  <c:v>13.775731734269607</c:v>
                </c:pt>
                <c:pt idx="679">
                  <c:v>13.766459842938207</c:v>
                </c:pt>
                <c:pt idx="680">
                  <c:v>13.757079164489801</c:v>
                </c:pt>
                <c:pt idx="681">
                  <c:v>13.747591011516198</c:v>
                </c:pt>
                <c:pt idx="682">
                  <c:v>13.7379966992922</c:v>
                </c:pt>
                <c:pt idx="683">
                  <c:v>13.728297545724798</c:v>
                </c:pt>
                <c:pt idx="684">
                  <c:v>13.7184948713048</c:v>
                </c:pt>
                <c:pt idx="685">
                  <c:v>13.708589999055604</c:v>
                </c:pt>
                <c:pt idx="686">
                  <c:v>13.698584254485107</c:v>
                </c:pt>
                <c:pt idx="687">
                  <c:v>13.688478965535193</c:v>
                </c:pt>
                <c:pt idx="688">
                  <c:v>13.678275462531985</c:v>
                </c:pt>
                <c:pt idx="689">
                  <c:v>13.667975078136498</c:v>
                </c:pt>
                <c:pt idx="690">
                  <c:v>13.6575791472952</c:v>
                </c:pt>
                <c:pt idx="691">
                  <c:v>13.6470890071898</c:v>
                </c:pt>
                <c:pt idx="692">
                  <c:v>13.636505997187907</c:v>
                </c:pt>
                <c:pt idx="693">
                  <c:v>13.625831458793202</c:v>
                </c:pt>
                <c:pt idx="694">
                  <c:v>13.615066735596002</c:v>
                </c:pt>
                <c:pt idx="695">
                  <c:v>13.604213173223593</c:v>
                </c:pt>
                <c:pt idx="696">
                  <c:v>13.593272119290399</c:v>
                </c:pt>
                <c:pt idx="697">
                  <c:v>13.582244923348211</c:v>
                </c:pt>
                <c:pt idx="698">
                  <c:v>13.571132936836907</c:v>
                </c:pt>
                <c:pt idx="699">
                  <c:v>13.559937513034711</c:v>
                </c:pt>
                <c:pt idx="700">
                  <c:v>13.5486600070079</c:v>
                </c:pt>
                <c:pt idx="701">
                  <c:v>13.537301775562398</c:v>
                </c:pt>
                <c:pt idx="702">
                  <c:v>13.525864177192799</c:v>
                </c:pt>
                <c:pt idx="703">
                  <c:v>13.514348572033592</c:v>
                </c:pt>
                <c:pt idx="704">
                  <c:v>13.502756321809107</c:v>
                </c:pt>
                <c:pt idx="705">
                  <c:v>13.4910887897839</c:v>
                </c:pt>
                <c:pt idx="706">
                  <c:v>13.4793473407133</c:v>
                </c:pt>
                <c:pt idx="707">
                  <c:v>13.467533340793302</c:v>
                </c:pt>
                <c:pt idx="708">
                  <c:v>13.455648157611707</c:v>
                </c:pt>
                <c:pt idx="709">
                  <c:v>13.443693160097398</c:v>
                </c:pt>
                <c:pt idx="710">
                  <c:v>13.4316697184716</c:v>
                </c:pt>
                <c:pt idx="711">
                  <c:v>13.419579204197802</c:v>
                </c:pt>
                <c:pt idx="712">
                  <c:v>13.407422989932099</c:v>
                </c:pt>
                <c:pt idx="713">
                  <c:v>13.395202449473604</c:v>
                </c:pt>
                <c:pt idx="714">
                  <c:v>13.382918957714702</c:v>
                </c:pt>
                <c:pt idx="715">
                  <c:v>13.3705738905918</c:v>
                </c:pt>
                <c:pt idx="716">
                  <c:v>13.358168625034798</c:v>
                </c:pt>
                <c:pt idx="717">
                  <c:v>13.345704538918511</c:v>
                </c:pt>
                <c:pt idx="718">
                  <c:v>13.333183011011904</c:v>
                </c:pt>
                <c:pt idx="719">
                  <c:v>13.3206054209298</c:v>
                </c:pt>
                <c:pt idx="720">
                  <c:v>13.307973149081498</c:v>
                </c:pt>
                <c:pt idx="721">
                  <c:v>13.295287576622608</c:v>
                </c:pt>
                <c:pt idx="722">
                  <c:v>13.282550085404704</c:v>
                </c:pt>
                <c:pt idx="723">
                  <c:v>13.269762057925707</c:v>
                </c:pt>
                <c:pt idx="724">
                  <c:v>13.256924877280307</c:v>
                </c:pt>
                <c:pt idx="725">
                  <c:v>13.244039927110299</c:v>
                </c:pt>
                <c:pt idx="726">
                  <c:v>13.231108591555094</c:v>
                </c:pt>
                <c:pt idx="727">
                  <c:v>13.2181322552017</c:v>
                </c:pt>
                <c:pt idx="728">
                  <c:v>13.2051123030353</c:v>
                </c:pt>
                <c:pt idx="729">
                  <c:v>13.1920501203894</c:v>
                </c:pt>
                <c:pt idx="730">
                  <c:v>13.1789470928966</c:v>
                </c:pt>
                <c:pt idx="731">
                  <c:v>13.165804606438407</c:v>
                </c:pt>
                <c:pt idx="732">
                  <c:v>13.152624047095907</c:v>
                </c:pt>
                <c:pt idx="733">
                  <c:v>13.139406801100007</c:v>
                </c:pt>
                <c:pt idx="734">
                  <c:v>13.126154254781907</c:v>
                </c:pt>
                <c:pt idx="735">
                  <c:v>13.112867794523</c:v>
                </c:pt>
                <c:pt idx="736">
                  <c:v>13.099548806705911</c:v>
                </c:pt>
                <c:pt idx="737">
                  <c:v>13.0861986776641</c:v>
                </c:pt>
                <c:pt idx="738">
                  <c:v>13.0728187936329</c:v>
                </c:pt>
                <c:pt idx="739">
                  <c:v>13.059410540699407</c:v>
                </c:pt>
                <c:pt idx="740">
                  <c:v>13.045975304752698</c:v>
                </c:pt>
                <c:pt idx="741">
                  <c:v>13.0325144714348</c:v>
                </c:pt>
                <c:pt idx="742">
                  <c:v>13.019029426090398</c:v>
                </c:pt>
                <c:pt idx="743">
                  <c:v>13.005521553717402</c:v>
                </c:pt>
                <c:pt idx="744">
                  <c:v>12.991992238917502</c:v>
                </c:pt>
                <c:pt idx="745">
                  <c:v>12.978442865845912</c:v>
                </c:pt>
                <c:pt idx="746">
                  <c:v>12.964874818162611</c:v>
                </c:pt>
                <c:pt idx="747">
                  <c:v>12.951289478981908</c:v>
                </c:pt>
                <c:pt idx="748">
                  <c:v>12.937688230823007</c:v>
                </c:pt>
                <c:pt idx="749">
                  <c:v>12.924072455560699</c:v>
                </c:pt>
                <c:pt idx="750">
                  <c:v>12.910443534375007</c:v>
                </c:pt>
                <c:pt idx="751">
                  <c:v>12.896802847702107</c:v>
                </c:pt>
                <c:pt idx="752">
                  <c:v>12.883151775184604</c:v>
                </c:pt>
                <c:pt idx="753">
                  <c:v>12.869491695621612</c:v>
                </c:pt>
                <c:pt idx="754">
                  <c:v>12.855823986919306</c:v>
                </c:pt>
                <c:pt idx="755">
                  <c:v>12.842150026041002</c:v>
                </c:pt>
                <c:pt idx="756">
                  <c:v>12.828471188957998</c:v>
                </c:pt>
                <c:pt idx="757">
                  <c:v>12.814788850599607</c:v>
                </c:pt>
                <c:pt idx="758">
                  <c:v>12.8011043848031</c:v>
                </c:pt>
                <c:pt idx="759">
                  <c:v>12.787419164264801</c:v>
                </c:pt>
                <c:pt idx="760">
                  <c:v>12.77373456049</c:v>
                </c:pt>
                <c:pt idx="761">
                  <c:v>12.760051943743299</c:v>
                </c:pt>
                <c:pt idx="762">
                  <c:v>12.746372682999089</c:v>
                </c:pt>
                <c:pt idx="763">
                  <c:v>12.732698145891792</c:v>
                </c:pt>
                <c:pt idx="764">
                  <c:v>12.7190296986665</c:v>
                </c:pt>
                <c:pt idx="765">
                  <c:v>12.705368706128398</c:v>
                </c:pt>
                <c:pt idx="766">
                  <c:v>12.691716531594302</c:v>
                </c:pt>
                <c:pt idx="767">
                  <c:v>12.6780745368424</c:v>
                </c:pt>
                <c:pt idx="768">
                  <c:v>12.664444082062607</c:v>
                </c:pt>
                <c:pt idx="769">
                  <c:v>12.650826525806707</c:v>
                </c:pt>
                <c:pt idx="770">
                  <c:v>12.637223224939298</c:v>
                </c:pt>
                <c:pt idx="771">
                  <c:v>12.623635534587612</c:v>
                </c:pt>
                <c:pt idx="772">
                  <c:v>12.6100648080919</c:v>
                </c:pt>
                <c:pt idx="773">
                  <c:v>12.596512396956102</c:v>
                </c:pt>
                <c:pt idx="774">
                  <c:v>12.582979650797904</c:v>
                </c:pt>
                <c:pt idx="775">
                  <c:v>12.569467917299011</c:v>
                </c:pt>
                <c:pt idx="776">
                  <c:v>12.5559785421556</c:v>
                </c:pt>
                <c:pt idx="777">
                  <c:v>12.542512869029208</c:v>
                </c:pt>
                <c:pt idx="778">
                  <c:v>12.5290722394958</c:v>
                </c:pt>
                <c:pt idx="779">
                  <c:v>12.5156579929975</c:v>
                </c:pt>
                <c:pt idx="780">
                  <c:v>12.502271466791694</c:v>
                </c:pt>
                <c:pt idx="781">
                  <c:v>12.4889139959026</c:v>
                </c:pt>
                <c:pt idx="782">
                  <c:v>12.475586913070616</c:v>
                </c:pt>
                <c:pt idx="783">
                  <c:v>12.462291548703211</c:v>
                </c:pt>
                <c:pt idx="784">
                  <c:v>12.449029230824607</c:v>
                </c:pt>
                <c:pt idx="785">
                  <c:v>12.435801285027207</c:v>
                </c:pt>
                <c:pt idx="786">
                  <c:v>12.422609034421107</c:v>
                </c:pt>
                <c:pt idx="787">
                  <c:v>12.409453799584307</c:v>
                </c:pt>
                <c:pt idx="788">
                  <c:v>12.396336898514214</c:v>
                </c:pt>
                <c:pt idx="789">
                  <c:v>12.3832596465761</c:v>
                </c:pt>
                <c:pt idx="790">
                  <c:v>12.3702233564556</c:v>
                </c:pt>
                <c:pt idx="791">
                  <c:v>12.357229338107008</c:v>
                </c:pt>
                <c:pt idx="792">
                  <c:v>12.3442788987053</c:v>
                </c:pt>
                <c:pt idx="793">
                  <c:v>12.331373342595294</c:v>
                </c:pt>
                <c:pt idx="794">
                  <c:v>12.318513971242499</c:v>
                </c:pt>
                <c:pt idx="795">
                  <c:v>12.305702083183911</c:v>
                </c:pt>
                <c:pt idx="796">
                  <c:v>12.292938973977</c:v>
                </c:pt>
                <c:pt idx="797">
                  <c:v>12.280225936151593</c:v>
                </c:pt>
                <c:pt idx="798">
                  <c:v>12.267564259159107</c:v>
                </c:pt>
                <c:pt idx="799">
                  <c:v>12.2549552293238</c:v>
                </c:pt>
                <c:pt idx="800">
                  <c:v>12.242400129791999</c:v>
                </c:pt>
                <c:pt idx="801">
                  <c:v>12.2299002404833</c:v>
                </c:pt>
                <c:pt idx="802">
                  <c:v>12.217456838040912</c:v>
                </c:pt>
                <c:pt idx="803">
                  <c:v>12.205071195781301</c:v>
                </c:pt>
                <c:pt idx="804">
                  <c:v>12.192744583645506</c:v>
                </c:pt>
                <c:pt idx="805">
                  <c:v>12.1804782681485</c:v>
                </c:pt>
                <c:pt idx="806">
                  <c:v>12.168273512330201</c:v>
                </c:pt>
                <c:pt idx="807">
                  <c:v>12.156131575705707</c:v>
                </c:pt>
                <c:pt idx="808">
                  <c:v>12.144053714215193</c:v>
                </c:pt>
                <c:pt idx="809">
                  <c:v>12.132041180174891</c:v>
                </c:pt>
                <c:pt idx="810">
                  <c:v>12.120095222227</c:v>
                </c:pt>
                <c:pt idx="811">
                  <c:v>12.108217085290294</c:v>
                </c:pt>
                <c:pt idx="812">
                  <c:v>12.0964080105101</c:v>
                </c:pt>
                <c:pt idx="813">
                  <c:v>12.084669235209107</c:v>
                </c:pt>
                <c:pt idx="814">
                  <c:v>12.073001992837202</c:v>
                </c:pt>
                <c:pt idx="815">
                  <c:v>12.061407512922214</c:v>
                </c:pt>
                <c:pt idx="816">
                  <c:v>12.049887021020099</c:v>
                </c:pt>
                <c:pt idx="817">
                  <c:v>12.0384417386654</c:v>
                </c:pt>
                <c:pt idx="818">
                  <c:v>12.027072883321498</c:v>
                </c:pt>
                <c:pt idx="819">
                  <c:v>12.015781668330799</c:v>
                </c:pt>
                <c:pt idx="820">
                  <c:v>12.004569302865002</c:v>
                </c:pt>
                <c:pt idx="821">
                  <c:v>11.993436991876312</c:v>
                </c:pt>
                <c:pt idx="822">
                  <c:v>11.982385936046214</c:v>
                </c:pt>
                <c:pt idx="823">
                  <c:v>11.971417331737907</c:v>
                </c:pt>
                <c:pt idx="824">
                  <c:v>11.960532370944218</c:v>
                </c:pt>
                <c:pt idx="825">
                  <c:v>11.949732241240007</c:v>
                </c:pt>
                <c:pt idx="826">
                  <c:v>11.939018125731298</c:v>
                </c:pt>
                <c:pt idx="827">
                  <c:v>11.928391203006498</c:v>
                </c:pt>
                <c:pt idx="828">
                  <c:v>11.9178526470857</c:v>
                </c:pt>
                <c:pt idx="829">
                  <c:v>11.9074036273716</c:v>
                </c:pt>
                <c:pt idx="830">
                  <c:v>11.897045308600307</c:v>
                </c:pt>
                <c:pt idx="831">
                  <c:v>11.8867788507906</c:v>
                </c:pt>
                <c:pt idx="832">
                  <c:v>11.8766054091955</c:v>
                </c:pt>
                <c:pt idx="833">
                  <c:v>11.866526134251211</c:v>
                </c:pt>
                <c:pt idx="834">
                  <c:v>11.856542171529016</c:v>
                </c:pt>
                <c:pt idx="835">
                  <c:v>11.846654661684004</c:v>
                </c:pt>
                <c:pt idx="836">
                  <c:v>11.836864740407</c:v>
                </c:pt>
                <c:pt idx="837">
                  <c:v>11.8271735383737</c:v>
                </c:pt>
                <c:pt idx="838">
                  <c:v>11.8175821811954</c:v>
                </c:pt>
                <c:pt idx="839">
                  <c:v>11.808091789369801</c:v>
                </c:pt>
                <c:pt idx="840">
                  <c:v>11.798703478230394</c:v>
                </c:pt>
                <c:pt idx="841">
                  <c:v>11.7894183578978</c:v>
                </c:pt>
                <c:pt idx="842">
                  <c:v>11.780237533229407</c:v>
                </c:pt>
                <c:pt idx="843">
                  <c:v>11.771162103769798</c:v>
                </c:pt>
                <c:pt idx="844">
                  <c:v>11.762193163701699</c:v>
                </c:pt>
                <c:pt idx="845">
                  <c:v>11.7533318017956</c:v>
                </c:pt>
                <c:pt idx="846">
                  <c:v>11.744579101360491</c:v>
                </c:pt>
                <c:pt idx="847">
                  <c:v>11.735936140193798</c:v>
                </c:pt>
                <c:pt idx="848">
                  <c:v>11.727403990532398</c:v>
                </c:pt>
                <c:pt idx="849">
                  <c:v>11.7189837190022</c:v>
                </c:pt>
                <c:pt idx="850">
                  <c:v>11.710676386568904</c:v>
                </c:pt>
                <c:pt idx="851">
                  <c:v>11.702483048488807</c:v>
                </c:pt>
                <c:pt idx="852">
                  <c:v>11.694404754258002</c:v>
                </c:pt>
                <c:pt idx="853">
                  <c:v>11.686442547563711</c:v>
                </c:pt>
                <c:pt idx="854">
                  <c:v>11.678597466234001</c:v>
                </c:pt>
                <c:pt idx="855">
                  <c:v>11.670870542188499</c:v>
                </c:pt>
                <c:pt idx="856">
                  <c:v>11.6632628013888</c:v>
                </c:pt>
                <c:pt idx="857">
                  <c:v>11.655775263788406</c:v>
                </c:pt>
                <c:pt idx="858">
                  <c:v>11.648408943283298</c:v>
                </c:pt>
                <c:pt idx="859">
                  <c:v>11.641164847662401</c:v>
                </c:pt>
                <c:pt idx="860">
                  <c:v>11.6340439785576</c:v>
                </c:pt>
                <c:pt idx="861">
                  <c:v>11.6270473313946</c:v>
                </c:pt>
                <c:pt idx="862">
                  <c:v>11.6201758953426</c:v>
                </c:pt>
                <c:pt idx="863">
                  <c:v>11.613430653265407</c:v>
                </c:pt>
                <c:pt idx="864">
                  <c:v>11.606812581670399</c:v>
                </c:pt>
                <c:pt idx="865">
                  <c:v>11.600322650661001</c:v>
                </c:pt>
                <c:pt idx="866">
                  <c:v>11.593961823885</c:v>
                </c:pt>
                <c:pt idx="867">
                  <c:v>11.587731058486307</c:v>
                </c:pt>
                <c:pt idx="868">
                  <c:v>11.5816313050543</c:v>
                </c:pt>
                <c:pt idx="869">
                  <c:v>11.575663507574607</c:v>
                </c:pt>
                <c:pt idx="870">
                  <c:v>11.5698286033796</c:v>
                </c:pt>
                <c:pt idx="871">
                  <c:v>11.5641275230986</c:v>
                </c:pt>
                <c:pt idx="872">
                  <c:v>11.558561190607801</c:v>
                </c:pt>
                <c:pt idx="873">
                  <c:v>11.553130522981707</c:v>
                </c:pt>
                <c:pt idx="874">
                  <c:v>11.5478364304418</c:v>
                </c:pt>
                <c:pt idx="875">
                  <c:v>11.542679816308507</c:v>
                </c:pt>
                <c:pt idx="876">
                  <c:v>11.537661576950592</c:v>
                </c:pt>
                <c:pt idx="877">
                  <c:v>11.532782601736207</c:v>
                </c:pt>
                <c:pt idx="878">
                  <c:v>11.528043772981999</c:v>
                </c:pt>
                <c:pt idx="879">
                  <c:v>11.5234459659048</c:v>
                </c:pt>
                <c:pt idx="880">
                  <c:v>11.518990048571398</c:v>
                </c:pt>
                <c:pt idx="881">
                  <c:v>11.5146768818488</c:v>
                </c:pt>
                <c:pt idx="882">
                  <c:v>11.510507319354804</c:v>
                </c:pt>
                <c:pt idx="883">
                  <c:v>11.50648220740792</c:v>
                </c:pt>
                <c:pt idx="884">
                  <c:v>11.502602384978207</c:v>
                </c:pt>
                <c:pt idx="885">
                  <c:v>11.498868683637191</c:v>
                </c:pt>
                <c:pt idx="886">
                  <c:v>11.495281927508804</c:v>
                </c:pt>
                <c:pt idx="887">
                  <c:v>11.491842933219402</c:v>
                </c:pt>
                <c:pt idx="888">
                  <c:v>11.488552509847311</c:v>
                </c:pt>
                <c:pt idx="889">
                  <c:v>11.485411458874307</c:v>
                </c:pt>
                <c:pt idx="890">
                  <c:v>11.482420574136107</c:v>
                </c:pt>
                <c:pt idx="891">
                  <c:v>11.479580641771307</c:v>
                </c:pt>
                <c:pt idx="892">
                  <c:v>11.476892440173</c:v>
                </c:pt>
                <c:pt idx="893">
                  <c:v>11.4743567399385</c:v>
                </c:pt>
                <c:pt idx="894">
                  <c:v>11.471974303820501</c:v>
                </c:pt>
                <c:pt idx="895">
                  <c:v>11.469745886675502</c:v>
                </c:pt>
                <c:pt idx="896">
                  <c:v>11.467672235416607</c:v>
                </c:pt>
                <c:pt idx="897">
                  <c:v>11.465754088962507</c:v>
                </c:pt>
                <c:pt idx="898">
                  <c:v>11.463992178187507</c:v>
                </c:pt>
                <c:pt idx="899">
                  <c:v>11.462387225872707</c:v>
                </c:pt>
                <c:pt idx="900">
                  <c:v>11.460939946655907</c:v>
                </c:pt>
                <c:pt idx="901">
                  <c:v>11.459651046982502</c:v>
                </c:pt>
                <c:pt idx="902">
                  <c:v>11.4585212250542</c:v>
                </c:pt>
                <c:pt idx="903">
                  <c:v>11.4575511707818</c:v>
                </c:pt>
                <c:pt idx="904">
                  <c:v>11.456741565734006</c:v>
                </c:pt>
                <c:pt idx="905">
                  <c:v>11.456093083087406</c:v>
                </c:pt>
                <c:pt idx="906">
                  <c:v>11.455606387577712</c:v>
                </c:pt>
                <c:pt idx="907">
                  <c:v>11.455282135449918</c:v>
                </c:pt>
                <c:pt idx="908">
                  <c:v>11.455120974409214</c:v>
                </c:pt>
                <c:pt idx="909">
                  <c:v>11.455123543569107</c:v>
                </c:pt>
                <c:pt idx="910">
                  <c:v>11.455290473404611</c:v>
                </c:pt>
                <c:pt idx="911">
                  <c:v>11.455622385700911</c:v>
                </c:pt>
                <c:pt idx="912">
                  <c:v>11.456119893504011</c:v>
                </c:pt>
                <c:pt idx="913">
                  <c:v>11.456783601071002</c:v>
                </c:pt>
                <c:pt idx="914">
                  <c:v>11.4576141038208</c:v>
                </c:pt>
                <c:pt idx="915">
                  <c:v>11.4586119882846</c:v>
                </c:pt>
                <c:pt idx="916">
                  <c:v>11.459777832054707</c:v>
                </c:pt>
                <c:pt idx="917">
                  <c:v>11.461112203737002</c:v>
                </c:pt>
                <c:pt idx="918">
                  <c:v>11.462615662900404</c:v>
                </c:pt>
                <c:pt idx="919">
                  <c:v>11.464288760026498</c:v>
                </c:pt>
                <c:pt idx="920">
                  <c:v>11.466132036460412</c:v>
                </c:pt>
                <c:pt idx="921">
                  <c:v>11.468146024361907</c:v>
                </c:pt>
                <c:pt idx="922">
                  <c:v>11.470331246654904</c:v>
                </c:pt>
                <c:pt idx="923">
                  <c:v>11.472688216977316</c:v>
                </c:pt>
                <c:pt idx="924">
                  <c:v>11.4752174396324</c:v>
                </c:pt>
                <c:pt idx="925">
                  <c:v>11.477919409539499</c:v>
                </c:pt>
                <c:pt idx="926">
                  <c:v>11.480794612182612</c:v>
                </c:pt>
                <c:pt idx="927">
                  <c:v>11.483843523561907</c:v>
                </c:pt>
                <c:pt idx="928">
                  <c:v>11.487066610144106</c:v>
                </c:pt>
                <c:pt idx="929">
                  <c:v>11.4904643288128</c:v>
                </c:pt>
                <c:pt idx="930">
                  <c:v>11.4940371268184</c:v>
                </c:pt>
                <c:pt idx="931">
                  <c:v>11.497785441728499</c:v>
                </c:pt>
                <c:pt idx="932">
                  <c:v>11.5017097013789</c:v>
                </c:pt>
                <c:pt idx="933">
                  <c:v>11.505810323823004</c:v>
                </c:pt>
                <c:pt idx="934">
                  <c:v>11.510087717282707</c:v>
                </c:pt>
                <c:pt idx="935">
                  <c:v>11.5145422800985</c:v>
                </c:pt>
                <c:pt idx="936">
                  <c:v>11.519174400681099</c:v>
                </c:pt>
                <c:pt idx="937">
                  <c:v>11.5239844574585</c:v>
                </c:pt>
                <c:pt idx="938">
                  <c:v>11.528972818830299</c:v>
                </c:pt>
                <c:pt idx="939">
                  <c:v>11.534139843115399</c:v>
                </c:pt>
                <c:pt idx="940">
                  <c:v>11.539485878503614</c:v>
                </c:pt>
                <c:pt idx="941">
                  <c:v>11.5450112630049</c:v>
                </c:pt>
                <c:pt idx="942">
                  <c:v>11.550716324400407</c:v>
                </c:pt>
                <c:pt idx="943">
                  <c:v>11.556601380194</c:v>
                </c:pt>
                <c:pt idx="944">
                  <c:v>11.562666737559312</c:v>
                </c:pt>
                <c:pt idx="945">
                  <c:v>11.5689126932936</c:v>
                </c:pt>
                <c:pt idx="946">
                  <c:v>11.575339533766316</c:v>
                </c:pt>
                <c:pt idx="947">
                  <c:v>11.581947534869611</c:v>
                </c:pt>
                <c:pt idx="948">
                  <c:v>11.588736961968404</c:v>
                </c:pt>
                <c:pt idx="949">
                  <c:v>11.5957080698519</c:v>
                </c:pt>
                <c:pt idx="950">
                  <c:v>11.602861102683001</c:v>
                </c:pt>
                <c:pt idx="951">
                  <c:v>11.610196293948107</c:v>
                </c:pt>
                <c:pt idx="952">
                  <c:v>11.617713866408801</c:v>
                </c:pt>
                <c:pt idx="953">
                  <c:v>11.6254140320518</c:v>
                </c:pt>
                <c:pt idx="954">
                  <c:v>11.633296992038099</c:v>
                </c:pt>
                <c:pt idx="955">
                  <c:v>11.641362936654998</c:v>
                </c:pt>
                <c:pt idx="956">
                  <c:v>11.6496120452653</c:v>
                </c:pt>
                <c:pt idx="957">
                  <c:v>11.6580444862589</c:v>
                </c:pt>
                <c:pt idx="958">
                  <c:v>11.6666604170008</c:v>
                </c:pt>
                <c:pt idx="959">
                  <c:v>11.675459983783911</c:v>
                </c:pt>
                <c:pt idx="960">
                  <c:v>11.6844433217786</c:v>
                </c:pt>
                <c:pt idx="961">
                  <c:v>11.6936105549825</c:v>
                </c:pt>
                <c:pt idx="962">
                  <c:v>11.702961796170491</c:v>
                </c:pt>
                <c:pt idx="963">
                  <c:v>11.712497146847006</c:v>
                </c:pt>
                <c:pt idx="964">
                  <c:v>11.722216697194799</c:v>
                </c:pt>
                <c:pt idx="965">
                  <c:v>11.732120526024501</c:v>
                </c:pt>
                <c:pt idx="966">
                  <c:v>11.742208700727398</c:v>
                </c:pt>
                <c:pt idx="967">
                  <c:v>11.752481277223916</c:v>
                </c:pt>
                <c:pt idx="968">
                  <c:v>11.762938299914307</c:v>
                </c:pt>
                <c:pt idx="969">
                  <c:v>11.773579801629404</c:v>
                </c:pt>
                <c:pt idx="970">
                  <c:v>11.7844058035804</c:v>
                </c:pt>
                <c:pt idx="971">
                  <c:v>11.795416315310407</c:v>
                </c:pt>
                <c:pt idx="972">
                  <c:v>11.806611334642307</c:v>
                </c:pt>
                <c:pt idx="973">
                  <c:v>11.8179908476321</c:v>
                </c:pt>
                <c:pt idx="974">
                  <c:v>11.829554828517507</c:v>
                </c:pt>
                <c:pt idx="975">
                  <c:v>11.841303239668207</c:v>
                </c:pt>
                <c:pt idx="976">
                  <c:v>11.853236031536811</c:v>
                </c:pt>
                <c:pt idx="977">
                  <c:v>11.865353142608907</c:v>
                </c:pt>
                <c:pt idx="978">
                  <c:v>11.877654499354207</c:v>
                </c:pt>
                <c:pt idx="979">
                  <c:v>11.890140016174907</c:v>
                </c:pt>
                <c:pt idx="980">
                  <c:v>11.902809595358507</c:v>
                </c:pt>
                <c:pt idx="981">
                  <c:v>11.915663127026002</c:v>
                </c:pt>
                <c:pt idx="982">
                  <c:v>11.928700489083701</c:v>
                </c:pt>
                <c:pt idx="983">
                  <c:v>11.941921547172694</c:v>
                </c:pt>
                <c:pt idx="984">
                  <c:v>11.955326154620007</c:v>
                </c:pt>
                <c:pt idx="985">
                  <c:v>11.9689141523884</c:v>
                </c:pt>
                <c:pt idx="986">
                  <c:v>11.982685369025507</c:v>
                </c:pt>
                <c:pt idx="987">
                  <c:v>11.996639620617207</c:v>
                </c:pt>
                <c:pt idx="988">
                  <c:v>12.010776710735801</c:v>
                </c:pt>
                <c:pt idx="989">
                  <c:v>12.025096430389612</c:v>
                </c:pt>
                <c:pt idx="990">
                  <c:v>12.0395985579755</c:v>
                </c:pt>
                <c:pt idx="991">
                  <c:v>12.054282859227916</c:v>
                </c:pt>
                <c:pt idx="992">
                  <c:v>12.069149087169807</c:v>
                </c:pt>
                <c:pt idx="993">
                  <c:v>12.084196982061902</c:v>
                </c:pt>
                <c:pt idx="994">
                  <c:v>12.099426271354211</c:v>
                </c:pt>
                <c:pt idx="995">
                  <c:v>12.114836669636302</c:v>
                </c:pt>
                <c:pt idx="996">
                  <c:v>12.130427878586802</c:v>
                </c:pt>
                <c:pt idx="997">
                  <c:v>12.146199586924</c:v>
                </c:pt>
                <c:pt idx="998">
                  <c:v>12.1621514703569</c:v>
                </c:pt>
                <c:pt idx="999">
                  <c:v>12.178283191535698</c:v>
                </c:pt>
                <c:pt idx="1000">
                  <c:v>12.1945944</c:v>
                </c:pt>
                <c:pt idx="1001">
                  <c:v>12.211084732131399</c:v>
                </c:pt>
                <c:pt idx="1002">
                  <c:v>12.2277538111036</c:v>
                </c:pt>
                <c:pt idx="1003">
                  <c:v>12.244601246831298</c:v>
                </c:pt>
                <c:pt idx="1004">
                  <c:v>12.261626635921907</c:v>
                </c:pt>
                <c:pt idx="1005">
                  <c:v>12.278829561625498</c:v>
                </c:pt>
                <c:pt idx="1006">
                  <c:v>12.296209593785907</c:v>
                </c:pt>
                <c:pt idx="1007">
                  <c:v>12.313766288788107</c:v>
                </c:pt>
                <c:pt idx="1008">
                  <c:v>12.331499189512501</c:v>
                </c:pt>
                <c:pt idx="1009">
                  <c:v>12.349407825283507</c:v>
                </c:pt>
                <c:pt idx="1010">
                  <c:v>12.3674917118185</c:v>
                </c:pt>
                <c:pt idx="1011">
                  <c:v>12.385750351181311</c:v>
                </c:pt>
                <c:pt idx="1012">
                  <c:v>12.404183231729007</c:v>
                </c:pt>
                <c:pt idx="1013">
                  <c:v>12.422789828065508</c:v>
                </c:pt>
                <c:pt idx="1014">
                  <c:v>12.441569600988904</c:v>
                </c:pt>
                <c:pt idx="1015">
                  <c:v>12.460521997445007</c:v>
                </c:pt>
                <c:pt idx="1016">
                  <c:v>12.479646450474911</c:v>
                </c:pt>
                <c:pt idx="1017">
                  <c:v>12.498942379166307</c:v>
                </c:pt>
                <c:pt idx="1018">
                  <c:v>12.5184091886044</c:v>
                </c:pt>
                <c:pt idx="1019">
                  <c:v>12.538046269822004</c:v>
                </c:pt>
                <c:pt idx="1020">
                  <c:v>12.557852999749407</c:v>
                </c:pt>
                <c:pt idx="1021">
                  <c:v>12.577828741164193</c:v>
                </c:pt>
                <c:pt idx="1022">
                  <c:v>12.597972842643498</c:v>
                </c:pt>
                <c:pt idx="1023">
                  <c:v>12.618284638513</c:v>
                </c:pt>
                <c:pt idx="1024">
                  <c:v>12.638763448796992</c:v>
                </c:pt>
                <c:pt idx="1025">
                  <c:v>12.659408579169016</c:v>
                </c:pt>
                <c:pt idx="1026">
                  <c:v>12.680219320903699</c:v>
                </c:pt>
                <c:pt idx="1027">
                  <c:v>12.701194950824799</c:v>
                </c:pt>
                <c:pt idx="1028">
                  <c:v>12.722334731256202</c:v>
                </c:pt>
                <c:pt idx="1029">
                  <c:v>12.7436379099736</c:v>
                </c:pt>
                <c:pt idx="1030">
                  <c:v>12.765103720152901</c:v>
                </c:pt>
                <c:pt idx="1031">
                  <c:v>12.7867313803219</c:v>
                </c:pt>
                <c:pt idx="1032">
                  <c:v>12.808520094310101</c:v>
                </c:pt>
                <c:pt idx="1033">
                  <c:v>12.830469051200106</c:v>
                </c:pt>
                <c:pt idx="1034">
                  <c:v>12.8525774252755</c:v>
                </c:pt>
                <c:pt idx="1035">
                  <c:v>12.874844375973607</c:v>
                </c:pt>
                <c:pt idx="1036">
                  <c:v>12.897269047834399</c:v>
                </c:pt>
                <c:pt idx="1037">
                  <c:v>12.9198505704524</c:v>
                </c:pt>
                <c:pt idx="1038">
                  <c:v>12.942588058425214</c:v>
                </c:pt>
                <c:pt idx="1039">
                  <c:v>12.965480611304416</c:v>
                </c:pt>
                <c:pt idx="1040">
                  <c:v>12.988527313546404</c:v>
                </c:pt>
                <c:pt idx="1041">
                  <c:v>13.0117272344637</c:v>
                </c:pt>
                <c:pt idx="1042">
                  <c:v>13.035079428171498</c:v>
                </c:pt>
                <c:pt idx="1043">
                  <c:v>13.058582933543011</c:v>
                </c:pt>
                <c:pt idx="1044">
                  <c:v>13.082236774156307</c:v>
                </c:pt>
                <c:pt idx="1045">
                  <c:v>13.106039958245407</c:v>
                </c:pt>
                <c:pt idx="1046">
                  <c:v>13.129991478651698</c:v>
                </c:pt>
                <c:pt idx="1047">
                  <c:v>13.154090312772604</c:v>
                </c:pt>
                <c:pt idx="1048">
                  <c:v>13.178335422514193</c:v>
                </c:pt>
                <c:pt idx="1049">
                  <c:v>13.2027257542386</c:v>
                </c:pt>
                <c:pt idx="1050">
                  <c:v>13.227260238716799</c:v>
                </c:pt>
                <c:pt idx="1051">
                  <c:v>13.251937791078499</c:v>
                </c:pt>
                <c:pt idx="1052">
                  <c:v>13.276757310760907</c:v>
                </c:pt>
                <c:pt idx="1053">
                  <c:v>13.301717681460801</c:v>
                </c:pt>
                <c:pt idx="1054">
                  <c:v>13.326817771084302</c:v>
                </c:pt>
                <c:pt idx="1055">
                  <c:v>13.352056431698012</c:v>
                </c:pt>
                <c:pt idx="1056">
                  <c:v>13.377432499476711</c:v>
                </c:pt>
                <c:pt idx="1057">
                  <c:v>13.402944794656907</c:v>
                </c:pt>
                <c:pt idx="1058">
                  <c:v>13.4285921214857</c:v>
                </c:pt>
                <c:pt idx="1059">
                  <c:v>13.454373268170999</c:v>
                </c:pt>
                <c:pt idx="1060">
                  <c:v>13.4802870068314</c:v>
                </c:pt>
                <c:pt idx="1061">
                  <c:v>13.506332093448504</c:v>
                </c:pt>
                <c:pt idx="1062">
                  <c:v>13.532507267815207</c:v>
                </c:pt>
                <c:pt idx="1063">
                  <c:v>13.5588112534871</c:v>
                </c:pt>
                <c:pt idx="1064">
                  <c:v>13.585242757732004</c:v>
                </c:pt>
                <c:pt idx="1065">
                  <c:v>13.611800471481592</c:v>
                </c:pt>
                <c:pt idx="1066">
                  <c:v>13.638483069280801</c:v>
                </c:pt>
                <c:pt idx="1067">
                  <c:v>13.665289209237214</c:v>
                </c:pt>
                <c:pt idx="1068">
                  <c:v>13.692217532974199</c:v>
                </c:pt>
                <c:pt idx="1069">
                  <c:v>13.719266665578498</c:v>
                </c:pt>
                <c:pt idx="1070">
                  <c:v>13.746435215551704</c:v>
                </c:pt>
                <c:pt idx="1071">
                  <c:v>13.773721774761198</c:v>
                </c:pt>
                <c:pt idx="1072">
                  <c:v>13.801124918389212</c:v>
                </c:pt>
                <c:pt idx="1073">
                  <c:v>13.828643204884004</c:v>
                </c:pt>
                <c:pt idx="1074">
                  <c:v>13.856275175909802</c:v>
                </c:pt>
                <c:pt idx="1075">
                  <c:v>13.8840193562978</c:v>
                </c:pt>
                <c:pt idx="1076">
                  <c:v>13.911874253995602</c:v>
                </c:pt>
                <c:pt idx="1077">
                  <c:v>13.9398383600179</c:v>
                </c:pt>
                <c:pt idx="1078">
                  <c:v>13.967910148396999</c:v>
                </c:pt>
                <c:pt idx="1079">
                  <c:v>13.996088076134004</c:v>
                </c:pt>
                <c:pt idx="1080">
                  <c:v>14.024370583146498</c:v>
                </c:pt>
                <c:pt idx="1081">
                  <c:v>14.052756092221916</c:v>
                </c:pt>
                <c:pt idx="1082">
                  <c:v>14.0812430089661</c:v>
                </c:pt>
                <c:pt idx="1083">
                  <c:v>14.109829721754201</c:v>
                </c:pt>
                <c:pt idx="1084">
                  <c:v>14.138514601680598</c:v>
                </c:pt>
                <c:pt idx="1085">
                  <c:v>14.1672960025102</c:v>
                </c:pt>
                <c:pt idx="1086">
                  <c:v>14.1961722606283</c:v>
                </c:pt>
                <c:pt idx="1087">
                  <c:v>14.225141694989302</c:v>
                </c:pt>
                <c:pt idx="1088">
                  <c:v>14.2542026070702</c:v>
                </c:pt>
                <c:pt idx="1089">
                  <c:v>14.283353280818798</c:v>
                </c:pt>
                <c:pt idx="1090">
                  <c:v>14.312591982604102</c:v>
                </c:pt>
                <c:pt idx="1091">
                  <c:v>14.3419169611669</c:v>
                </c:pt>
                <c:pt idx="1092">
                  <c:v>14.371326447571198</c:v>
                </c:pt>
                <c:pt idx="1093">
                  <c:v>14.4008186551533</c:v>
                </c:pt>
                <c:pt idx="1094">
                  <c:v>14.430391779471798</c:v>
                </c:pt>
                <c:pt idx="1095">
                  <c:v>14.460043998259406</c:v>
                </c:pt>
                <c:pt idx="1096">
                  <c:v>14.489773471372498</c:v>
                </c:pt>
                <c:pt idx="1097">
                  <c:v>14.519578340740598</c:v>
                </c:pt>
                <c:pt idx="1098">
                  <c:v>14.549456730318207</c:v>
                </c:pt>
                <c:pt idx="1099">
                  <c:v>14.579406746034406</c:v>
                </c:pt>
                <c:pt idx="1100">
                  <c:v>14.609426475743907</c:v>
                </c:pt>
                <c:pt idx="1101">
                  <c:v>14.639513989175798</c:v>
                </c:pt>
                <c:pt idx="1102">
                  <c:v>14.669667337885107</c:v>
                </c:pt>
                <c:pt idx="1103">
                  <c:v>14.699884555203411</c:v>
                </c:pt>
                <c:pt idx="1104">
                  <c:v>14.7301636561882</c:v>
                </c:pt>
                <c:pt idx="1105">
                  <c:v>14.7605026375735</c:v>
                </c:pt>
                <c:pt idx="1106">
                  <c:v>14.790899477721499</c:v>
                </c:pt>
                <c:pt idx="1107">
                  <c:v>14.821352136570498</c:v>
                </c:pt>
                <c:pt idx="1108">
                  <c:v>14.851858555587507</c:v>
                </c:pt>
                <c:pt idx="1109">
                  <c:v>14.882416657716616</c:v>
                </c:pt>
                <c:pt idx="1110">
                  <c:v>14.913024347331699</c:v>
                </c:pt>
                <c:pt idx="1111">
                  <c:v>14.943679510184007</c:v>
                </c:pt>
                <c:pt idx="1112">
                  <c:v>14.9743800133547</c:v>
                </c:pt>
                <c:pt idx="1113">
                  <c:v>15.005123705204401</c:v>
                </c:pt>
                <c:pt idx="1114">
                  <c:v>15.0359084153236</c:v>
                </c:pt>
                <c:pt idx="1115">
                  <c:v>15.066731954482407</c:v>
                </c:pt>
                <c:pt idx="1116">
                  <c:v>15.097592114581607</c:v>
                </c:pt>
                <c:pt idx="1117">
                  <c:v>15.128486668603607</c:v>
                </c:pt>
                <c:pt idx="1118">
                  <c:v>15.159413370560307</c:v>
                </c:pt>
                <c:pt idx="1119">
                  <c:v>15.190369955446799</c:v>
                </c:pt>
                <c:pt idx="1120">
                  <c:v>15.221354139189099</c:v>
                </c:pt>
                <c:pt idx="1121">
                  <c:v>15.252363618595799</c:v>
                </c:pt>
                <c:pt idx="1122">
                  <c:v>15.2833960713075</c:v>
                </c:pt>
                <c:pt idx="1123">
                  <c:v>15.314449155748108</c:v>
                </c:pt>
                <c:pt idx="1124">
                  <c:v>15.345520511075406</c:v>
                </c:pt>
                <c:pt idx="1125">
                  <c:v>15.376607757129014</c:v>
                </c:pt>
                <c:pt idx="1126">
                  <c:v>15.4077084943836</c:v>
                </c:pt>
                <c:pt idx="1127">
                  <c:v>15.438820303897893</c:v>
                </c:pt>
                <c:pt idx="1128">
                  <c:v>15.469940747265802</c:v>
                </c:pt>
                <c:pt idx="1129">
                  <c:v>15.5010673665652</c:v>
                </c:pt>
                <c:pt idx="1130">
                  <c:v>15.5321976843088</c:v>
                </c:pt>
                <c:pt idx="1131">
                  <c:v>15.5633292033967</c:v>
                </c:pt>
                <c:pt idx="1132">
                  <c:v>15.5944594070634</c:v>
                </c:pt>
                <c:pt idx="1133">
                  <c:v>15.6255857588301</c:v>
                </c:pt>
                <c:pt idx="1134">
                  <c:v>15.656705702454699</c:v>
                </c:pt>
                <c:pt idx="1135">
                  <c:v>15.6878166618826</c:v>
                </c:pt>
                <c:pt idx="1136">
                  <c:v>15.718916041195794</c:v>
                </c:pt>
                <c:pt idx="1137">
                  <c:v>15.7500012245634</c:v>
                </c:pt>
                <c:pt idx="1138">
                  <c:v>15.7810695761939</c:v>
                </c:pt>
                <c:pt idx="1139">
                  <c:v>15.812118440283299</c:v>
                </c:pt>
                <c:pt idx="1140">
                  <c:v>15.843145140966</c:v>
                </c:pt>
                <c:pt idx="1141">
                  <c:v>15.874146982266208</c:v>
                </c:pt>
                <c:pt idx="1142">
                  <c:v>15.905121248047402</c:v>
                </c:pt>
                <c:pt idx="1143">
                  <c:v>15.936065201961799</c:v>
                </c:pt>
                <c:pt idx="1144">
                  <c:v>15.966976087402307</c:v>
                </c:pt>
                <c:pt idx="1145">
                  <c:v>15.997851127452792</c:v>
                </c:pt>
                <c:pt idx="1146">
                  <c:v>16.028687524836688</c:v>
                </c:pt>
                <c:pt idx="1147">
                  <c:v>16.0594824618689</c:v>
                </c:pt>
                <c:pt idx="1148">
                  <c:v>16.090233100406188</c:v>
                </c:pt>
                <c:pt idx="1149">
                  <c:v>16.120936581796787</c:v>
                </c:pt>
                <c:pt idx="1150">
                  <c:v>16.151590026830913</c:v>
                </c:pt>
                <c:pt idx="1151">
                  <c:v>16.182190535690786</c:v>
                </c:pt>
                <c:pt idx="1152">
                  <c:v>16.212735187902499</c:v>
                </c:pt>
                <c:pt idx="1153">
                  <c:v>16.243221042284286</c:v>
                </c:pt>
                <c:pt idx="1154">
                  <c:v>16.273645136897887</c:v>
                </c:pt>
                <c:pt idx="1155">
                  <c:v>16.304004488999013</c:v>
                </c:pt>
                <c:pt idx="1156">
                  <c:v>16.3342960949883</c:v>
                </c:pt>
                <c:pt idx="1157">
                  <c:v>16.364516930359379</c:v>
                </c:pt>
                <c:pt idx="1158">
                  <c:v>16.394663949651299</c:v>
                </c:pt>
                <c:pt idx="1159">
                  <c:v>16.424734086399077</c:v>
                </c:pt>
                <c:pt idx="1160">
                  <c:v>16.454724253082187</c:v>
                </c:pt>
                <c:pt idx="1161">
                  <c:v>16.484631341075879</c:v>
                </c:pt>
                <c:pt idx="1162">
                  <c:v>16.514452220602415</c:v>
                </c:pt>
                <c:pt idx="1163">
                  <c:v>16.5441837406803</c:v>
                </c:pt>
                <c:pt idx="1164">
                  <c:v>16.573822729074415</c:v>
                </c:pt>
                <c:pt idx="1165">
                  <c:v>16.603365992246719</c:v>
                </c:pt>
                <c:pt idx="1166">
                  <c:v>16.6328103153078</c:v>
                </c:pt>
                <c:pt idx="1167">
                  <c:v>16.662152461965377</c:v>
                </c:pt>
                <c:pt idx="1168">
                  <c:v>16.691389174474899</c:v>
                </c:pt>
                <c:pt idx="1169">
                  <c:v>16.720517173591677</c:v>
                </c:pt>
                <c:pt idx="1170">
                  <c:v>16.749533158518787</c:v>
                </c:pt>
                <c:pt idx="1171">
                  <c:v>16.778433806858889</c:v>
                </c:pt>
                <c:pt idx="1172">
                  <c:v>16.807215774564401</c:v>
                </c:pt>
                <c:pt idx="1173">
                  <c:v>16.835875695887623</c:v>
                </c:pt>
                <c:pt idx="1174">
                  <c:v>16.864410183330989</c:v>
                </c:pt>
                <c:pt idx="1175">
                  <c:v>16.892815827597513</c:v>
                </c:pt>
                <c:pt idx="1176">
                  <c:v>16.921089197541086</c:v>
                </c:pt>
                <c:pt idx="1177">
                  <c:v>16.949226840117671</c:v>
                </c:pt>
                <c:pt idx="1178">
                  <c:v>16.977225280333879</c:v>
                </c:pt>
                <c:pt idx="1179">
                  <c:v>17.005081021198301</c:v>
                </c:pt>
                <c:pt idx="1180">
                  <c:v>17.03279054367318</c:v>
                </c:pt>
                <c:pt idx="1181">
                  <c:v>17.060350306621689</c:v>
                </c:pt>
                <c:pt idx="1182">
                  <c:v>17.087756746760089</c:v>
                </c:pt>
                <c:pt idx="1183">
                  <c:v>17.11500627861</c:v>
                </c:pt>
                <c:pt idx="1184">
                  <c:v>17.1420952944449</c:v>
                </c:pt>
                <c:pt idx="1185">
                  <c:v>17.169020164242614</c:v>
                </c:pt>
                <c:pt idx="1186">
                  <c:v>17.195777235634587</c:v>
                </c:pt>
                <c:pt idx="1187">
                  <c:v>17.222362833859279</c:v>
                </c:pt>
                <c:pt idx="1188">
                  <c:v>17.24877326170828</c:v>
                </c:pt>
                <c:pt idx="1189">
                  <c:v>17.275004799478605</c:v>
                </c:pt>
                <c:pt idx="1190">
                  <c:v>17.301053704923799</c:v>
                </c:pt>
                <c:pt idx="1191">
                  <c:v>17.3269162132029</c:v>
                </c:pt>
                <c:pt idx="1192">
                  <c:v>17.352588536831586</c:v>
                </c:pt>
                <c:pt idx="1193">
                  <c:v>17.3780668656321</c:v>
                </c:pt>
                <c:pt idx="1194">
                  <c:v>17.403347366684699</c:v>
                </c:pt>
                <c:pt idx="1195">
                  <c:v>17.428426184275271</c:v>
                </c:pt>
                <c:pt idx="1196">
                  <c:v>17.453299439848902</c:v>
                </c:pt>
                <c:pt idx="1197">
                  <c:v>17.477963231957887</c:v>
                </c:pt>
                <c:pt idx="1198">
                  <c:v>17.502413636214499</c:v>
                </c:pt>
                <c:pt idx="1199">
                  <c:v>17.526646705238189</c:v>
                </c:pt>
                <c:pt idx="1200">
                  <c:v>17.550658468607814</c:v>
                </c:pt>
                <c:pt idx="1201">
                  <c:v>17.5744449328126</c:v>
                </c:pt>
                <c:pt idx="1202">
                  <c:v>17.598002081200981</c:v>
                </c:pt>
                <c:pt idx="1203">
                  <c:v>17.621325873930889</c:v>
                </c:pt>
                <c:pt idx="1204">
                  <c:v>17.644412247921871</c:v>
                </c:pt>
                <c:pt idx="1205">
                  <c:v>17.667257116804429</c:v>
                </c:pt>
                <c:pt idx="1206">
                  <c:v>17.689856370868988</c:v>
                </c:pt>
                <c:pt idx="1207">
                  <c:v>17.712205877018388</c:v>
                </c:pt>
                <c:pt idx="1208">
                  <c:v>17.734301478717899</c:v>
                </c:pt>
                <c:pt idx="1209">
                  <c:v>17.756138995943086</c:v>
                </c:pt>
                <c:pt idx="1210">
                  <c:v>17.777714225133586</c:v>
                </c:pt>
                <c:pt idx="1211">
                  <c:v>17.799022939141871</c:v>
                </c:pt>
                <c:pt idx="1212">
                  <c:v>17.820060887183587</c:v>
                </c:pt>
                <c:pt idx="1213">
                  <c:v>17.8408237947875</c:v>
                </c:pt>
                <c:pt idx="1214">
                  <c:v>17.861307363746</c:v>
                </c:pt>
                <c:pt idx="1215">
                  <c:v>17.881507272066777</c:v>
                </c:pt>
                <c:pt idx="1216">
                  <c:v>17.901419173921767</c:v>
                </c:pt>
                <c:pt idx="1217">
                  <c:v>17.9210386995967</c:v>
                </c:pt>
                <c:pt idx="1218">
                  <c:v>17.940361455444201</c:v>
                </c:pt>
                <c:pt idx="1219">
                  <c:v>17.959383023832199</c:v>
                </c:pt>
                <c:pt idx="1220">
                  <c:v>17.9780989630938</c:v>
                </c:pt>
                <c:pt idx="1221">
                  <c:v>17.996504807478502</c:v>
                </c:pt>
                <c:pt idx="1222">
                  <c:v>18.014596067103401</c:v>
                </c:pt>
                <c:pt idx="1223">
                  <c:v>18.0323682279015</c:v>
                </c:pt>
                <c:pt idx="1224">
                  <c:v>18.049816751573488</c:v>
                </c:pt>
                <c:pt idx="1225">
                  <c:v>18.066937075538402</c:v>
                </c:pt>
                <c:pt idx="1226">
                  <c:v>18.083724612882289</c:v>
                </c:pt>
                <c:pt idx="1227">
                  <c:v>18.100174752310014</c:v>
                </c:pt>
                <c:pt idx="1228">
                  <c:v>18.116282858094898</c:v>
                </c:pt>
                <c:pt idx="1229">
                  <c:v>18.132044270029979</c:v>
                </c:pt>
                <c:pt idx="1230">
                  <c:v>18.1474543033763</c:v>
                </c:pt>
                <c:pt idx="1231">
                  <c:v>18.162508248816</c:v>
                </c:pt>
                <c:pt idx="1232">
                  <c:v>18.177201372400415</c:v>
                </c:pt>
                <c:pt idx="1233">
                  <c:v>18.191528915502399</c:v>
                </c:pt>
                <c:pt idx="1234">
                  <c:v>18.205486094763867</c:v>
                </c:pt>
                <c:pt idx="1235">
                  <c:v>18.219068102048823</c:v>
                </c:pt>
                <c:pt idx="1236">
                  <c:v>18.232270104392601</c:v>
                </c:pt>
                <c:pt idx="1237">
                  <c:v>18.24508724395238</c:v>
                </c:pt>
                <c:pt idx="1238">
                  <c:v>18.257514637956699</c:v>
                </c:pt>
                <c:pt idx="1239">
                  <c:v>18.269547378657677</c:v>
                </c:pt>
                <c:pt idx="1240">
                  <c:v>18.281180533280089</c:v>
                </c:pt>
                <c:pt idx="1241">
                  <c:v>18.292409143970481</c:v>
                </c:pt>
                <c:pt idx="1242">
                  <c:v>18.303228227749887</c:v>
                </c:pt>
                <c:pt idx="1243">
                  <c:v>18.313632776463777</c:v>
                </c:pt>
                <c:pt idx="1244">
                  <c:v>18.3236177567304</c:v>
                </c:pt>
                <c:pt idx="1245">
                  <c:v>18.333178109893119</c:v>
                </c:pt>
                <c:pt idx="1246">
                  <c:v>18.342308751969689</c:v>
                </c:pt>
                <c:pt idx="1247">
                  <c:v>18.351004573605</c:v>
                </c:pt>
                <c:pt idx="1248">
                  <c:v>18.359260440016719</c:v>
                </c:pt>
                <c:pt idx="1249">
                  <c:v>18.367071190949513</c:v>
                </c:pt>
                <c:pt idx="1250">
                  <c:v>18.374431640625087</c:v>
                </c:pt>
                <c:pt idx="1251">
                  <c:v>18.381336577690277</c:v>
                </c:pt>
                <c:pt idx="1252">
                  <c:v>18.387780765169186</c:v>
                </c:pt>
                <c:pt idx="1253">
                  <c:v>18.393758940413498</c:v>
                </c:pt>
                <c:pt idx="1254">
                  <c:v>18.399265815053205</c:v>
                </c:pt>
                <c:pt idx="1255">
                  <c:v>18.404296074944277</c:v>
                </c:pt>
                <c:pt idx="1256">
                  <c:v>18.408844380121973</c:v>
                </c:pt>
                <c:pt idx="1257">
                  <c:v>18.412905364750813</c:v>
                </c:pt>
                <c:pt idx="1258">
                  <c:v>18.416473637073189</c:v>
                </c:pt>
                <c:pt idx="1259">
                  <c:v>18.419543779360371</c:v>
                </c:pt>
                <c:pt idx="1260">
                  <c:v>18.422110347865079</c:v>
                </c:pt>
                <c:pt idx="1261">
                  <c:v>18.424167872768489</c:v>
                </c:pt>
                <c:pt idx="1262">
                  <c:v>18.425710858132479</c:v>
                </c:pt>
                <c:pt idx="1263">
                  <c:v>18.426733781848789</c:v>
                </c:pt>
                <c:pt idx="1264">
                  <c:v>18.427231095591985</c:v>
                </c:pt>
                <c:pt idx="1265">
                  <c:v>18.427197224766189</c:v>
                </c:pt>
                <c:pt idx="1266">
                  <c:v>18.426626568457781</c:v>
                </c:pt>
                <c:pt idx="1267">
                  <c:v>18.425513499384877</c:v>
                </c:pt>
                <c:pt idx="1268">
                  <c:v>18.4238523638492</c:v>
                </c:pt>
                <c:pt idx="1269">
                  <c:v>18.421637481682886</c:v>
                </c:pt>
                <c:pt idx="1270">
                  <c:v>18.418863146203005</c:v>
                </c:pt>
                <c:pt idx="1271">
                  <c:v>18.415523624159281</c:v>
                </c:pt>
                <c:pt idx="1272">
                  <c:v>18.411613155685288</c:v>
                </c:pt>
                <c:pt idx="1273">
                  <c:v>18.407125954248105</c:v>
                </c:pt>
                <c:pt idx="1274">
                  <c:v>18.402056206599589</c:v>
                </c:pt>
                <c:pt idx="1275">
                  <c:v>18.396398072726786</c:v>
                </c:pt>
                <c:pt idx="1276">
                  <c:v>18.390145685801599</c:v>
                </c:pt>
                <c:pt idx="1277">
                  <c:v>18.383293152129781</c:v>
                </c:pt>
                <c:pt idx="1278">
                  <c:v>18.375834551105587</c:v>
                </c:pt>
                <c:pt idx="1279">
                  <c:v>18.367763935157289</c:v>
                </c:pt>
                <c:pt idx="1280">
                  <c:v>18.359075329699628</c:v>
                </c:pt>
                <c:pt idx="1281">
                  <c:v>18.349762733085502</c:v>
                </c:pt>
                <c:pt idx="1282">
                  <c:v>18.339820116554314</c:v>
                </c:pt>
                <c:pt idx="1283">
                  <c:v>18.329241424182101</c:v>
                </c:pt>
                <c:pt idx="1284">
                  <c:v>18.318020572832786</c:v>
                </c:pt>
                <c:pt idx="1285">
                  <c:v>18.306151452110115</c:v>
                </c:pt>
                <c:pt idx="1286">
                  <c:v>18.293627924304602</c:v>
                </c:pt>
                <c:pt idx="1287">
                  <c:v>18.280443824345671</c:v>
                </c:pt>
                <c:pt idx="1288">
                  <c:v>18.266592959752789</c:v>
                </c:pt>
                <c:pt idx="1289">
                  <c:v>18.252069110584888</c:v>
                </c:pt>
                <c:pt idx="1290">
                  <c:v>18.236866029389713</c:v>
                </c:pt>
                <c:pt idx="1291">
                  <c:v>18.2209774411557</c:v>
                </c:pt>
                <c:pt idx="1292">
                  <c:v>18.204397043262102</c:v>
                </c:pt>
                <c:pt idx="1293">
                  <c:v>18.187118505428899</c:v>
                </c:pt>
                <c:pt idx="1294">
                  <c:v>18.169135469666415</c:v>
                </c:pt>
                <c:pt idx="1295">
                  <c:v>18.150441550228187</c:v>
                </c:pt>
                <c:pt idx="1296">
                  <c:v>18.131030333559199</c:v>
                </c:pt>
                <c:pt idx="1297">
                  <c:v>18.110895378244727</c:v>
                </c:pt>
                <c:pt idx="1298">
                  <c:v>18.09003021496498</c:v>
                </c:pt>
                <c:pt idx="1299">
                  <c:v>18.068428346442186</c:v>
                </c:pt>
                <c:pt idx="1300">
                  <c:v>18.046083247392186</c:v>
                </c:pt>
                <c:pt idx="1301">
                  <c:v>18.022988364472614</c:v>
                </c:pt>
                <c:pt idx="1302">
                  <c:v>17.999137116237687</c:v>
                </c:pt>
                <c:pt idx="1303">
                  <c:v>17.974522893084689</c:v>
                </c:pt>
                <c:pt idx="1304">
                  <c:v>17.949139057205489</c:v>
                </c:pt>
                <c:pt idx="1305">
                  <c:v>17.922978942535881</c:v>
                </c:pt>
                <c:pt idx="1306">
                  <c:v>17.896035854708899</c:v>
                </c:pt>
                <c:pt idx="1307">
                  <c:v>17.868303071002881</c:v>
                </c:pt>
                <c:pt idx="1308">
                  <c:v>17.839773840289688</c:v>
                </c:pt>
                <c:pt idx="1309">
                  <c:v>17.810441382991002</c:v>
                </c:pt>
                <c:pt idx="1310">
                  <c:v>17.78029889102358</c:v>
                </c:pt>
                <c:pt idx="1311">
                  <c:v>17.74933952775028</c:v>
                </c:pt>
                <c:pt idx="1312">
                  <c:v>17.717556427932301</c:v>
                </c:pt>
                <c:pt idx="1313">
                  <c:v>17.684942697678999</c:v>
                </c:pt>
                <c:pt idx="1314">
                  <c:v>17.651491414397015</c:v>
                </c:pt>
                <c:pt idx="1315">
                  <c:v>17.617195626740727</c:v>
                </c:pt>
                <c:pt idx="1316">
                  <c:v>17.582048354564577</c:v>
                </c:pt>
                <c:pt idx="1317">
                  <c:v>17.546042588871678</c:v>
                </c:pt>
                <c:pt idx="1318">
                  <c:v>17.509171291763789</c:v>
                </c:pt>
                <c:pt idx="1319">
                  <c:v>17.471427396393189</c:v>
                </c:pt>
                <c:pt idx="1320">
                  <c:v>17.4328038069124</c:v>
                </c:pt>
                <c:pt idx="1321">
                  <c:v>17.393293398423385</c:v>
                </c:pt>
                <c:pt idx="1322">
                  <c:v>17.352889016928899</c:v>
                </c:pt>
                <c:pt idx="1323">
                  <c:v>17.311583479283801</c:v>
                </c:pt>
                <c:pt idx="1324">
                  <c:v>17.269369573144477</c:v>
                </c:pt>
                <c:pt idx="1325">
                  <c:v>17.2262400569184</c:v>
                </c:pt>
                <c:pt idx="1326">
                  <c:v>17.182187659713787</c:v>
                </c:pt>
                <c:pt idx="1327">
                  <c:v>17.137205081294432</c:v>
                </c:pt>
                <c:pt idx="1328">
                  <c:v>17.091284992024701</c:v>
                </c:pt>
                <c:pt idx="1329">
                  <c:v>17.044420032821879</c:v>
                </c:pt>
                <c:pt idx="1330">
                  <c:v>16.996602815108378</c:v>
                </c:pt>
                <c:pt idx="1331">
                  <c:v>16.9478259207599</c:v>
                </c:pt>
                <c:pt idx="1332">
                  <c:v>16.898081902055999</c:v>
                </c:pt>
                <c:pt idx="1333">
                  <c:v>16.847363281629189</c:v>
                </c:pt>
                <c:pt idx="1334">
                  <c:v>16.79566255242008</c:v>
                </c:pt>
                <c:pt idx="1335">
                  <c:v>16.742972177622502</c:v>
                </c:pt>
                <c:pt idx="1336">
                  <c:v>16.689284590634902</c:v>
                </c:pt>
                <c:pt idx="1337">
                  <c:v>16.634592195013713</c:v>
                </c:pt>
                <c:pt idx="1338">
                  <c:v>16.578887364421</c:v>
                </c:pt>
                <c:pt idx="1339">
                  <c:v>16.522162442574587</c:v>
                </c:pt>
                <c:pt idx="1340">
                  <c:v>16.464409743199379</c:v>
                </c:pt>
                <c:pt idx="1341">
                  <c:v>16.405621549977866</c:v>
                </c:pt>
                <c:pt idx="1342">
                  <c:v>16.3457901165004</c:v>
                </c:pt>
                <c:pt idx="1343">
                  <c:v>16.284907666213801</c:v>
                </c:pt>
                <c:pt idx="1344">
                  <c:v>16.222966392375486</c:v>
                </c:pt>
                <c:pt idx="1345">
                  <c:v>16.159958457999927</c:v>
                </c:pt>
                <c:pt idx="1346">
                  <c:v>16.095875995810523</c:v>
                </c:pt>
                <c:pt idx="1347">
                  <c:v>16.0307111081896</c:v>
                </c:pt>
                <c:pt idx="1348">
                  <c:v>15.964455867131207</c:v>
                </c:pt>
                <c:pt idx="1349">
                  <c:v>15.897102314186707</c:v>
                </c:pt>
                <c:pt idx="1350">
                  <c:v>15.828642460418799</c:v>
                </c:pt>
                <c:pt idx="1351">
                  <c:v>15.759068286351798</c:v>
                </c:pt>
                <c:pt idx="1352">
                  <c:v>15.688371741920086</c:v>
                </c:pt>
                <c:pt idx="1353">
                  <c:v>15.6165447464194</c:v>
                </c:pt>
                <c:pt idx="1354">
                  <c:v>15.543579188456798</c:v>
                </c:pt>
                <c:pt idx="1355">
                  <c:v>15.469466925902216</c:v>
                </c:pt>
                <c:pt idx="1356">
                  <c:v>15.394199785838</c:v>
                </c:pt>
                <c:pt idx="1357">
                  <c:v>15.317769564507007</c:v>
                </c:pt>
                <c:pt idx="1358">
                  <c:v>15.240168027267298</c:v>
                </c:pt>
                <c:pt idx="1359">
                  <c:v>15.161386908541704</c:v>
                </c:pt>
                <c:pt idx="1360">
                  <c:v>15.081417911763404</c:v>
                </c:pt>
                <c:pt idx="1361">
                  <c:v>15.000252709331001</c:v>
                </c:pt>
                <c:pt idx="1362">
                  <c:v>14.917882942557602</c:v>
                </c:pt>
                <c:pt idx="1363">
                  <c:v>14.834300221621801</c:v>
                </c:pt>
                <c:pt idx="1364">
                  <c:v>14.7494961255156</c:v>
                </c:pt>
                <c:pt idx="1365">
                  <c:v>14.663462201997907</c:v>
                </c:pt>
                <c:pt idx="1366">
                  <c:v>14.576189967543007</c:v>
                </c:pt>
                <c:pt idx="1367">
                  <c:v>14.487670907291101</c:v>
                </c:pt>
                <c:pt idx="1368">
                  <c:v>14.397896474998404</c:v>
                </c:pt>
                <c:pt idx="1369">
                  <c:v>14.306858092988804</c:v>
                </c:pt>
                <c:pt idx="1370">
                  <c:v>14.214547152102501</c:v>
                </c:pt>
                <c:pt idx="1371">
                  <c:v>14.1209550116481</c:v>
                </c:pt>
                <c:pt idx="1372">
                  <c:v>14.026072999350401</c:v>
                </c:pt>
                <c:pt idx="1373">
                  <c:v>13.929892411304404</c:v>
                </c:pt>
                <c:pt idx="1374">
                  <c:v>13.832404511923114</c:v>
                </c:pt>
                <c:pt idx="1375">
                  <c:v>13.7336005338865</c:v>
                </c:pt>
                <c:pt idx="1376">
                  <c:v>13.633471678096001</c:v>
                </c:pt>
                <c:pt idx="1377">
                  <c:v>13.532009113621307</c:v>
                </c:pt>
                <c:pt idx="1378">
                  <c:v>13.4292039776522</c:v>
                </c:pt>
                <c:pt idx="1379">
                  <c:v>13.325047375448507</c:v>
                </c:pt>
                <c:pt idx="1380">
                  <c:v>13.219530380292499</c:v>
                </c:pt>
                <c:pt idx="1381">
                  <c:v>13.112644033433911</c:v>
                </c:pt>
                <c:pt idx="1382">
                  <c:v>13.004379344045498</c:v>
                </c:pt>
                <c:pt idx="1383">
                  <c:v>12.8947272891727</c:v>
                </c:pt>
                <c:pt idx="1384">
                  <c:v>12.783678813680902</c:v>
                </c:pt>
                <c:pt idx="1385">
                  <c:v>12.6712248302084</c:v>
                </c:pt>
                <c:pt idx="1386">
                  <c:v>12.557356219117107</c:v>
                </c:pt>
                <c:pt idx="1387">
                  <c:v>12.442063828439904</c:v>
                </c:pt>
                <c:pt idx="1388">
                  <c:v>12.3253384738357</c:v>
                </c:pt>
                <c:pt idx="1389">
                  <c:v>12.207170938532498</c:v>
                </c:pt>
                <c:pt idx="1390">
                  <c:v>12.0875519732881</c:v>
                </c:pt>
                <c:pt idx="1391">
                  <c:v>11.966472296329716</c:v>
                </c:pt>
                <c:pt idx="1392">
                  <c:v>11.8439225933112</c:v>
                </c:pt>
                <c:pt idx="1393">
                  <c:v>11.719893517261307</c:v>
                </c:pt>
                <c:pt idx="1394">
                  <c:v>11.594375688534992</c:v>
                </c:pt>
                <c:pt idx="1395">
                  <c:v>11.467359694761306</c:v>
                </c:pt>
                <c:pt idx="1396">
                  <c:v>11.338836090795304</c:v>
                </c:pt>
                <c:pt idx="1397">
                  <c:v>11.2087953986697</c:v>
                </c:pt>
                <c:pt idx="1398">
                  <c:v>11.077228107543201</c:v>
                </c:pt>
                <c:pt idx="1399">
                  <c:v>10.944124673650498</c:v>
                </c:pt>
                <c:pt idx="1400">
                  <c:v>10.8094755202551</c:v>
                </c:pt>
                <c:pt idx="1401">
                  <c:v>10.673271037599099</c:v>
                </c:pt>
                <c:pt idx="1402">
                  <c:v>10.535501582849907</c:v>
                </c:pt>
                <c:pt idx="1403">
                  <c:v>10.3961574800542</c:v>
                </c:pt>
                <c:pt idx="1404">
                  <c:v>10.255229020089599</c:v>
                </c:pt>
                <c:pt idx="1405">
                  <c:v>10.112706460609607</c:v>
                </c:pt>
                <c:pt idx="1406">
                  <c:v>9.9685800259989747</c:v>
                </c:pt>
                <c:pt idx="1407">
                  <c:v>9.8228399073213044</c:v>
                </c:pt>
                <c:pt idx="1408">
                  <c:v>9.6754762622726478</c:v>
                </c:pt>
                <c:pt idx="1409">
                  <c:v>9.5264792151265478</c:v>
                </c:pt>
                <c:pt idx="1410">
                  <c:v>9.3758388566875546</c:v>
                </c:pt>
                <c:pt idx="1411">
                  <c:v>9.2235452442433008</c:v>
                </c:pt>
                <c:pt idx="1412">
                  <c:v>9.0695884015117691</c:v>
                </c:pt>
                <c:pt idx="1413">
                  <c:v>8.9139583185911206</c:v>
                </c:pt>
                <c:pt idx="1414">
                  <c:v>8.7566449519151028</c:v>
                </c:pt>
                <c:pt idx="1415">
                  <c:v>8.5976382241985299</c:v>
                </c:pt>
                <c:pt idx="1416">
                  <c:v>8.4369280243874059</c:v>
                </c:pt>
                <c:pt idx="1417">
                  <c:v>8.2745042076116295</c:v>
                </c:pt>
                <c:pt idx="1418">
                  <c:v>8.1103565951361904</c:v>
                </c:pt>
                <c:pt idx="1419">
                  <c:v>7.9444749743091885</c:v>
                </c:pt>
                <c:pt idx="1420">
                  <c:v>7.7768490985109535</c:v>
                </c:pt>
                <c:pt idx="1421">
                  <c:v>7.6074686871081703</c:v>
                </c:pt>
                <c:pt idx="1422">
                  <c:v>7.4363234254040806</c:v>
                </c:pt>
                <c:pt idx="1423">
                  <c:v>7.2634029645835803</c:v>
                </c:pt>
                <c:pt idx="1424">
                  <c:v>7.0886969216683235</c:v>
                </c:pt>
                <c:pt idx="1425">
                  <c:v>6.912194879467676</c:v>
                </c:pt>
                <c:pt idx="1426">
                  <c:v>6.7338863865250485</c:v>
                </c:pt>
                <c:pt idx="1427">
                  <c:v>6.5537609570703301</c:v>
                </c:pt>
                <c:pt idx="1428">
                  <c:v>6.3718080709723104</c:v>
                </c:pt>
                <c:pt idx="1429">
                  <c:v>6.1880171736862168</c:v>
                </c:pt>
                <c:pt idx="1430">
                  <c:v>6.0023776762038201</c:v>
                </c:pt>
                <c:pt idx="1431">
                  <c:v>5.8148789550053861</c:v>
                </c:pt>
                <c:pt idx="1432">
                  <c:v>5.6255103520100738</c:v>
                </c:pt>
                <c:pt idx="1433">
                  <c:v>5.4342611745255436</c:v>
                </c:pt>
                <c:pt idx="1434">
                  <c:v>5.2411206951968436</c:v>
                </c:pt>
                <c:pt idx="1435">
                  <c:v>5.0460781519611038</c:v>
                </c:pt>
                <c:pt idx="1436">
                  <c:v>4.8491227479927304</c:v>
                </c:pt>
                <c:pt idx="1437">
                  <c:v>4.6502436516573198</c:v>
                </c:pt>
                <c:pt idx="1438">
                  <c:v>4.4494299964595339</c:v>
                </c:pt>
                <c:pt idx="1439">
                  <c:v>4.2466708809972102</c:v>
                </c:pt>
              </c:numCache>
            </c:numRef>
          </c:yVal>
        </c:ser>
        <c:ser>
          <c:idx val="12"/>
          <c:order val="12"/>
          <c:tx>
            <c:strRef>
              <c:f>'All days Info'!$N$1</c:f>
              <c:strCache>
                <c:ptCount val="1"/>
                <c:pt idx="0">
                  <c:v>14-04-2016</c:v>
                </c:pt>
              </c:strCache>
            </c:strRef>
          </c:tx>
          <c:spPr>
            <a:ln w="2222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'All days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'All days Info'!$N$2:$N$1441</c:f>
              <c:numCache>
                <c:formatCode>General</c:formatCode>
                <c:ptCount val="1440"/>
                <c:pt idx="0">
                  <c:v>11.154999999999907</c:v>
                </c:pt>
                <c:pt idx="1">
                  <c:v>10.922684267038214</c:v>
                </c:pt>
                <c:pt idx="2">
                  <c:v>10.6927935063961</c:v>
                </c:pt>
                <c:pt idx="3">
                  <c:v>10.465314605317907</c:v>
                </c:pt>
                <c:pt idx="4">
                  <c:v>10.2402344908429</c:v>
                </c:pt>
                <c:pt idx="5">
                  <c:v>10.017540129751699</c:v>
                </c:pt>
                <c:pt idx="6">
                  <c:v>9.7972185285118467</c:v>
                </c:pt>
                <c:pt idx="7">
                  <c:v>9.5792567332232181</c:v>
                </c:pt>
                <c:pt idx="8">
                  <c:v>9.3636418295640773</c:v>
                </c:pt>
                <c:pt idx="9">
                  <c:v>9.1503609427367039</c:v>
                </c:pt>
                <c:pt idx="10">
                  <c:v>8.9394012374131595</c:v>
                </c:pt>
                <c:pt idx="11">
                  <c:v>8.73074991768088</c:v>
                </c:pt>
                <c:pt idx="12">
                  <c:v>8.5243942269885302</c:v>
                </c:pt>
                <c:pt idx="13">
                  <c:v>8.3203214480916667</c:v>
                </c:pt>
                <c:pt idx="14">
                  <c:v>8.1185189029985096</c:v>
                </c:pt>
                <c:pt idx="15">
                  <c:v>7.9189739529156</c:v>
                </c:pt>
                <c:pt idx="16">
                  <c:v>7.721673998193566</c:v>
                </c:pt>
                <c:pt idx="17">
                  <c:v>7.5266064782728197</c:v>
                </c:pt>
                <c:pt idx="18">
                  <c:v>7.3337588716293398</c:v>
                </c:pt>
                <c:pt idx="19">
                  <c:v>7.1431186957203403</c:v>
                </c:pt>
                <c:pt idx="20">
                  <c:v>6.9546735069300096</c:v>
                </c:pt>
                <c:pt idx="21">
                  <c:v>6.7684109005152049</c:v>
                </c:pt>
                <c:pt idx="22">
                  <c:v>6.5843185105512685</c:v>
                </c:pt>
                <c:pt idx="23">
                  <c:v>6.4023840098776397</c:v>
                </c:pt>
                <c:pt idx="24">
                  <c:v>6.2225951100436401</c:v>
                </c:pt>
                <c:pt idx="25">
                  <c:v>6.0449395612541785</c:v>
                </c:pt>
                <c:pt idx="26">
                  <c:v>5.8694051523155162</c:v>
                </c:pt>
                <c:pt idx="27">
                  <c:v>5.6959797105809162</c:v>
                </c:pt>
                <c:pt idx="28">
                  <c:v>5.5246511018964295</c:v>
                </c:pt>
                <c:pt idx="29">
                  <c:v>5.3554072305465947</c:v>
                </c:pt>
                <c:pt idx="30">
                  <c:v>5.1882360392001701</c:v>
                </c:pt>
                <c:pt idx="31">
                  <c:v>5.023125508855836</c:v>
                </c:pt>
                <c:pt idx="32">
                  <c:v>4.8600636587879462</c:v>
                </c:pt>
                <c:pt idx="33">
                  <c:v>4.6990385464922459</c:v>
                </c:pt>
                <c:pt idx="34">
                  <c:v>4.5400382676315765</c:v>
                </c:pt>
                <c:pt idx="35">
                  <c:v>4.3830509559816404</c:v>
                </c:pt>
                <c:pt idx="36">
                  <c:v>4.2280647833766434</c:v>
                </c:pt>
                <c:pt idx="37">
                  <c:v>4.07506795965514</c:v>
                </c:pt>
                <c:pt idx="38">
                  <c:v>3.9240487326056397</c:v>
                </c:pt>
                <c:pt idx="39">
                  <c:v>3.7749953879124218</c:v>
                </c:pt>
                <c:pt idx="40">
                  <c:v>3.6278962491011812</c:v>
                </c:pt>
                <c:pt idx="41">
                  <c:v>3.4827396774848198</c:v>
                </c:pt>
                <c:pt idx="42">
                  <c:v>3.3395140721091301</c:v>
                </c:pt>
                <c:pt idx="43">
                  <c:v>3.1982078696985399</c:v>
                </c:pt>
                <c:pt idx="44">
                  <c:v>3.0588095446017998</c:v>
                </c:pt>
                <c:pt idx="45">
                  <c:v>2.9213076087377612</c:v>
                </c:pt>
                <c:pt idx="46">
                  <c:v>2.7856906115410718</c:v>
                </c:pt>
                <c:pt idx="47">
                  <c:v>2.651947139907878</c:v>
                </c:pt>
                <c:pt idx="48">
                  <c:v>2.5200658181416</c:v>
                </c:pt>
                <c:pt idx="49">
                  <c:v>2.3900353078986187</c:v>
                </c:pt>
                <c:pt idx="50">
                  <c:v>2.2618443081339898</c:v>
                </c:pt>
                <c:pt idx="51">
                  <c:v>2.1354815550472201</c:v>
                </c:pt>
                <c:pt idx="52">
                  <c:v>2.0109358220279319</c:v>
                </c:pt>
                <c:pt idx="53">
                  <c:v>1.8881959196016109</c:v>
                </c:pt>
                <c:pt idx="54">
                  <c:v>1.7672506953753599</c:v>
                </c:pt>
                <c:pt idx="55">
                  <c:v>1.6480890339835612</c:v>
                </c:pt>
                <c:pt idx="56">
                  <c:v>1.530699857033659</c:v>
                </c:pt>
                <c:pt idx="57">
                  <c:v>1.4150721230518508</c:v>
                </c:pt>
                <c:pt idx="58">
                  <c:v>1.3011948274288099</c:v>
                </c:pt>
                <c:pt idx="59">
                  <c:v>1.1890570023654301</c:v>
                </c:pt>
                <c:pt idx="60">
                  <c:v>1.0786477168185509</c:v>
                </c:pt>
                <c:pt idx="61">
                  <c:v>0.96995607644663495</c:v>
                </c:pt>
                <c:pt idx="62">
                  <c:v>0.86297122355554989</c:v>
                </c:pt>
                <c:pt idx="63">
                  <c:v>0.75768233704426002</c:v>
                </c:pt>
                <c:pt idx="64">
                  <c:v>0.65407863235056507</c:v>
                </c:pt>
                <c:pt idx="65">
                  <c:v>0.55214936139681103</c:v>
                </c:pt>
                <c:pt idx="66">
                  <c:v>0.45188381253562798</c:v>
                </c:pt>
                <c:pt idx="67">
                  <c:v>0.35327131049563876</c:v>
                </c:pt>
                <c:pt idx="68">
                  <c:v>0.25630121632719599</c:v>
                </c:pt>
                <c:pt idx="69">
                  <c:v>0.16096292734810111</c:v>
                </c:pt>
                <c:pt idx="70">
                  <c:v>6.7245877089323614E-2</c:v>
                </c:pt>
                <c:pt idx="71">
                  <c:v>-2.4860464759267797E-2</c:v>
                </c:pt>
                <c:pt idx="72">
                  <c:v>-0.11536659240317808</c:v>
                </c:pt>
                <c:pt idx="73">
                  <c:v>-0.204282963997579</c:v>
                </c:pt>
                <c:pt idx="74">
                  <c:v>-0.29162000170156321</c:v>
                </c:pt>
                <c:pt idx="75">
                  <c:v>-0.37738809173243854</c:v>
                </c:pt>
                <c:pt idx="76">
                  <c:v>-0.46159758441998999</c:v>
                </c:pt>
                <c:pt idx="77">
                  <c:v>-0.54425879426077095</c:v>
                </c:pt>
                <c:pt idx="78">
                  <c:v>-0.62538199997236255</c:v>
                </c:pt>
                <c:pt idx="79">
                  <c:v>-0.70497744454765998</c:v>
                </c:pt>
                <c:pt idx="80">
                  <c:v>-0.78305533530914795</c:v>
                </c:pt>
                <c:pt idx="81">
                  <c:v>-0.85962584396317321</c:v>
                </c:pt>
                <c:pt idx="82">
                  <c:v>-0.93469910665421974</c:v>
                </c:pt>
                <c:pt idx="83">
                  <c:v>-1.00828522401919</c:v>
                </c:pt>
                <c:pt idx="84">
                  <c:v>-1.0803942612416899</c:v>
                </c:pt>
                <c:pt idx="85">
                  <c:v>-1.1510362481062699</c:v>
                </c:pt>
                <c:pt idx="86">
                  <c:v>-1.22022117905274</c:v>
                </c:pt>
                <c:pt idx="87">
                  <c:v>-1.2879590132304291</c:v>
                </c:pt>
                <c:pt idx="88">
                  <c:v>-1.35425967455247</c:v>
                </c:pt>
                <c:pt idx="89">
                  <c:v>-1.4191330517500398</c:v>
                </c:pt>
                <c:pt idx="90">
                  <c:v>-1.4825889984267009</c:v>
                </c:pt>
                <c:pt idx="91">
                  <c:v>-1.5446373331126</c:v>
                </c:pt>
                <c:pt idx="92">
                  <c:v>-1.6052878393188217</c:v>
                </c:pt>
                <c:pt idx="93">
                  <c:v>-1.6645502655916109</c:v>
                </c:pt>
                <c:pt idx="94">
                  <c:v>-1.7224343255666501</c:v>
                </c:pt>
                <c:pt idx="95">
                  <c:v>-1.7789496980233899</c:v>
                </c:pt>
                <c:pt idx="96">
                  <c:v>-1.8341060269392309</c:v>
                </c:pt>
                <c:pt idx="97">
                  <c:v>-1.8879129215439014</c:v>
                </c:pt>
                <c:pt idx="98">
                  <c:v>-1.9403799563736699</c:v>
                </c:pt>
                <c:pt idx="99">
                  <c:v>-1.9915166713256298</c:v>
                </c:pt>
                <c:pt idx="100">
                  <c:v>-2.0413325717119926</c:v>
                </c:pt>
                <c:pt idx="101">
                  <c:v>-2.0898371283143602</c:v>
                </c:pt>
                <c:pt idx="102">
                  <c:v>-2.1370397774379635</c:v>
                </c:pt>
                <c:pt idx="103">
                  <c:v>-2.1829499209660197</c:v>
                </c:pt>
                <c:pt idx="104">
                  <c:v>-2.2275769264139118</c:v>
                </c:pt>
                <c:pt idx="105">
                  <c:v>-2.27093012698354</c:v>
                </c:pt>
                <c:pt idx="106">
                  <c:v>-2.31301882161757</c:v>
                </c:pt>
                <c:pt idx="107">
                  <c:v>-2.3538522750536863</c:v>
                </c:pt>
                <c:pt idx="108">
                  <c:v>-2.3934397178789202</c:v>
                </c:pt>
                <c:pt idx="109">
                  <c:v>-2.4317903465838682</c:v>
                </c:pt>
                <c:pt idx="110">
                  <c:v>-2.4689133236170102</c:v>
                </c:pt>
                <c:pt idx="111">
                  <c:v>-2.5048177774389719</c:v>
                </c:pt>
                <c:pt idx="112">
                  <c:v>-2.5395128025767999</c:v>
                </c:pt>
                <c:pt idx="113">
                  <c:v>-2.5730074596782284</c:v>
                </c:pt>
                <c:pt idx="114">
                  <c:v>-2.6053107755659819</c:v>
                </c:pt>
                <c:pt idx="115">
                  <c:v>-2.6364317432920212</c:v>
                </c:pt>
                <c:pt idx="116">
                  <c:v>-2.6663793221918199</c:v>
                </c:pt>
                <c:pt idx="117">
                  <c:v>-2.695162437938698</c:v>
                </c:pt>
                <c:pt idx="118">
                  <c:v>-2.722789982598</c:v>
                </c:pt>
                <c:pt idx="119">
                  <c:v>-2.7492708146814699</c:v>
                </c:pt>
                <c:pt idx="120">
                  <c:v>-2.7746137592014417</c:v>
                </c:pt>
                <c:pt idx="121">
                  <c:v>-2.7988276077251699</c:v>
                </c:pt>
                <c:pt idx="122">
                  <c:v>-2.8219211184291102</c:v>
                </c:pt>
                <c:pt idx="123">
                  <c:v>-2.84390301615315</c:v>
                </c:pt>
                <c:pt idx="124">
                  <c:v>-2.8647819924549212</c:v>
                </c:pt>
                <c:pt idx="125">
                  <c:v>-2.88456670566406</c:v>
                </c:pt>
                <c:pt idx="126">
                  <c:v>-2.9032657809365001</c:v>
                </c:pt>
                <c:pt idx="127">
                  <c:v>-2.9208878103087197</c:v>
                </c:pt>
                <c:pt idx="128">
                  <c:v>-2.9374413527520518</c:v>
                </c:pt>
                <c:pt idx="129">
                  <c:v>-2.95293493422693</c:v>
                </c:pt>
                <c:pt idx="130">
                  <c:v>-2.9673770477371941</c:v>
                </c:pt>
                <c:pt idx="131">
                  <c:v>-2.9807761533843302</c:v>
                </c:pt>
                <c:pt idx="132">
                  <c:v>-2.9931406784217902</c:v>
                </c:pt>
                <c:pt idx="133">
                  <c:v>-3.00447901730921</c:v>
                </c:pt>
                <c:pt idx="134">
                  <c:v>-3.0147995317667502</c:v>
                </c:pt>
                <c:pt idx="135">
                  <c:v>-3.0241105508293429</c:v>
                </c:pt>
                <c:pt idx="136">
                  <c:v>-3.0324203709009399</c:v>
                </c:pt>
                <c:pt idx="137">
                  <c:v>-3.0397372558088298</c:v>
                </c:pt>
                <c:pt idx="138">
                  <c:v>-3.04606943685791</c:v>
                </c:pt>
                <c:pt idx="139">
                  <c:v>-3.0514251128849397</c:v>
                </c:pt>
                <c:pt idx="140">
                  <c:v>-3.0558124503128181</c:v>
                </c:pt>
                <c:pt idx="141">
                  <c:v>-3.05923958320491</c:v>
                </c:pt>
                <c:pt idx="142">
                  <c:v>-3.0617146133192397</c:v>
                </c:pt>
                <c:pt idx="143">
                  <c:v>-3.063245610162828</c:v>
                </c:pt>
                <c:pt idx="144">
                  <c:v>-3.0638406110459502</c:v>
                </c:pt>
                <c:pt idx="145">
                  <c:v>-3.0635076211364218</c:v>
                </c:pt>
                <c:pt idx="146">
                  <c:v>-3.0622546135138369</c:v>
                </c:pt>
                <c:pt idx="147">
                  <c:v>-3.0600895292238981</c:v>
                </c:pt>
                <c:pt idx="148">
                  <c:v>-3.0570202773326818</c:v>
                </c:pt>
                <c:pt idx="149">
                  <c:v>-3.0530547349808397</c:v>
                </c:pt>
                <c:pt idx="150">
                  <c:v>-3.0482007474380017</c:v>
                </c:pt>
                <c:pt idx="151">
                  <c:v>-3.0424661281569301</c:v>
                </c:pt>
                <c:pt idx="152">
                  <c:v>-3.0358586588278884</c:v>
                </c:pt>
                <c:pt idx="153">
                  <c:v>-3.0283860894328698</c:v>
                </c:pt>
                <c:pt idx="154">
                  <c:v>-3.0200561382998581</c:v>
                </c:pt>
                <c:pt idx="155">
                  <c:v>-3.010876492157168</c:v>
                </c:pt>
                <c:pt idx="156">
                  <c:v>-3.0008548061876601</c:v>
                </c:pt>
                <c:pt idx="157">
                  <c:v>-2.98999870408303</c:v>
                </c:pt>
                <c:pt idx="158">
                  <c:v>-2.9783157780981102</c:v>
                </c:pt>
                <c:pt idx="159">
                  <c:v>-2.9658135891051187</c:v>
                </c:pt>
                <c:pt idx="160">
                  <c:v>-2.9524996666479399</c:v>
                </c:pt>
                <c:pt idx="161">
                  <c:v>-2.9383815089964229</c:v>
                </c:pt>
                <c:pt idx="162">
                  <c:v>-2.9234665832006081</c:v>
                </c:pt>
                <c:pt idx="163">
                  <c:v>-2.9077623251450997</c:v>
                </c:pt>
                <c:pt idx="164">
                  <c:v>-2.8912761396031845</c:v>
                </c:pt>
                <c:pt idx="165">
                  <c:v>-2.8740154002912863</c:v>
                </c:pt>
                <c:pt idx="166">
                  <c:v>-2.8559874499231084</c:v>
                </c:pt>
                <c:pt idx="167">
                  <c:v>-2.8371996002639799</c:v>
                </c:pt>
                <c:pt idx="168">
                  <c:v>-2.8176591321850863</c:v>
                </c:pt>
                <c:pt idx="169">
                  <c:v>-2.7973732957178012</c:v>
                </c:pt>
                <c:pt idx="170">
                  <c:v>-2.7763493101078884</c:v>
                </c:pt>
                <c:pt idx="171">
                  <c:v>-2.75459436386986</c:v>
                </c:pt>
                <c:pt idx="172">
                  <c:v>-2.732115614841188</c:v>
                </c:pt>
                <c:pt idx="173">
                  <c:v>-2.7089201902366202</c:v>
                </c:pt>
                <c:pt idx="174">
                  <c:v>-2.6850151867024201</c:v>
                </c:pt>
                <c:pt idx="175">
                  <c:v>-2.6604076703706898</c:v>
                </c:pt>
                <c:pt idx="176">
                  <c:v>-2.63510467691358</c:v>
                </c:pt>
                <c:pt idx="177">
                  <c:v>-2.6091132115976619</c:v>
                </c:pt>
                <c:pt idx="178">
                  <c:v>-2.5824402493380787</c:v>
                </c:pt>
                <c:pt idx="179">
                  <c:v>-2.5550927347529502</c:v>
                </c:pt>
                <c:pt idx="180">
                  <c:v>-2.527077582217562</c:v>
                </c:pt>
                <c:pt idx="181">
                  <c:v>-2.498401675918668</c:v>
                </c:pt>
                <c:pt idx="182">
                  <c:v>-2.4690718699087597</c:v>
                </c:pt>
                <c:pt idx="183">
                  <c:v>-2.4390949881603698</c:v>
                </c:pt>
                <c:pt idx="184">
                  <c:v>-2.4084778246203098</c:v>
                </c:pt>
                <c:pt idx="185">
                  <c:v>-2.3772271432639798</c:v>
                </c:pt>
                <c:pt idx="186">
                  <c:v>-2.3453496781495882</c:v>
                </c:pt>
                <c:pt idx="187">
                  <c:v>-2.312852133472536</c:v>
                </c:pt>
                <c:pt idx="188">
                  <c:v>-2.279741183619568</c:v>
                </c:pt>
                <c:pt idx="189">
                  <c:v>-2.2460234732231181</c:v>
                </c:pt>
                <c:pt idx="190">
                  <c:v>-2.2117056172155998</c:v>
                </c:pt>
                <c:pt idx="191">
                  <c:v>-2.1767942008836001</c:v>
                </c:pt>
                <c:pt idx="192">
                  <c:v>-2.14129577992228</c:v>
                </c:pt>
                <c:pt idx="193">
                  <c:v>-2.1052168804895302</c:v>
                </c:pt>
                <c:pt idx="194">
                  <c:v>-2.0685639992603102</c:v>
                </c:pt>
                <c:pt idx="195">
                  <c:v>-2.031343603480928</c:v>
                </c:pt>
                <c:pt idx="196">
                  <c:v>-1.9935621310232901</c:v>
                </c:pt>
                <c:pt idx="197">
                  <c:v>-1.9552259904391684</c:v>
                </c:pt>
                <c:pt idx="198">
                  <c:v>-1.91634156101454</c:v>
                </c:pt>
                <c:pt idx="199">
                  <c:v>-1.8769151928237808</c:v>
                </c:pt>
                <c:pt idx="200">
                  <c:v>-1.836953206784</c:v>
                </c:pt>
                <c:pt idx="201">
                  <c:v>-1.7964618947092701</c:v>
                </c:pt>
                <c:pt idx="202">
                  <c:v>-1.7554475193649701</c:v>
                </c:pt>
                <c:pt idx="203">
                  <c:v>-1.71391631452199</c:v>
                </c:pt>
                <c:pt idx="204">
                  <c:v>-1.6718744850110399</c:v>
                </c:pt>
                <c:pt idx="205">
                  <c:v>-1.6293282067769299</c:v>
                </c:pt>
                <c:pt idx="206">
                  <c:v>-1.5862836269328409</c:v>
                </c:pt>
                <c:pt idx="207">
                  <c:v>-1.54274686381459</c:v>
                </c:pt>
                <c:pt idx="208">
                  <c:v>-1.4987240070349281</c:v>
                </c:pt>
                <c:pt idx="209">
                  <c:v>-1.454221117537809</c:v>
                </c:pt>
                <c:pt idx="210">
                  <c:v>-1.4092442276526187</c:v>
                </c:pt>
                <c:pt idx="211">
                  <c:v>-1.3637993411485598</c:v>
                </c:pt>
                <c:pt idx="212">
                  <c:v>-1.31789243328879</c:v>
                </c:pt>
                <c:pt idx="213">
                  <c:v>-1.2715294508848189</c:v>
                </c:pt>
                <c:pt idx="214">
                  <c:v>-1.2247163123507199</c:v>
                </c:pt>
                <c:pt idx="215">
                  <c:v>-1.1774589077574</c:v>
                </c:pt>
                <c:pt idx="216">
                  <c:v>-1.1297630988869398</c:v>
                </c:pt>
                <c:pt idx="217">
                  <c:v>-1.0816347192867699</c:v>
                </c:pt>
                <c:pt idx="218">
                  <c:v>-1.0330795743240599</c:v>
                </c:pt>
                <c:pt idx="219">
                  <c:v>-0.98410344123990356</c:v>
                </c:pt>
                <c:pt idx="220">
                  <c:v>-0.9347120692036226</c:v>
                </c:pt>
                <c:pt idx="221">
                  <c:v>-0.88491117936706498</c:v>
                </c:pt>
                <c:pt idx="222">
                  <c:v>-0.83470646491886602</c:v>
                </c:pt>
                <c:pt idx="223">
                  <c:v>-0.78410359113872297</c:v>
                </c:pt>
                <c:pt idx="224">
                  <c:v>-0.73310819545165551</c:v>
                </c:pt>
                <c:pt idx="225">
                  <c:v>-0.68172588748231888</c:v>
                </c:pt>
                <c:pt idx="226">
                  <c:v>-0.6299622491092346</c:v>
                </c:pt>
                <c:pt idx="227">
                  <c:v>-0.57782283451911975</c:v>
                </c:pt>
                <c:pt idx="228">
                  <c:v>-0.52531317026111157</c:v>
                </c:pt>
                <c:pt idx="229">
                  <c:v>-0.47243875530106622</c:v>
                </c:pt>
                <c:pt idx="230">
                  <c:v>-0.41920506107585337</c:v>
                </c:pt>
                <c:pt idx="231">
                  <c:v>-0.36561753154759702</c:v>
                </c:pt>
                <c:pt idx="232">
                  <c:v>-0.31168158325795958</c:v>
                </c:pt>
                <c:pt idx="233">
                  <c:v>-0.25740260538245652</c:v>
                </c:pt>
                <c:pt idx="234">
                  <c:v>-0.20278595978467501</c:v>
                </c:pt>
                <c:pt idx="235">
                  <c:v>-0.14783698107057211</c:v>
                </c:pt>
                <c:pt idx="236">
                  <c:v>-9.2560976642785023E-2</c:v>
                </c:pt>
                <c:pt idx="237">
                  <c:v>-3.6963226754863826E-2</c:v>
                </c:pt>
                <c:pt idx="238">
                  <c:v>1.8951015434456715E-2</c:v>
                </c:pt>
                <c:pt idx="239">
                  <c:v>7.5176523806934681E-2</c:v>
                </c:pt>
                <c:pt idx="240">
                  <c:v>0.13170809923059101</c:v>
                </c:pt>
                <c:pt idx="241">
                  <c:v>0.18854056950541412</c:v>
                </c:pt>
                <c:pt idx="242">
                  <c:v>0.24566878930906799</c:v>
                </c:pt>
                <c:pt idx="243">
                  <c:v>0.30308764014266737</c:v>
                </c:pt>
                <c:pt idx="244">
                  <c:v>0.36079203027643503</c:v>
                </c:pt>
                <c:pt idx="245">
                  <c:v>0.41877689469547041</c:v>
                </c:pt>
                <c:pt idx="246">
                  <c:v>0.47703719504546721</c:v>
                </c:pt>
                <c:pt idx="247">
                  <c:v>0.53556791957842398</c:v>
                </c:pt>
                <c:pt idx="248">
                  <c:v>0.59436408309838695</c:v>
                </c:pt>
                <c:pt idx="249">
                  <c:v>0.65342072690715103</c:v>
                </c:pt>
                <c:pt idx="250">
                  <c:v>0.712732918749997</c:v>
                </c:pt>
                <c:pt idx="251">
                  <c:v>0.77229575276141504</c:v>
                </c:pt>
                <c:pt idx="252">
                  <c:v>0.83210434941084199</c:v>
                </c:pt>
                <c:pt idx="253">
                  <c:v>0.89215385544835946</c:v>
                </c:pt>
                <c:pt idx="254">
                  <c:v>0.95243944385042301</c:v>
                </c:pt>
                <c:pt idx="255">
                  <c:v>1.0129563137655899</c:v>
                </c:pt>
                <c:pt idx="256">
                  <c:v>1.0736996904602687</c:v>
                </c:pt>
                <c:pt idx="257">
                  <c:v>1.1346648252644098</c:v>
                </c:pt>
                <c:pt idx="258">
                  <c:v>1.19584699551722</c:v>
                </c:pt>
                <c:pt idx="259">
                  <c:v>1.2572415045129399</c:v>
                </c:pt>
                <c:pt idx="260">
                  <c:v>1.3188436814465201</c:v>
                </c:pt>
                <c:pt idx="261">
                  <c:v>1.3806488813593301</c:v>
                </c:pt>
                <c:pt idx="262">
                  <c:v>1.4426524850849698</c:v>
                </c:pt>
                <c:pt idx="263">
                  <c:v>1.5048498991948798</c:v>
                </c:pt>
                <c:pt idx="264">
                  <c:v>1.567236555944159</c:v>
                </c:pt>
                <c:pt idx="265">
                  <c:v>1.6298079132172301</c:v>
                </c:pt>
                <c:pt idx="266">
                  <c:v>1.6925594544736009</c:v>
                </c:pt>
                <c:pt idx="267">
                  <c:v>1.7554866886935301</c:v>
                </c:pt>
                <c:pt idx="268">
                  <c:v>1.8185851503238408</c:v>
                </c:pt>
                <c:pt idx="269">
                  <c:v>1.88185039922359</c:v>
                </c:pt>
                <c:pt idx="270">
                  <c:v>1.94527802060976</c:v>
                </c:pt>
                <c:pt idx="271">
                  <c:v>2.008863625003058</c:v>
                </c:pt>
                <c:pt idx="272">
                  <c:v>2.0726028481735987</c:v>
                </c:pt>
                <c:pt idx="273">
                  <c:v>2.1364913510866099</c:v>
                </c:pt>
                <c:pt idx="274">
                  <c:v>2.2005248198482001</c:v>
                </c:pt>
                <c:pt idx="275">
                  <c:v>2.2646989656510499</c:v>
                </c:pt>
                <c:pt idx="276">
                  <c:v>2.3290095247201581</c:v>
                </c:pt>
                <c:pt idx="277">
                  <c:v>2.39345225825855</c:v>
                </c:pt>
                <c:pt idx="278">
                  <c:v>2.4580229523930002</c:v>
                </c:pt>
                <c:pt idx="279">
                  <c:v>2.5227174181197798</c:v>
                </c:pt>
                <c:pt idx="280">
                  <c:v>2.587531491250334</c:v>
                </c:pt>
                <c:pt idx="281">
                  <c:v>2.6524610323570501</c:v>
                </c:pt>
                <c:pt idx="282">
                  <c:v>2.7175019267189899</c:v>
                </c:pt>
                <c:pt idx="283">
                  <c:v>2.7826500842675599</c:v>
                </c:pt>
                <c:pt idx="284">
                  <c:v>2.8479014395322682</c:v>
                </c:pt>
                <c:pt idx="285">
                  <c:v>2.9132519515864601</c:v>
                </c:pt>
                <c:pt idx="286">
                  <c:v>2.9786976039930284</c:v>
                </c:pt>
                <c:pt idx="287">
                  <c:v>3.0442344047501102</c:v>
                </c:pt>
                <c:pt idx="288">
                  <c:v>3.1098583862368678</c:v>
                </c:pt>
                <c:pt idx="289">
                  <c:v>3.1755656051591781</c:v>
                </c:pt>
                <c:pt idx="290">
                  <c:v>3.2413521424953418</c:v>
                </c:pt>
                <c:pt idx="291">
                  <c:v>3.3072141034418387</c:v>
                </c:pt>
                <c:pt idx="292">
                  <c:v>3.3731476173590398</c:v>
                </c:pt>
                <c:pt idx="293">
                  <c:v>3.4391488377169481</c:v>
                </c:pt>
                <c:pt idx="294">
                  <c:v>3.5052139420408701</c:v>
                </c:pt>
                <c:pt idx="295">
                  <c:v>3.5713391318571999</c:v>
                </c:pt>
                <c:pt idx="296">
                  <c:v>3.6375206326390801</c:v>
                </c:pt>
                <c:pt idx="297">
                  <c:v>3.7037546937522499</c:v>
                </c:pt>
                <c:pt idx="298">
                  <c:v>3.7700375884005926</c:v>
                </c:pt>
                <c:pt idx="299">
                  <c:v>3.8363656135719775</c:v>
                </c:pt>
                <c:pt idx="300">
                  <c:v>3.9027350899839881</c:v>
                </c:pt>
                <c:pt idx="301">
                  <c:v>3.9691423620295798</c:v>
                </c:pt>
                <c:pt idx="302">
                  <c:v>4.0355837977228335</c:v>
                </c:pt>
                <c:pt idx="303">
                  <c:v>4.10205578864473</c:v>
                </c:pt>
                <c:pt idx="304">
                  <c:v>4.1685547498887647</c:v>
                </c:pt>
                <c:pt idx="305">
                  <c:v>4.2350771200067996</c:v>
                </c:pt>
                <c:pt idx="306">
                  <c:v>4.301619360954664</c:v>
                </c:pt>
                <c:pt idx="307">
                  <c:v>4.3681779580379647</c:v>
                </c:pt>
                <c:pt idx="308">
                  <c:v>4.4347494198578037</c:v>
                </c:pt>
                <c:pt idx="309">
                  <c:v>4.5013302782564448</c:v>
                </c:pt>
                <c:pt idx="310">
                  <c:v>4.5679170882630968</c:v>
                </c:pt>
                <c:pt idx="311">
                  <c:v>4.6345064280396064</c:v>
                </c:pt>
                <c:pt idx="312">
                  <c:v>4.70109489882618</c:v>
                </c:pt>
                <c:pt idx="313">
                  <c:v>4.7676791248871337</c:v>
                </c:pt>
                <c:pt idx="314">
                  <c:v>4.8342557534566</c:v>
                </c:pt>
                <c:pt idx="315">
                  <c:v>4.9008214546842437</c:v>
                </c:pt>
                <c:pt idx="316">
                  <c:v>4.9673729215809797</c:v>
                </c:pt>
                <c:pt idx="317">
                  <c:v>5.0339068699647775</c:v>
                </c:pt>
                <c:pt idx="318">
                  <c:v>5.1004200384062459</c:v>
                </c:pt>
                <c:pt idx="319">
                  <c:v>5.1669091881744604</c:v>
                </c:pt>
                <c:pt idx="320">
                  <c:v>5.2333711031826882</c:v>
                </c:pt>
                <c:pt idx="321">
                  <c:v>5.2998025899339813</c:v>
                </c:pt>
                <c:pt idx="322">
                  <c:v>5.3662004774671601</c:v>
                </c:pt>
                <c:pt idx="323">
                  <c:v>5.43256161730225</c:v>
                </c:pt>
                <c:pt idx="324">
                  <c:v>5.4988828833863703</c:v>
                </c:pt>
                <c:pt idx="325">
                  <c:v>5.5651611720394163</c:v>
                </c:pt>
                <c:pt idx="326">
                  <c:v>5.6313934018998459</c:v>
                </c:pt>
                <c:pt idx="327">
                  <c:v>5.6975765138702359</c:v>
                </c:pt>
                <c:pt idx="328">
                  <c:v>5.7637074710632197</c:v>
                </c:pt>
                <c:pt idx="329">
                  <c:v>5.8297832587470459</c:v>
                </c:pt>
                <c:pt idx="330">
                  <c:v>5.8958008842913996</c:v>
                </c:pt>
                <c:pt idx="331">
                  <c:v>5.9617573771130701</c:v>
                </c:pt>
                <c:pt idx="332">
                  <c:v>6.0276497886217024</c:v>
                </c:pt>
                <c:pt idx="333">
                  <c:v>6.0934751921655197</c:v>
                </c:pt>
                <c:pt idx="334">
                  <c:v>6.15923068297701</c:v>
                </c:pt>
                <c:pt idx="335">
                  <c:v>6.2249133781187522</c:v>
                </c:pt>
                <c:pt idx="336">
                  <c:v>6.2905204164289863</c:v>
                </c:pt>
                <c:pt idx="337">
                  <c:v>6.3560489584674862</c:v>
                </c:pt>
                <c:pt idx="338">
                  <c:v>6.4214961864611935</c:v>
                </c:pt>
                <c:pt idx="339">
                  <c:v>6.4868593042499336</c:v>
                </c:pt>
                <c:pt idx="340">
                  <c:v>6.5521355372322425</c:v>
                </c:pt>
                <c:pt idx="341">
                  <c:v>6.6173221323109797</c:v>
                </c:pt>
                <c:pt idx="342">
                  <c:v>6.6824163578390747</c:v>
                </c:pt>
                <c:pt idx="343">
                  <c:v>6.7474155035652936</c:v>
                </c:pt>
                <c:pt idx="344">
                  <c:v>6.8123168805799663</c:v>
                </c:pt>
                <c:pt idx="345">
                  <c:v>6.8771178212606285</c:v>
                </c:pt>
                <c:pt idx="346">
                  <c:v>6.9418156792178385</c:v>
                </c:pt>
                <c:pt idx="347">
                  <c:v>7.0064078292408398</c:v>
                </c:pt>
                <c:pt idx="348">
                  <c:v>7.0708916672433304</c:v>
                </c:pt>
                <c:pt idx="349">
                  <c:v>7.1352646102091324</c:v>
                </c:pt>
                <c:pt idx="350">
                  <c:v>7.1995240961379858</c:v>
                </c:pt>
                <c:pt idx="351">
                  <c:v>7.2636675839912135</c:v>
                </c:pt>
                <c:pt idx="352">
                  <c:v>7.3276925536374762</c:v>
                </c:pt>
                <c:pt idx="353">
                  <c:v>7.3915965057984563</c:v>
                </c:pt>
                <c:pt idx="354">
                  <c:v>7.4553769619946735</c:v>
                </c:pt>
                <c:pt idx="355">
                  <c:v>7.5190314644910901</c:v>
                </c:pt>
                <c:pt idx="356">
                  <c:v>7.5825575762428947</c:v>
                </c:pt>
                <c:pt idx="357">
                  <c:v>7.6459528808412696</c:v>
                </c:pt>
                <c:pt idx="358">
                  <c:v>7.7092149824590335</c:v>
                </c:pt>
                <c:pt idx="359">
                  <c:v>7.7723415057964003</c:v>
                </c:pt>
                <c:pt idx="360">
                  <c:v>7.8353300960267385</c:v>
                </c:pt>
                <c:pt idx="361">
                  <c:v>7.89817841874219</c:v>
                </c:pt>
                <c:pt idx="362">
                  <c:v>7.9608841598995363</c:v>
                </c:pt>
                <c:pt idx="363">
                  <c:v>8.0234450257658292</c:v>
                </c:pt>
                <c:pt idx="364">
                  <c:v>8.0858587428641187</c:v>
                </c:pt>
                <c:pt idx="365">
                  <c:v>8.1481230579191912</c:v>
                </c:pt>
                <c:pt idx="366">
                  <c:v>8.2102357378033393</c:v>
                </c:pt>
                <c:pt idx="367">
                  <c:v>8.2721945694819876</c:v>
                </c:pt>
                <c:pt idx="368">
                  <c:v>8.3339973599595094</c:v>
                </c:pt>
                <c:pt idx="369">
                  <c:v>8.3956419362249015</c:v>
                </c:pt>
                <c:pt idx="370">
                  <c:v>8.4571261451974991</c:v>
                </c:pt>
                <c:pt idx="371">
                  <c:v>8.5184478536727806</c:v>
                </c:pt>
                <c:pt idx="372">
                  <c:v>8.5796049482679795</c:v>
                </c:pt>
                <c:pt idx="373">
                  <c:v>8.6405953353678306</c:v>
                </c:pt>
                <c:pt idx="374">
                  <c:v>8.7014169410704483</c:v>
                </c:pt>
                <c:pt idx="375">
                  <c:v>8.7620677111328007</c:v>
                </c:pt>
                <c:pt idx="376">
                  <c:v>8.8225456109166078</c:v>
                </c:pt>
                <c:pt idx="377">
                  <c:v>8.8828486253339971</c:v>
                </c:pt>
                <c:pt idx="378">
                  <c:v>8.94297475879325</c:v>
                </c:pt>
                <c:pt idx="379">
                  <c:v>9.0029220351445804</c:v>
                </c:pt>
                <c:pt idx="380">
                  <c:v>9.0626884976257482</c:v>
                </c:pt>
                <c:pt idx="381">
                  <c:v>9.1222722088078303</c:v>
                </c:pt>
                <c:pt idx="382">
                  <c:v>9.1816712505409193</c:v>
                </c:pt>
                <c:pt idx="383">
                  <c:v>9.2408837239000015</c:v>
                </c:pt>
                <c:pt idx="384">
                  <c:v>9.2999077491304618</c:v>
                </c:pt>
                <c:pt idx="385">
                  <c:v>9.3587414655938534</c:v>
                </c:pt>
                <c:pt idx="386">
                  <c:v>9.4173830317138485</c:v>
                </c:pt>
                <c:pt idx="387">
                  <c:v>9.4758306249215707</c:v>
                </c:pt>
                <c:pt idx="388">
                  <c:v>9.5340824416017025</c:v>
                </c:pt>
                <c:pt idx="389">
                  <c:v>9.592136697037958</c:v>
                </c:pt>
                <c:pt idx="390">
                  <c:v>9.6499916253589184</c:v>
                </c:pt>
                <c:pt idx="391">
                  <c:v>9.7076454794837002</c:v>
                </c:pt>
                <c:pt idx="392">
                  <c:v>9.7650965310677815</c:v>
                </c:pt>
                <c:pt idx="393">
                  <c:v>9.8223430704485093</c:v>
                </c:pt>
                <c:pt idx="394">
                  <c:v>9.8793834065911188</c:v>
                </c:pt>
                <c:pt idx="395">
                  <c:v>9.9362158670342104</c:v>
                </c:pt>
                <c:pt idx="396">
                  <c:v>9.9928387978355779</c:v>
                </c:pt>
                <c:pt idx="397">
                  <c:v>10.0492505635179</c:v>
                </c:pt>
                <c:pt idx="398">
                  <c:v>10.105449547014612</c:v>
                </c:pt>
                <c:pt idx="399">
                  <c:v>10.161434149615404</c:v>
                </c:pt>
                <c:pt idx="400">
                  <c:v>10.217202790911998</c:v>
                </c:pt>
                <c:pt idx="401">
                  <c:v>10.272753908743899</c:v>
                </c:pt>
                <c:pt idx="402">
                  <c:v>10.328085959144307</c:v>
                </c:pt>
                <c:pt idx="403">
                  <c:v>10.383197416285707</c:v>
                </c:pt>
                <c:pt idx="404">
                  <c:v>10.4380867724251</c:v>
                </c:pt>
                <c:pt idx="405">
                  <c:v>10.492752537850807</c:v>
                </c:pt>
                <c:pt idx="406">
                  <c:v>10.547193240827101</c:v>
                </c:pt>
                <c:pt idx="407">
                  <c:v>10.6014074275406</c:v>
                </c:pt>
                <c:pt idx="408">
                  <c:v>10.655393662045904</c:v>
                </c:pt>
                <c:pt idx="409">
                  <c:v>10.7091505262109</c:v>
                </c:pt>
                <c:pt idx="410">
                  <c:v>10.762676619663011</c:v>
                </c:pt>
                <c:pt idx="411">
                  <c:v>10.815970559734607</c:v>
                </c:pt>
                <c:pt idx="412">
                  <c:v>10.869030981408912</c:v>
                </c:pt>
                <c:pt idx="413">
                  <c:v>10.921856537265608</c:v>
                </c:pt>
                <c:pt idx="414">
                  <c:v>10.974445897426616</c:v>
                </c:pt>
                <c:pt idx="415">
                  <c:v>11.0267977495017</c:v>
                </c:pt>
                <c:pt idx="416">
                  <c:v>11.078910798534299</c:v>
                </c:pt>
                <c:pt idx="417">
                  <c:v>11.1307837669473</c:v>
                </c:pt>
                <c:pt idx="418">
                  <c:v>11.182415394488807</c:v>
                </c:pt>
                <c:pt idx="419">
                  <c:v>11.233804438177399</c:v>
                </c:pt>
                <c:pt idx="420">
                  <c:v>11.284949672248599</c:v>
                </c:pt>
                <c:pt idx="421">
                  <c:v>11.335849888100007</c:v>
                </c:pt>
                <c:pt idx="422">
                  <c:v>11.386503894237308</c:v>
                </c:pt>
                <c:pt idx="423">
                  <c:v>11.4369105162198</c:v>
                </c:pt>
                <c:pt idx="424">
                  <c:v>11.487068596606402</c:v>
                </c:pt>
                <c:pt idx="425">
                  <c:v>11.536976994901099</c:v>
                </c:pt>
                <c:pt idx="426">
                  <c:v>11.586634587498807</c:v>
                </c:pt>
                <c:pt idx="427">
                  <c:v>11.636040267631</c:v>
                </c:pt>
                <c:pt idx="428">
                  <c:v>11.6851929453116</c:v>
                </c:pt>
                <c:pt idx="429">
                  <c:v>11.734091547282601</c:v>
                </c:pt>
                <c:pt idx="430">
                  <c:v>11.782735016959707</c:v>
                </c:pt>
                <c:pt idx="431">
                  <c:v>11.8311223143782</c:v>
                </c:pt>
                <c:pt idx="432">
                  <c:v>11.879252416138607</c:v>
                </c:pt>
                <c:pt idx="433">
                  <c:v>11.927124315352501</c:v>
                </c:pt>
                <c:pt idx="434">
                  <c:v>11.974737021587806</c:v>
                </c:pt>
                <c:pt idx="435">
                  <c:v>12.022089560815402</c:v>
                </c:pt>
                <c:pt idx="436">
                  <c:v>12.069180975353907</c:v>
                </c:pt>
                <c:pt idx="437">
                  <c:v>12.116010323815798</c:v>
                </c:pt>
                <c:pt idx="438">
                  <c:v>12.162576681053499</c:v>
                </c:pt>
                <c:pt idx="439">
                  <c:v>12.208879138104299</c:v>
                </c:pt>
                <c:pt idx="440">
                  <c:v>12.254916802136902</c:v>
                </c:pt>
                <c:pt idx="441">
                  <c:v>12.3006887963965</c:v>
                </c:pt>
                <c:pt idx="442">
                  <c:v>12.3461942601509</c:v>
                </c:pt>
                <c:pt idx="443">
                  <c:v>12.391432348636107</c:v>
                </c:pt>
                <c:pt idx="444">
                  <c:v>12.436402233002012</c:v>
                </c:pt>
                <c:pt idx="445">
                  <c:v>12.481103100258192</c:v>
                </c:pt>
                <c:pt idx="446">
                  <c:v>12.525534153219708</c:v>
                </c:pt>
                <c:pt idx="447">
                  <c:v>12.569694610452506</c:v>
                </c:pt>
                <c:pt idx="448">
                  <c:v>12.6135837062194</c:v>
                </c:pt>
                <c:pt idx="449">
                  <c:v>12.657200690426</c:v>
                </c:pt>
                <c:pt idx="450">
                  <c:v>12.700544828566011</c:v>
                </c:pt>
                <c:pt idx="451">
                  <c:v>12.743615401666901</c:v>
                </c:pt>
                <c:pt idx="452">
                  <c:v>12.786411706236498</c:v>
                </c:pt>
                <c:pt idx="453">
                  <c:v>12.828933054207306</c:v>
                </c:pt>
                <c:pt idx="454">
                  <c:v>12.871178772883701</c:v>
                </c:pt>
                <c:pt idx="455">
                  <c:v>12.913148204886404</c:v>
                </c:pt>
                <c:pt idx="456">
                  <c:v>12.954840708099207</c:v>
                </c:pt>
                <c:pt idx="457">
                  <c:v>12.996255655613799</c:v>
                </c:pt>
                <c:pt idx="458">
                  <c:v>13.037392435676299</c:v>
                </c:pt>
                <c:pt idx="459">
                  <c:v>13.078250451632398</c:v>
                </c:pt>
                <c:pt idx="460">
                  <c:v>13.118829121873485</c:v>
                </c:pt>
                <c:pt idx="461">
                  <c:v>13.159127879782007</c:v>
                </c:pt>
                <c:pt idx="462">
                  <c:v>13.1991461736775</c:v>
                </c:pt>
                <c:pt idx="463">
                  <c:v>13.238883466762191</c:v>
                </c:pt>
                <c:pt idx="464">
                  <c:v>13.278339237066502</c:v>
                </c:pt>
                <c:pt idx="465">
                  <c:v>13.317512977395404</c:v>
                </c:pt>
                <c:pt idx="466">
                  <c:v>13.356404195273214</c:v>
                </c:pt>
                <c:pt idx="467">
                  <c:v>13.395012412890306</c:v>
                </c:pt>
                <c:pt idx="468">
                  <c:v>13.4333371670481</c:v>
                </c:pt>
                <c:pt idx="469">
                  <c:v>13.471378009105099</c:v>
                </c:pt>
                <c:pt idx="470">
                  <c:v>13.509134504922507</c:v>
                </c:pt>
                <c:pt idx="471">
                  <c:v>13.546606234810104</c:v>
                </c:pt>
                <c:pt idx="472">
                  <c:v>13.583792793471799</c:v>
                </c:pt>
                <c:pt idx="473">
                  <c:v>13.620693789951593</c:v>
                </c:pt>
                <c:pt idx="474">
                  <c:v>13.657308847578799</c:v>
                </c:pt>
                <c:pt idx="475">
                  <c:v>13.6936376039145</c:v>
                </c:pt>
                <c:pt idx="476">
                  <c:v>13.729679710696598</c:v>
                </c:pt>
                <c:pt idx="477">
                  <c:v>13.765434833785816</c:v>
                </c:pt>
                <c:pt idx="478">
                  <c:v>13.8009026531118</c:v>
                </c:pt>
                <c:pt idx="479">
                  <c:v>13.836082862617907</c:v>
                </c:pt>
                <c:pt idx="480">
                  <c:v>13.870975170207799</c:v>
                </c:pt>
                <c:pt idx="481">
                  <c:v>13.905579297691007</c:v>
                </c:pt>
                <c:pt idx="482">
                  <c:v>13.9398949807281</c:v>
                </c:pt>
                <c:pt idx="483">
                  <c:v>13.973921968777098</c:v>
                </c:pt>
                <c:pt idx="484">
                  <c:v>14.0076600250389</c:v>
                </c:pt>
                <c:pt idx="485">
                  <c:v>14.041108926402998</c:v>
                </c:pt>
                <c:pt idx="486">
                  <c:v>14.074268463393089</c:v>
                </c:pt>
                <c:pt idx="487">
                  <c:v>14.107138440112998</c:v>
                </c:pt>
                <c:pt idx="488">
                  <c:v>14.139718674192498</c:v>
                </c:pt>
                <c:pt idx="489">
                  <c:v>14.1720089967327</c:v>
                </c:pt>
                <c:pt idx="490">
                  <c:v>14.2040092522519</c:v>
                </c:pt>
                <c:pt idx="491">
                  <c:v>14.2357192986315</c:v>
                </c:pt>
                <c:pt idx="492">
                  <c:v>14.267139007061607</c:v>
                </c:pt>
                <c:pt idx="493">
                  <c:v>14.298268261986591</c:v>
                </c:pt>
                <c:pt idx="494">
                  <c:v>14.329106961051</c:v>
                </c:pt>
                <c:pt idx="495">
                  <c:v>14.35965501504522</c:v>
                </c:pt>
                <c:pt idx="496">
                  <c:v>14.3899123478513</c:v>
                </c:pt>
                <c:pt idx="497">
                  <c:v>14.419878896388607</c:v>
                </c:pt>
                <c:pt idx="498">
                  <c:v>14.449554610559307</c:v>
                </c:pt>
                <c:pt idx="499">
                  <c:v>14.478939453194602</c:v>
                </c:pt>
                <c:pt idx="500">
                  <c:v>14.508033399999899</c:v>
                </c:pt>
                <c:pt idx="501">
                  <c:v>14.536836439501107</c:v>
                </c:pt>
                <c:pt idx="502">
                  <c:v>14.565348572989807</c:v>
                </c:pt>
                <c:pt idx="503">
                  <c:v>14.593569814469216</c:v>
                </c:pt>
                <c:pt idx="504">
                  <c:v>14.6215001906002</c:v>
                </c:pt>
                <c:pt idx="505">
                  <c:v>14.649139740646399</c:v>
                </c:pt>
                <c:pt idx="506">
                  <c:v>14.676488516420411</c:v>
                </c:pt>
                <c:pt idx="507">
                  <c:v>14.703546582229407</c:v>
                </c:pt>
                <c:pt idx="508">
                  <c:v>14.730314014820699</c:v>
                </c:pt>
                <c:pt idx="509">
                  <c:v>14.756790903327907</c:v>
                </c:pt>
                <c:pt idx="510">
                  <c:v>14.782977349215798</c:v>
                </c:pt>
                <c:pt idx="511">
                  <c:v>14.808873466227098</c:v>
                </c:pt>
                <c:pt idx="512">
                  <c:v>14.8344793803276</c:v>
                </c:pt>
                <c:pt idx="513">
                  <c:v>14.859795229651608</c:v>
                </c:pt>
                <c:pt idx="514">
                  <c:v>14.884821164448498</c:v>
                </c:pt>
                <c:pt idx="515">
                  <c:v>14.909557347027807</c:v>
                </c:pt>
                <c:pt idx="516">
                  <c:v>14.934003951705</c:v>
                </c:pt>
                <c:pt idx="517">
                  <c:v>14.958161164747592</c:v>
                </c:pt>
                <c:pt idx="518">
                  <c:v>14.982029184320202</c:v>
                </c:pt>
                <c:pt idx="519">
                  <c:v>15.005608220431199</c:v>
                </c:pt>
                <c:pt idx="520">
                  <c:v>15.028898494877494</c:v>
                </c:pt>
                <c:pt idx="521">
                  <c:v>15.051900241190801</c:v>
                </c:pt>
                <c:pt idx="522">
                  <c:v>15.0746137045832</c:v>
                </c:pt>
                <c:pt idx="523">
                  <c:v>15.097039141892999</c:v>
                </c:pt>
                <c:pt idx="524">
                  <c:v>15.119176821530299</c:v>
                </c:pt>
                <c:pt idx="525">
                  <c:v>15.141027023422893</c:v>
                </c:pt>
                <c:pt idx="526">
                  <c:v>15.162590038961508</c:v>
                </c:pt>
                <c:pt idx="527">
                  <c:v>15.183866170946207</c:v>
                </c:pt>
                <c:pt idx="528">
                  <c:v>15.204855733531794</c:v>
                </c:pt>
                <c:pt idx="529">
                  <c:v>15.2255590521734</c:v>
                </c:pt>
                <c:pt idx="530">
                  <c:v>15.245976463572394</c:v>
                </c:pt>
                <c:pt idx="531">
                  <c:v>15.266108315622199</c:v>
                </c:pt>
                <c:pt idx="532">
                  <c:v>15.2859549673536</c:v>
                </c:pt>
                <c:pt idx="533">
                  <c:v>15.305516788881008</c:v>
                </c:pt>
                <c:pt idx="534">
                  <c:v>15.3247941613478</c:v>
                </c:pt>
                <c:pt idx="535">
                  <c:v>15.343787476872199</c:v>
                </c:pt>
                <c:pt idx="536">
                  <c:v>15.362497138493014</c:v>
                </c:pt>
                <c:pt idx="537">
                  <c:v>15.380923560115098</c:v>
                </c:pt>
                <c:pt idx="538">
                  <c:v>15.399067166455399</c:v>
                </c:pt>
                <c:pt idx="539">
                  <c:v>15.4169283929889</c:v>
                </c:pt>
                <c:pt idx="540">
                  <c:v>15.434507685893401</c:v>
                </c:pt>
                <c:pt idx="541">
                  <c:v>15.4518055019964</c:v>
                </c:pt>
                <c:pt idx="542">
                  <c:v>15.4688223087201</c:v>
                </c:pt>
                <c:pt idx="543">
                  <c:v>15.485558584027007</c:v>
                </c:pt>
                <c:pt idx="544">
                  <c:v>15.502014816366511</c:v>
                </c:pt>
                <c:pt idx="545">
                  <c:v>15.518191504619598</c:v>
                </c:pt>
                <c:pt idx="546">
                  <c:v>15.5340891580451</c:v>
                </c:pt>
                <c:pt idx="547">
                  <c:v>15.549708296225702</c:v>
                </c:pt>
                <c:pt idx="548">
                  <c:v>15.5650494490128</c:v>
                </c:pt>
                <c:pt idx="549">
                  <c:v>15.5801131564732</c:v>
                </c:pt>
                <c:pt idx="550">
                  <c:v>15.5948999688339</c:v>
                </c:pt>
                <c:pt idx="551">
                  <c:v>15.6094104464288</c:v>
                </c:pt>
                <c:pt idx="552">
                  <c:v>15.623645159643599</c:v>
                </c:pt>
                <c:pt idx="553">
                  <c:v>15.6376046888619</c:v>
                </c:pt>
                <c:pt idx="554">
                  <c:v>15.651289624410801</c:v>
                </c:pt>
                <c:pt idx="555">
                  <c:v>15.664700566507006</c:v>
                </c:pt>
                <c:pt idx="556">
                  <c:v>15.677838125201699</c:v>
                </c:pt>
                <c:pt idx="557">
                  <c:v>15.690702920327499</c:v>
                </c:pt>
                <c:pt idx="558">
                  <c:v>15.703295581442799</c:v>
                </c:pt>
                <c:pt idx="559">
                  <c:v>15.715616747778499</c:v>
                </c:pt>
                <c:pt idx="560">
                  <c:v>15.727667068183598</c:v>
                </c:pt>
                <c:pt idx="561">
                  <c:v>15.7394472010704</c:v>
                </c:pt>
                <c:pt idx="562">
                  <c:v>15.750957814360607</c:v>
                </c:pt>
                <c:pt idx="563">
                  <c:v>15.7621995854311</c:v>
                </c:pt>
                <c:pt idx="564">
                  <c:v>15.773173201059798</c:v>
                </c:pt>
                <c:pt idx="565">
                  <c:v>15.7838793573706</c:v>
                </c:pt>
                <c:pt idx="566">
                  <c:v>15.794318759780094</c:v>
                </c:pt>
                <c:pt idx="567">
                  <c:v>15.804492122942802</c:v>
                </c:pt>
                <c:pt idx="568">
                  <c:v>15.8144001706968</c:v>
                </c:pt>
                <c:pt idx="569">
                  <c:v>15.824043636009607</c:v>
                </c:pt>
                <c:pt idx="570">
                  <c:v>15.833423260924</c:v>
                </c:pt>
                <c:pt idx="571">
                  <c:v>15.842539796503507</c:v>
                </c:pt>
                <c:pt idx="572">
                  <c:v>15.851394002778402</c:v>
                </c:pt>
                <c:pt idx="573">
                  <c:v>15.859986648691107</c:v>
                </c:pt>
                <c:pt idx="574">
                  <c:v>15.8683185120423</c:v>
                </c:pt>
                <c:pt idx="575">
                  <c:v>15.876390379436208</c:v>
                </c:pt>
                <c:pt idx="576">
                  <c:v>15.8842030462267</c:v>
                </c:pt>
                <c:pt idx="577">
                  <c:v>15.891757316462908</c:v>
                </c:pt>
                <c:pt idx="578">
                  <c:v>15.899054002834607</c:v>
                </c:pt>
                <c:pt idx="579">
                  <c:v>15.906093926618604</c:v>
                </c:pt>
                <c:pt idx="580">
                  <c:v>15.912877917623907</c:v>
                </c:pt>
                <c:pt idx="581">
                  <c:v>15.919406814137616</c:v>
                </c:pt>
                <c:pt idx="582">
                  <c:v>15.925681462870799</c:v>
                </c:pt>
                <c:pt idx="583">
                  <c:v>15.931702718904004</c:v>
                </c:pt>
                <c:pt idx="584">
                  <c:v>15.937471445632998</c:v>
                </c:pt>
                <c:pt idx="585">
                  <c:v>15.942988514714704</c:v>
                </c:pt>
                <c:pt idx="586">
                  <c:v>15.948254806012592</c:v>
                </c:pt>
                <c:pt idx="587">
                  <c:v>15.953271207543002</c:v>
                </c:pt>
                <c:pt idx="588">
                  <c:v>15.958038615419706</c:v>
                </c:pt>
                <c:pt idx="589">
                  <c:v>15.962557933801216</c:v>
                </c:pt>
                <c:pt idx="590">
                  <c:v>15.966830074835212</c:v>
                </c:pt>
                <c:pt idx="591">
                  <c:v>15.970855958604504</c:v>
                </c:pt>
                <c:pt idx="592">
                  <c:v>15.974636513073712</c:v>
                </c:pt>
                <c:pt idx="593">
                  <c:v>15.978172674033598</c:v>
                </c:pt>
                <c:pt idx="594">
                  <c:v>15.981465385047599</c:v>
                </c:pt>
                <c:pt idx="595">
                  <c:v>15.984515597397607</c:v>
                </c:pt>
                <c:pt idx="596">
                  <c:v>15.987324270029402</c:v>
                </c:pt>
                <c:pt idx="597">
                  <c:v>15.989892369498307</c:v>
                </c:pt>
                <c:pt idx="598">
                  <c:v>15.992220869915204</c:v>
                </c:pt>
                <c:pt idx="599">
                  <c:v>15.994310752892098</c:v>
                </c:pt>
                <c:pt idx="600">
                  <c:v>15.996163007487899</c:v>
                </c:pt>
                <c:pt idx="601">
                  <c:v>15.997778630154098</c:v>
                </c:pt>
                <c:pt idx="602">
                  <c:v>15.9991586246803</c:v>
                </c:pt>
                <c:pt idx="603">
                  <c:v>16.000304002140599</c:v>
                </c:pt>
                <c:pt idx="604">
                  <c:v>16.001215780838301</c:v>
                </c:pt>
                <c:pt idx="605">
                  <c:v>16.001894986252623</c:v>
                </c:pt>
                <c:pt idx="606">
                  <c:v>16.002342650983866</c:v>
                </c:pt>
                <c:pt idx="607">
                  <c:v>16.002559814699186</c:v>
                </c:pt>
                <c:pt idx="608">
                  <c:v>16.002547524078487</c:v>
                </c:pt>
                <c:pt idx="609">
                  <c:v>16.002306832760166</c:v>
                </c:pt>
                <c:pt idx="610">
                  <c:v>16.001838801286414</c:v>
                </c:pt>
                <c:pt idx="611">
                  <c:v>16.001144497049498</c:v>
                </c:pt>
                <c:pt idx="612">
                  <c:v>16.000224994237186</c:v>
                </c:pt>
                <c:pt idx="613">
                  <c:v>15.999081373778607</c:v>
                </c:pt>
                <c:pt idx="614">
                  <c:v>15.9977147232898</c:v>
                </c:pt>
                <c:pt idx="615">
                  <c:v>15.996126137019306</c:v>
                </c:pt>
                <c:pt idx="616">
                  <c:v>15.994316715794699</c:v>
                </c:pt>
                <c:pt idx="617">
                  <c:v>15.992287566967214</c:v>
                </c:pt>
                <c:pt idx="618">
                  <c:v>15.990039804358107</c:v>
                </c:pt>
                <c:pt idx="619">
                  <c:v>15.987574548204407</c:v>
                </c:pt>
                <c:pt idx="620">
                  <c:v>15.984892925104402</c:v>
                </c:pt>
                <c:pt idx="621">
                  <c:v>15.981996067963404</c:v>
                </c:pt>
                <c:pt idx="622">
                  <c:v>15.9788851159395</c:v>
                </c:pt>
                <c:pt idx="623">
                  <c:v>15.975561214389511</c:v>
                </c:pt>
                <c:pt idx="624">
                  <c:v>15.972025514814211</c:v>
                </c:pt>
                <c:pt idx="625">
                  <c:v>15.9682791748046</c:v>
                </c:pt>
                <c:pt idx="626">
                  <c:v>15.964323357987199</c:v>
                </c:pt>
                <c:pt idx="627">
                  <c:v>15.960159233969916</c:v>
                </c:pt>
                <c:pt idx="628">
                  <c:v>15.95578797828802</c:v>
                </c:pt>
                <c:pt idx="629">
                  <c:v>15.9512107723494</c:v>
                </c:pt>
                <c:pt idx="630">
                  <c:v>15.9464288033806</c:v>
                </c:pt>
                <c:pt idx="631">
                  <c:v>15.941443264372699</c:v>
                </c:pt>
                <c:pt idx="632">
                  <c:v>15.9362553540264</c:v>
                </c:pt>
                <c:pt idx="633">
                  <c:v>15.930866276698607</c:v>
                </c:pt>
                <c:pt idx="634">
                  <c:v>15.925277242347304</c:v>
                </c:pt>
                <c:pt idx="635">
                  <c:v>15.919489466478007</c:v>
                </c:pt>
                <c:pt idx="636">
                  <c:v>15.913504170089007</c:v>
                </c:pt>
                <c:pt idx="637">
                  <c:v>15.9073225796171</c:v>
                </c:pt>
                <c:pt idx="638">
                  <c:v>15.9009459268838</c:v>
                </c:pt>
                <c:pt idx="639">
                  <c:v>15.894375449040593</c:v>
                </c:pt>
                <c:pt idx="640">
                  <c:v>15.887612388514604</c:v>
                </c:pt>
                <c:pt idx="641">
                  <c:v>15.880657992954704</c:v>
                </c:pt>
                <c:pt idx="642">
                  <c:v>15.873513515177107</c:v>
                </c:pt>
                <c:pt idx="643">
                  <c:v>15.866180213110711</c:v>
                </c:pt>
                <c:pt idx="644">
                  <c:v>15.858659349743611</c:v>
                </c:pt>
                <c:pt idx="645">
                  <c:v>15.850952193067807</c:v>
                </c:pt>
                <c:pt idx="646">
                  <c:v>15.843060016025802</c:v>
                </c:pt>
                <c:pt idx="647">
                  <c:v>15.834984096456004</c:v>
                </c:pt>
                <c:pt idx="648">
                  <c:v>15.826725717038499</c:v>
                </c:pt>
                <c:pt idx="649">
                  <c:v>15.818286165240202</c:v>
                </c:pt>
                <c:pt idx="650">
                  <c:v>15.809666733261912</c:v>
                </c:pt>
                <c:pt idx="651">
                  <c:v>15.8008687179825</c:v>
                </c:pt>
                <c:pt idx="652">
                  <c:v>15.791893420905698</c:v>
                </c:pt>
                <c:pt idx="653">
                  <c:v>15.7827421481055</c:v>
                </c:pt>
                <c:pt idx="654">
                  <c:v>15.773416210171607</c:v>
                </c:pt>
                <c:pt idx="655">
                  <c:v>15.763916922155801</c:v>
                </c:pt>
                <c:pt idx="656">
                  <c:v>15.7542456035169</c:v>
                </c:pt>
                <c:pt idx="657">
                  <c:v>15.744403578067002</c:v>
                </c:pt>
                <c:pt idx="658">
                  <c:v>15.734392173917094</c:v>
                </c:pt>
                <c:pt idx="659">
                  <c:v>15.724212723422792</c:v>
                </c:pt>
                <c:pt idx="660">
                  <c:v>15.713866563129899</c:v>
                </c:pt>
                <c:pt idx="661">
                  <c:v>15.7033550337202</c:v>
                </c:pt>
                <c:pt idx="662">
                  <c:v>15.6926794799575</c:v>
                </c:pt>
                <c:pt idx="663">
                  <c:v>15.681841250632798</c:v>
                </c:pt>
                <c:pt idx="664">
                  <c:v>15.670841698510499</c:v>
                </c:pt>
                <c:pt idx="665">
                  <c:v>15.6596821802737</c:v>
                </c:pt>
                <c:pt idx="666">
                  <c:v>15.648364056470298</c:v>
                </c:pt>
                <c:pt idx="667">
                  <c:v>15.6368886914589</c:v>
                </c:pt>
                <c:pt idx="668">
                  <c:v>15.625257453353401</c:v>
                </c:pt>
                <c:pt idx="669">
                  <c:v>15.613471713970201</c:v>
                </c:pt>
                <c:pt idx="670">
                  <c:v>15.6015328487731</c:v>
                </c:pt>
                <c:pt idx="671">
                  <c:v>15.589442236819114</c:v>
                </c:pt>
                <c:pt idx="672">
                  <c:v>15.5772012607039</c:v>
                </c:pt>
                <c:pt idx="673">
                  <c:v>15.5648113065086</c:v>
                </c:pt>
                <c:pt idx="674">
                  <c:v>15.5522737637442</c:v>
                </c:pt>
                <c:pt idx="675">
                  <c:v>15.5395900252981</c:v>
                </c:pt>
                <c:pt idx="676">
                  <c:v>15.526761487379098</c:v>
                </c:pt>
                <c:pt idx="677">
                  <c:v>15.513789549464708</c:v>
                </c:pt>
                <c:pt idx="678">
                  <c:v>15.5006756142445</c:v>
                </c:pt>
                <c:pt idx="679">
                  <c:v>15.487421087567904</c:v>
                </c:pt>
                <c:pt idx="680">
                  <c:v>15.474027378389007</c:v>
                </c:pt>
                <c:pt idx="681">
                  <c:v>15.460495898712312</c:v>
                </c:pt>
                <c:pt idx="682">
                  <c:v>15.446828063538494</c:v>
                </c:pt>
                <c:pt idx="683">
                  <c:v>15.433025290810299</c:v>
                </c:pt>
                <c:pt idx="684">
                  <c:v>15.419089001358104</c:v>
                </c:pt>
                <c:pt idx="685">
                  <c:v>15.405020618845807</c:v>
                </c:pt>
                <c:pt idx="686">
                  <c:v>15.390821569716101</c:v>
                </c:pt>
                <c:pt idx="687">
                  <c:v>15.376493283137107</c:v>
                </c:pt>
                <c:pt idx="688">
                  <c:v>15.362037190946712</c:v>
                </c:pt>
                <c:pt idx="689">
                  <c:v>15.347454727600002</c:v>
                </c:pt>
                <c:pt idx="690">
                  <c:v>15.332747330113406</c:v>
                </c:pt>
                <c:pt idx="691">
                  <c:v>15.317916438011499</c:v>
                </c:pt>
                <c:pt idx="692">
                  <c:v>15.302963493272101</c:v>
                </c:pt>
                <c:pt idx="693">
                  <c:v>15.287889940272301</c:v>
                </c:pt>
                <c:pt idx="694">
                  <c:v>15.272697225734207</c:v>
                </c:pt>
                <c:pt idx="695">
                  <c:v>15.257386798670399</c:v>
                </c:pt>
                <c:pt idx="696">
                  <c:v>15.241960110329901</c:v>
                </c:pt>
                <c:pt idx="697">
                  <c:v>15.226418614144</c:v>
                </c:pt>
                <c:pt idx="698">
                  <c:v>15.210763765671485</c:v>
                </c:pt>
                <c:pt idx="699">
                  <c:v>15.1949970225449</c:v>
                </c:pt>
                <c:pt idx="700">
                  <c:v>15.179119844415904</c:v>
                </c:pt>
                <c:pt idx="701">
                  <c:v>15.163133692901306</c:v>
                </c:pt>
                <c:pt idx="702">
                  <c:v>15.147040031528499</c:v>
                </c:pt>
                <c:pt idx="703">
                  <c:v>15.1308403256816</c:v>
                </c:pt>
                <c:pt idx="704">
                  <c:v>15.114536042546407</c:v>
                </c:pt>
                <c:pt idx="705">
                  <c:v>15.098128651056792</c:v>
                </c:pt>
                <c:pt idx="706">
                  <c:v>15.081619621840501</c:v>
                </c:pt>
                <c:pt idx="707">
                  <c:v>15.065010427164307</c:v>
                </c:pt>
                <c:pt idx="708">
                  <c:v>15.048302540880298</c:v>
                </c:pt>
                <c:pt idx="709">
                  <c:v>15.031497438371</c:v>
                </c:pt>
                <c:pt idx="710">
                  <c:v>15.014596596495611</c:v>
                </c:pt>
                <c:pt idx="711">
                  <c:v>14.997601493535598</c:v>
                </c:pt>
                <c:pt idx="712">
                  <c:v>14.980513609140402</c:v>
                </c:pt>
                <c:pt idx="713">
                  <c:v>14.9633344242731</c:v>
                </c:pt>
                <c:pt idx="714">
                  <c:v>14.946065421156201</c:v>
                </c:pt>
                <c:pt idx="715">
                  <c:v>14.928708083217098</c:v>
                </c:pt>
                <c:pt idx="716">
                  <c:v>14.911263895034592</c:v>
                </c:pt>
                <c:pt idx="717">
                  <c:v>14.893734342283311</c:v>
                </c:pt>
                <c:pt idx="718">
                  <c:v>14.876120911680704</c:v>
                </c:pt>
                <c:pt idx="719">
                  <c:v>14.858425090932</c:v>
                </c:pt>
                <c:pt idx="720">
                  <c:v>14.840648368676501</c:v>
                </c:pt>
                <c:pt idx="721">
                  <c:v>14.822792234432807</c:v>
                </c:pt>
                <c:pt idx="722">
                  <c:v>14.804858178544302</c:v>
                </c:pt>
                <c:pt idx="723">
                  <c:v>14.786847692125702</c:v>
                </c:pt>
                <c:pt idx="724">
                  <c:v>14.768762267008604</c:v>
                </c:pt>
                <c:pt idx="725">
                  <c:v>14.750603395686207</c:v>
                </c:pt>
                <c:pt idx="726">
                  <c:v>14.732372571260798</c:v>
                </c:pt>
                <c:pt idx="727">
                  <c:v>14.714071287387398</c:v>
                </c:pt>
                <c:pt idx="728">
                  <c:v>14.695701038221404</c:v>
                </c:pt>
                <c:pt idx="729">
                  <c:v>14.677263318363</c:v>
                </c:pt>
                <c:pt idx="730">
                  <c:v>14.658759622803602</c:v>
                </c:pt>
                <c:pt idx="731">
                  <c:v>14.640191446871089</c:v>
                </c:pt>
                <c:pt idx="732">
                  <c:v>14.6215602861762</c:v>
                </c:pt>
                <c:pt idx="733">
                  <c:v>14.6028676365574</c:v>
                </c:pt>
                <c:pt idx="734">
                  <c:v>14.584114994027207</c:v>
                </c:pt>
                <c:pt idx="735">
                  <c:v>14.565303854717607</c:v>
                </c:pt>
                <c:pt idx="736">
                  <c:v>14.546435714826211</c:v>
                </c:pt>
                <c:pt idx="737">
                  <c:v>14.527512070561302</c:v>
                </c:pt>
                <c:pt idx="738">
                  <c:v>14.508534418088312</c:v>
                </c:pt>
                <c:pt idx="739">
                  <c:v>14.489504253474916</c:v>
                </c:pt>
                <c:pt idx="740">
                  <c:v>14.470423072637304</c:v>
                </c:pt>
                <c:pt idx="741">
                  <c:v>14.451292371284907</c:v>
                </c:pt>
                <c:pt idx="742">
                  <c:v>14.4321136448677</c:v>
                </c:pt>
                <c:pt idx="743">
                  <c:v>14.412888388520702</c:v>
                </c:pt>
                <c:pt idx="744">
                  <c:v>14.393618097009707</c:v>
                </c:pt>
                <c:pt idx="745">
                  <c:v>14.374304264678004</c:v>
                </c:pt>
                <c:pt idx="746">
                  <c:v>14.3549483853909</c:v>
                </c:pt>
                <c:pt idx="747">
                  <c:v>14.335551952482307</c:v>
                </c:pt>
                <c:pt idx="748">
                  <c:v>14.316116458700007</c:v>
                </c:pt>
                <c:pt idx="749">
                  <c:v>14.296643396151499</c:v>
                </c:pt>
                <c:pt idx="750">
                  <c:v>14.277134256249914</c:v>
                </c:pt>
                <c:pt idx="751">
                  <c:v>14.257590529659407</c:v>
                </c:pt>
                <c:pt idx="752">
                  <c:v>14.238013706240991</c:v>
                </c:pt>
                <c:pt idx="753">
                  <c:v>14.218405274998602</c:v>
                </c:pt>
                <c:pt idx="754">
                  <c:v>14.1987667240242</c:v>
                </c:pt>
                <c:pt idx="755">
                  <c:v>14.179099540444208</c:v>
                </c:pt>
                <c:pt idx="756">
                  <c:v>14.159405210364216</c:v>
                </c:pt>
                <c:pt idx="757">
                  <c:v>14.139685218816211</c:v>
                </c:pt>
                <c:pt idx="758">
                  <c:v>14.1199410497027</c:v>
                </c:pt>
                <c:pt idx="759">
                  <c:v>14.100174185743498</c:v>
                </c:pt>
                <c:pt idx="760">
                  <c:v>14.0803861084211</c:v>
                </c:pt>
                <c:pt idx="761">
                  <c:v>14.060578297926307</c:v>
                </c:pt>
                <c:pt idx="762">
                  <c:v>14.040752233104307</c:v>
                </c:pt>
                <c:pt idx="763">
                  <c:v>14.0209093914</c:v>
                </c:pt>
                <c:pt idx="764">
                  <c:v>14.0010512488037</c:v>
                </c:pt>
                <c:pt idx="765">
                  <c:v>13.981179279797304</c:v>
                </c:pt>
                <c:pt idx="766">
                  <c:v>13.961294957299907</c:v>
                </c:pt>
                <c:pt idx="767">
                  <c:v>13.941399752612998</c:v>
                </c:pt>
                <c:pt idx="768">
                  <c:v>13.921495135366706</c:v>
                </c:pt>
                <c:pt idx="769">
                  <c:v>13.901582573465216</c:v>
                </c:pt>
                <c:pt idx="770">
                  <c:v>13.881663533033199</c:v>
                </c:pt>
                <c:pt idx="771">
                  <c:v>13.861739478360311</c:v>
                </c:pt>
                <c:pt idx="772">
                  <c:v>13.841811871848099</c:v>
                </c:pt>
                <c:pt idx="773">
                  <c:v>13.821882173955</c:v>
                </c:pt>
                <c:pt idx="774">
                  <c:v>13.8019518431422</c:v>
                </c:pt>
                <c:pt idx="775">
                  <c:v>13.7820223358197</c:v>
                </c:pt>
                <c:pt idx="776">
                  <c:v>13.762095106291499</c:v>
                </c:pt>
                <c:pt idx="777">
                  <c:v>13.742171606701998</c:v>
                </c:pt>
                <c:pt idx="778">
                  <c:v>13.722253286980798</c:v>
                </c:pt>
                <c:pt idx="779">
                  <c:v>13.7023415947895</c:v>
                </c:pt>
                <c:pt idx="780">
                  <c:v>13.682437975466511</c:v>
                </c:pt>
                <c:pt idx="781">
                  <c:v>13.662543871973307</c:v>
                </c:pt>
                <c:pt idx="782">
                  <c:v>13.642660724839898</c:v>
                </c:pt>
                <c:pt idx="783">
                  <c:v>13.6227899721108</c:v>
                </c:pt>
                <c:pt idx="784">
                  <c:v>13.602933049290202</c:v>
                </c:pt>
                <c:pt idx="785">
                  <c:v>13.583091389289002</c:v>
                </c:pt>
                <c:pt idx="786">
                  <c:v>13.5632664223685</c:v>
                </c:pt>
                <c:pt idx="787">
                  <c:v>13.543459576088011</c:v>
                </c:pt>
                <c:pt idx="788">
                  <c:v>13.523672275249407</c:v>
                </c:pt>
                <c:pt idx="789">
                  <c:v>13.503905941843501</c:v>
                </c:pt>
                <c:pt idx="790">
                  <c:v>13.484161994995601</c:v>
                </c:pt>
                <c:pt idx="791">
                  <c:v>13.464441850910704</c:v>
                </c:pt>
                <c:pt idx="792">
                  <c:v>13.444746922820199</c:v>
                </c:pt>
                <c:pt idx="793">
                  <c:v>13.425078620927</c:v>
                </c:pt>
                <c:pt idx="794">
                  <c:v>13.405438352350707</c:v>
                </c:pt>
                <c:pt idx="795">
                  <c:v>13.385827521074907</c:v>
                </c:pt>
                <c:pt idx="796">
                  <c:v>13.366247527891407</c:v>
                </c:pt>
                <c:pt idx="797">
                  <c:v>13.346699770346307</c:v>
                </c:pt>
                <c:pt idx="798">
                  <c:v>13.327185642686302</c:v>
                </c:pt>
                <c:pt idx="799">
                  <c:v>13.307706535804218</c:v>
                </c:pt>
                <c:pt idx="800">
                  <c:v>13.288263837183798</c:v>
                </c:pt>
                <c:pt idx="801">
                  <c:v>13.268858930846999</c:v>
                </c:pt>
                <c:pt idx="802">
                  <c:v>13.2494931972982</c:v>
                </c:pt>
                <c:pt idx="803">
                  <c:v>13.230168013470998</c:v>
                </c:pt>
                <c:pt idx="804">
                  <c:v>13.210884752673499</c:v>
                </c:pt>
                <c:pt idx="805">
                  <c:v>13.1916447845342</c:v>
                </c:pt>
                <c:pt idx="806">
                  <c:v>13.172449474947012</c:v>
                </c:pt>
                <c:pt idx="807">
                  <c:v>13.153300186018498</c:v>
                </c:pt>
                <c:pt idx="808">
                  <c:v>13.134198276011601</c:v>
                </c:pt>
                <c:pt idx="809">
                  <c:v>13.1151450992938</c:v>
                </c:pt>
                <c:pt idx="810">
                  <c:v>13.0961420062801</c:v>
                </c:pt>
                <c:pt idx="811">
                  <c:v>13.077190343380799</c:v>
                </c:pt>
                <c:pt idx="812">
                  <c:v>13.058291452946801</c:v>
                </c:pt>
                <c:pt idx="813">
                  <c:v>13.039446673214407</c:v>
                </c:pt>
                <c:pt idx="814">
                  <c:v>13.0206573382521</c:v>
                </c:pt>
                <c:pt idx="815">
                  <c:v>13.001924777906</c:v>
                </c:pt>
                <c:pt idx="816">
                  <c:v>12.983250317745107</c:v>
                </c:pt>
                <c:pt idx="817">
                  <c:v>12.964635279007716</c:v>
                </c:pt>
                <c:pt idx="818">
                  <c:v>12.946080978546807</c:v>
                </c:pt>
                <c:pt idx="819">
                  <c:v>12.9275887287756</c:v>
                </c:pt>
                <c:pt idx="820">
                  <c:v>12.909159837613212</c:v>
                </c:pt>
                <c:pt idx="821">
                  <c:v>12.890795608431302</c:v>
                </c:pt>
                <c:pt idx="822">
                  <c:v>12.872497339998514</c:v>
                </c:pt>
                <c:pt idx="823">
                  <c:v>12.854266326427107</c:v>
                </c:pt>
                <c:pt idx="824">
                  <c:v>12.836103857118307</c:v>
                </c:pt>
                <c:pt idx="825">
                  <c:v>12.818011216708006</c:v>
                </c:pt>
                <c:pt idx="826">
                  <c:v>12.799989685012799</c:v>
                </c:pt>
                <c:pt idx="827">
                  <c:v>12.782040536975211</c:v>
                </c:pt>
                <c:pt idx="828">
                  <c:v>12.7641650426099</c:v>
                </c:pt>
                <c:pt idx="829">
                  <c:v>12.746364466948998</c:v>
                </c:pt>
                <c:pt idx="830">
                  <c:v>12.728640069988399</c:v>
                </c:pt>
                <c:pt idx="831">
                  <c:v>12.710993106632491</c:v>
                </c:pt>
                <c:pt idx="832">
                  <c:v>12.693424826641102</c:v>
                </c:pt>
                <c:pt idx="833">
                  <c:v>12.675936474574307</c:v>
                </c:pt>
                <c:pt idx="834">
                  <c:v>12.658529289738302</c:v>
                </c:pt>
                <c:pt idx="835">
                  <c:v>12.641204506131698</c:v>
                </c:pt>
                <c:pt idx="836">
                  <c:v>12.623963352390298</c:v>
                </c:pt>
                <c:pt idx="837">
                  <c:v>12.6068070517341</c:v>
                </c:pt>
                <c:pt idx="838">
                  <c:v>12.589736821911211</c:v>
                </c:pt>
                <c:pt idx="839">
                  <c:v>12.572753875145807</c:v>
                </c:pt>
                <c:pt idx="840">
                  <c:v>12.555859418082012</c:v>
                </c:pt>
                <c:pt idx="841">
                  <c:v>12.539054651730099</c:v>
                </c:pt>
                <c:pt idx="842">
                  <c:v>12.522340771413099</c:v>
                </c:pt>
                <c:pt idx="843">
                  <c:v>12.505718966710999</c:v>
                </c:pt>
                <c:pt idx="844">
                  <c:v>12.489190421408207</c:v>
                </c:pt>
                <c:pt idx="845">
                  <c:v>12.472756313437507</c:v>
                </c:pt>
                <c:pt idx="846">
                  <c:v>12.45641781482732</c:v>
                </c:pt>
                <c:pt idx="847">
                  <c:v>12.4401760916463</c:v>
                </c:pt>
                <c:pt idx="848">
                  <c:v>12.42403230395</c:v>
                </c:pt>
                <c:pt idx="849">
                  <c:v>12.407987605725207</c:v>
                </c:pt>
                <c:pt idx="850">
                  <c:v>12.3920431448378</c:v>
                </c:pt>
                <c:pt idx="851">
                  <c:v>12.3762000629763</c:v>
                </c:pt>
                <c:pt idx="852">
                  <c:v>12.360459495598807</c:v>
                </c:pt>
                <c:pt idx="853">
                  <c:v>12.344822571878202</c:v>
                </c:pt>
                <c:pt idx="854">
                  <c:v>12.329290414649106</c:v>
                </c:pt>
                <c:pt idx="855">
                  <c:v>12.3138641403512</c:v>
                </c:pt>
                <c:pt idx="856">
                  <c:v>12.298544858977404</c:v>
                </c:pt>
                <c:pt idx="857">
                  <c:v>12.2833336740182</c:v>
                </c:pt>
                <c:pt idx="858">
                  <c:v>12.268231682407698</c:v>
                </c:pt>
                <c:pt idx="859">
                  <c:v>12.253239974469407</c:v>
                </c:pt>
                <c:pt idx="860">
                  <c:v>12.238359633862098</c:v>
                </c:pt>
                <c:pt idx="861">
                  <c:v>12.223591737525</c:v>
                </c:pt>
                <c:pt idx="862">
                  <c:v>12.2089373556243</c:v>
                </c:pt>
                <c:pt idx="863">
                  <c:v>12.1943975514982</c:v>
                </c:pt>
                <c:pt idx="864">
                  <c:v>12.179973381602901</c:v>
                </c:pt>
                <c:pt idx="865">
                  <c:v>12.165665895458407</c:v>
                </c:pt>
                <c:pt idx="866">
                  <c:v>12.151476135594207</c:v>
                </c:pt>
                <c:pt idx="867">
                  <c:v>12.1374051374949</c:v>
                </c:pt>
                <c:pt idx="868">
                  <c:v>12.123453929545899</c:v>
                </c:pt>
                <c:pt idx="869">
                  <c:v>12.1096235329791</c:v>
                </c:pt>
                <c:pt idx="870">
                  <c:v>12.0959149618193</c:v>
                </c:pt>
                <c:pt idx="871">
                  <c:v>12.082329222828704</c:v>
                </c:pt>
                <c:pt idx="872">
                  <c:v>12.0688673154536</c:v>
                </c:pt>
                <c:pt idx="873">
                  <c:v>12.05553023176982</c:v>
                </c:pt>
                <c:pt idx="874">
                  <c:v>12.042318956428501</c:v>
                </c:pt>
                <c:pt idx="875">
                  <c:v>12.0292344666014</c:v>
                </c:pt>
                <c:pt idx="876">
                  <c:v>12.0162777319273</c:v>
                </c:pt>
                <c:pt idx="877">
                  <c:v>12.003449714457107</c:v>
                </c:pt>
                <c:pt idx="878">
                  <c:v>11.990751368600202</c:v>
                </c:pt>
                <c:pt idx="879">
                  <c:v>11.978183641069499</c:v>
                </c:pt>
                <c:pt idx="880">
                  <c:v>11.965747470827507</c:v>
                </c:pt>
                <c:pt idx="881">
                  <c:v>11.953443789032304</c:v>
                </c:pt>
                <c:pt idx="882">
                  <c:v>11.9412735189829</c:v>
                </c:pt>
                <c:pt idx="883">
                  <c:v>11.929237576064612</c:v>
                </c:pt>
                <c:pt idx="884">
                  <c:v>11.9173368676961</c:v>
                </c:pt>
                <c:pt idx="885">
                  <c:v>11.905572293273307</c:v>
                </c:pt>
                <c:pt idx="886">
                  <c:v>11.8939447441164</c:v>
                </c:pt>
                <c:pt idx="887">
                  <c:v>11.882455103415907</c:v>
                </c:pt>
                <c:pt idx="888">
                  <c:v>11.871104246176607</c:v>
                </c:pt>
                <c:pt idx="889">
                  <c:v>11.859893039165014</c:v>
                </c:pt>
                <c:pt idx="890">
                  <c:v>11.848822340854193</c:v>
                </c:pt>
                <c:pt idx="891">
                  <c:v>11.837893001370198</c:v>
                </c:pt>
                <c:pt idx="892">
                  <c:v>11.827105862436699</c:v>
                </c:pt>
                <c:pt idx="893">
                  <c:v>11.816461757321907</c:v>
                </c:pt>
                <c:pt idx="894">
                  <c:v>11.805961510783307</c:v>
                </c:pt>
                <c:pt idx="895">
                  <c:v>11.795605939014402</c:v>
                </c:pt>
                <c:pt idx="896">
                  <c:v>11.7853958495888</c:v>
                </c:pt>
                <c:pt idx="897">
                  <c:v>11.7753320414085</c:v>
                </c:pt>
                <c:pt idx="898">
                  <c:v>11.765415304646707</c:v>
                </c:pt>
                <c:pt idx="899">
                  <c:v>11.755646420695907</c:v>
                </c:pt>
                <c:pt idx="900">
                  <c:v>11.746026162111791</c:v>
                </c:pt>
                <c:pt idx="901">
                  <c:v>11.7365552925608</c:v>
                </c:pt>
                <c:pt idx="902">
                  <c:v>11.727234566764</c:v>
                </c:pt>
                <c:pt idx="903">
                  <c:v>11.718064730444601</c:v>
                </c:pt>
                <c:pt idx="904">
                  <c:v>11.709046520271604</c:v>
                </c:pt>
                <c:pt idx="905">
                  <c:v>11.700180663807799</c:v>
                </c:pt>
                <c:pt idx="906">
                  <c:v>11.6914678794535</c:v>
                </c:pt>
                <c:pt idx="907">
                  <c:v>11.682908876394</c:v>
                </c:pt>
                <c:pt idx="908">
                  <c:v>11.674504354543407</c:v>
                </c:pt>
                <c:pt idx="909">
                  <c:v>11.666255004492699</c:v>
                </c:pt>
                <c:pt idx="910">
                  <c:v>11.658161507452698</c:v>
                </c:pt>
                <c:pt idx="911">
                  <c:v>11.650224535202502</c:v>
                </c:pt>
                <c:pt idx="912">
                  <c:v>11.642444750033</c:v>
                </c:pt>
                <c:pt idx="913">
                  <c:v>11.634822804694299</c:v>
                </c:pt>
                <c:pt idx="914">
                  <c:v>11.627359342339998</c:v>
                </c:pt>
                <c:pt idx="915">
                  <c:v>11.6200549964746</c:v>
                </c:pt>
                <c:pt idx="916">
                  <c:v>11.612910390897101</c:v>
                </c:pt>
                <c:pt idx="917">
                  <c:v>11.605926139648506</c:v>
                </c:pt>
                <c:pt idx="918">
                  <c:v>11.599102846956702</c:v>
                </c:pt>
                <c:pt idx="919">
                  <c:v>11.592441107182607</c:v>
                </c:pt>
                <c:pt idx="920">
                  <c:v>11.585941504765607</c:v>
                </c:pt>
                <c:pt idx="921">
                  <c:v>11.579604614169016</c:v>
                </c:pt>
                <c:pt idx="922">
                  <c:v>11.573430999826714</c:v>
                </c:pt>
                <c:pt idx="923">
                  <c:v>11.567421216087611</c:v>
                </c:pt>
                <c:pt idx="924">
                  <c:v>11.5615758071628</c:v>
                </c:pt>
                <c:pt idx="925">
                  <c:v>11.555895307069914</c:v>
                </c:pt>
                <c:pt idx="926">
                  <c:v>11.550380239579214</c:v>
                </c:pt>
                <c:pt idx="927">
                  <c:v>11.5450311181611</c:v>
                </c:pt>
                <c:pt idx="928">
                  <c:v>11.5398484459282</c:v>
                </c:pt>
                <c:pt idx="929">
                  <c:v>11.5348327155848</c:v>
                </c:pt>
                <c:pt idx="930">
                  <c:v>11.5299844093703</c:v>
                </c:pt>
                <c:pt idx="931">
                  <c:v>11.5253039990055</c:v>
                </c:pt>
                <c:pt idx="932">
                  <c:v>11.520791945638701</c:v>
                </c:pt>
                <c:pt idx="933">
                  <c:v>11.516448699791207</c:v>
                </c:pt>
                <c:pt idx="934">
                  <c:v>11.5122747013026</c:v>
                </c:pt>
                <c:pt idx="935">
                  <c:v>11.508270379276999</c:v>
                </c:pt>
                <c:pt idx="936">
                  <c:v>11.504436152029216</c:v>
                </c:pt>
                <c:pt idx="937">
                  <c:v>11.500772427028902</c:v>
                </c:pt>
                <c:pt idx="938">
                  <c:v>11.4972796008482</c:v>
                </c:pt>
                <c:pt idx="939">
                  <c:v>11.493958059105704</c:v>
                </c:pt>
                <c:pt idx="940">
                  <c:v>11.490808176413999</c:v>
                </c:pt>
                <c:pt idx="941">
                  <c:v>11.487830316323311</c:v>
                </c:pt>
                <c:pt idx="942">
                  <c:v>11.485024831269111</c:v>
                </c:pt>
                <c:pt idx="943">
                  <c:v>11.4823920625171</c:v>
                </c:pt>
                <c:pt idx="944">
                  <c:v>11.479932340108107</c:v>
                </c:pt>
                <c:pt idx="945">
                  <c:v>11.477645982805599</c:v>
                </c:pt>
                <c:pt idx="946">
                  <c:v>11.475533298039512</c:v>
                </c:pt>
                <c:pt idx="947">
                  <c:v>11.473594581853607</c:v>
                </c:pt>
                <c:pt idx="948">
                  <c:v>11.471830118849708</c:v>
                </c:pt>
                <c:pt idx="949">
                  <c:v>11.470240182134598</c:v>
                </c:pt>
                <c:pt idx="950">
                  <c:v>11.4688250332657</c:v>
                </c:pt>
                <c:pt idx="951">
                  <c:v>11.467584922195707</c:v>
                </c:pt>
                <c:pt idx="952">
                  <c:v>11.466520087219402</c:v>
                </c:pt>
                <c:pt idx="953">
                  <c:v>11.465630754918507</c:v>
                </c:pt>
                <c:pt idx="954">
                  <c:v>11.4649171401089</c:v>
                </c:pt>
                <c:pt idx="955">
                  <c:v>11.464379445784099</c:v>
                </c:pt>
                <c:pt idx="956">
                  <c:v>11.464017863063207</c:v>
                </c:pt>
                <c:pt idx="957">
                  <c:v>11.463832571135107</c:v>
                </c:pt>
                <c:pt idx="958">
                  <c:v>11.463823737205207</c:v>
                </c:pt>
                <c:pt idx="959">
                  <c:v>11.463991516439707</c:v>
                </c:pt>
                <c:pt idx="960">
                  <c:v>11.464336051913802</c:v>
                </c:pt>
                <c:pt idx="961">
                  <c:v>11.464857474554202</c:v>
                </c:pt>
                <c:pt idx="962">
                  <c:v>11.465555903088012</c:v>
                </c:pt>
                <c:pt idx="963">
                  <c:v>11.466431443985911</c:v>
                </c:pt>
                <c:pt idx="964">
                  <c:v>11.467484191410207</c:v>
                </c:pt>
                <c:pt idx="965">
                  <c:v>11.4687142271578</c:v>
                </c:pt>
                <c:pt idx="966">
                  <c:v>11.470121620608699</c:v>
                </c:pt>
                <c:pt idx="967">
                  <c:v>11.471706428669707</c:v>
                </c:pt>
                <c:pt idx="968">
                  <c:v>11.4734686957215</c:v>
                </c:pt>
                <c:pt idx="969">
                  <c:v>11.475408453562912</c:v>
                </c:pt>
                <c:pt idx="970">
                  <c:v>11.477525721358701</c:v>
                </c:pt>
                <c:pt idx="971">
                  <c:v>11.479820505582802</c:v>
                </c:pt>
                <c:pt idx="972">
                  <c:v>11.482292799966407</c:v>
                </c:pt>
                <c:pt idx="973">
                  <c:v>11.484942585441702</c:v>
                </c:pt>
                <c:pt idx="974">
                  <c:v>11.487769830089611</c:v>
                </c:pt>
                <c:pt idx="975">
                  <c:v>11.490774489083</c:v>
                </c:pt>
                <c:pt idx="976">
                  <c:v>11.493956504635207</c:v>
                </c:pt>
                <c:pt idx="977">
                  <c:v>11.4973158059433</c:v>
                </c:pt>
                <c:pt idx="978">
                  <c:v>11.500852309135499</c:v>
                </c:pt>
                <c:pt idx="979">
                  <c:v>11.504565917216</c:v>
                </c:pt>
                <c:pt idx="980">
                  <c:v>11.5084565200111</c:v>
                </c:pt>
                <c:pt idx="981">
                  <c:v>11.5125239941147</c:v>
                </c:pt>
                <c:pt idx="982">
                  <c:v>11.516768202834299</c:v>
                </c:pt>
                <c:pt idx="983">
                  <c:v>11.521188996136001</c:v>
                </c:pt>
                <c:pt idx="984">
                  <c:v>11.525786210591711</c:v>
                </c:pt>
                <c:pt idx="985">
                  <c:v>11.530559669323004</c:v>
                </c:pt>
                <c:pt idx="986">
                  <c:v>11.535509181948402</c:v>
                </c:pt>
                <c:pt idx="987">
                  <c:v>11.540634544527911</c:v>
                </c:pt>
                <c:pt idx="988">
                  <c:v>11.545935539509916</c:v>
                </c:pt>
                <c:pt idx="989">
                  <c:v>11.5514119356758</c:v>
                </c:pt>
                <c:pt idx="990">
                  <c:v>11.557063488086399</c:v>
                </c:pt>
                <c:pt idx="991">
                  <c:v>11.56288993802762</c:v>
                </c:pt>
                <c:pt idx="992">
                  <c:v>11.568891012955399</c:v>
                </c:pt>
                <c:pt idx="993">
                  <c:v>11.575066426442802</c:v>
                </c:pt>
                <c:pt idx="994">
                  <c:v>11.581415878124607</c:v>
                </c:pt>
                <c:pt idx="995">
                  <c:v>11.587939053643607</c:v>
                </c:pt>
                <c:pt idx="996">
                  <c:v>11.594635624596204</c:v>
                </c:pt>
                <c:pt idx="997">
                  <c:v>11.6015052484774</c:v>
                </c:pt>
                <c:pt idx="998">
                  <c:v>11.608547568628406</c:v>
                </c:pt>
                <c:pt idx="999">
                  <c:v>11.615762214179911</c:v>
                </c:pt>
                <c:pt idx="1000">
                  <c:v>11.6231487999999</c:v>
                </c:pt>
                <c:pt idx="1001">
                  <c:v>11.6307069266381</c:v>
                </c:pt>
                <c:pt idx="1002">
                  <c:v>11.638436180272498</c:v>
                </c:pt>
                <c:pt idx="1003">
                  <c:v>11.6463361326542</c:v>
                </c:pt>
                <c:pt idx="1004">
                  <c:v>11.654406341054704</c:v>
                </c:pt>
                <c:pt idx="1005">
                  <c:v>11.662646348208918</c:v>
                </c:pt>
                <c:pt idx="1006">
                  <c:v>11.671055682263598</c:v>
                </c:pt>
                <c:pt idx="1007">
                  <c:v>11.679633856722914</c:v>
                </c:pt>
                <c:pt idx="1008">
                  <c:v>11.688380370390798</c:v>
                </c:pt>
                <c:pt idx="1009">
                  <c:v>11.697294707321999</c:v>
                </c:pt>
                <c:pt idx="1010">
                  <c:v>11.706376336762199</c:v>
                </c:pt>
                <c:pt idx="1011">
                  <c:v>11.715624713099</c:v>
                </c:pt>
                <c:pt idx="1012">
                  <c:v>11.725039275803107</c:v>
                </c:pt>
                <c:pt idx="1013">
                  <c:v>11.734619449377901</c:v>
                </c:pt>
                <c:pt idx="1014">
                  <c:v>11.744364643301394</c:v>
                </c:pt>
                <c:pt idx="1015">
                  <c:v>11.754274251975801</c:v>
                </c:pt>
                <c:pt idx="1016">
                  <c:v>11.7643476546702</c:v>
                </c:pt>
                <c:pt idx="1017">
                  <c:v>11.774584215467812</c:v>
                </c:pt>
                <c:pt idx="1018">
                  <c:v>11.784983283210893</c:v>
                </c:pt>
                <c:pt idx="1019">
                  <c:v>11.795544191447608</c:v>
                </c:pt>
                <c:pt idx="1020">
                  <c:v>11.806266258376708</c:v>
                </c:pt>
                <c:pt idx="1021">
                  <c:v>11.817148786793798</c:v>
                </c:pt>
                <c:pt idx="1022">
                  <c:v>11.828191064036298</c:v>
                </c:pt>
                <c:pt idx="1023">
                  <c:v>11.839392361930399</c:v>
                </c:pt>
                <c:pt idx="1024">
                  <c:v>11.850751936735502</c:v>
                </c:pt>
                <c:pt idx="1025">
                  <c:v>11.8622690290915</c:v>
                </c:pt>
                <c:pt idx="1026">
                  <c:v>11.873942863962107</c:v>
                </c:pt>
                <c:pt idx="1027">
                  <c:v>11.885772650583707</c:v>
                </c:pt>
                <c:pt idx="1028">
                  <c:v>11.897757582408007</c:v>
                </c:pt>
                <c:pt idx="1029">
                  <c:v>11.909896837050214</c:v>
                </c:pt>
                <c:pt idx="1030">
                  <c:v>11.922189576232507</c:v>
                </c:pt>
                <c:pt idx="1031">
                  <c:v>11.934634945732499</c:v>
                </c:pt>
                <c:pt idx="1032">
                  <c:v>11.947232075325704</c:v>
                </c:pt>
                <c:pt idx="1033">
                  <c:v>11.959980078734807</c:v>
                </c:pt>
                <c:pt idx="1034">
                  <c:v>11.9728780535717</c:v>
                </c:pt>
                <c:pt idx="1035">
                  <c:v>11.9859250812867</c:v>
                </c:pt>
                <c:pt idx="1036">
                  <c:v>11.999120227111501</c:v>
                </c:pt>
                <c:pt idx="1037">
                  <c:v>12.012462540006911</c:v>
                </c:pt>
                <c:pt idx="1038">
                  <c:v>12.0259510526065</c:v>
                </c:pt>
                <c:pt idx="1039">
                  <c:v>12.039584781165207</c:v>
                </c:pt>
                <c:pt idx="1040">
                  <c:v>12.053362725501399</c:v>
                </c:pt>
                <c:pt idx="1041">
                  <c:v>12.067283868946706</c:v>
                </c:pt>
                <c:pt idx="1042">
                  <c:v>12.081347178287302</c:v>
                </c:pt>
                <c:pt idx="1043">
                  <c:v>12.0955516037144</c:v>
                </c:pt>
                <c:pt idx="1044">
                  <c:v>12.109896078765612</c:v>
                </c:pt>
                <c:pt idx="1045">
                  <c:v>12.124379520273191</c:v>
                </c:pt>
                <c:pt idx="1046">
                  <c:v>12.139000828309307</c:v>
                </c:pt>
                <c:pt idx="1047">
                  <c:v>12.1537588861319</c:v>
                </c:pt>
                <c:pt idx="1048">
                  <c:v>12.168652560129207</c:v>
                </c:pt>
                <c:pt idx="1049">
                  <c:v>12.183680699767011</c:v>
                </c:pt>
                <c:pt idx="1050">
                  <c:v>12.1988421375339</c:v>
                </c:pt>
                <c:pt idx="1051">
                  <c:v>12.2141356888859</c:v>
                </c:pt>
                <c:pt idx="1052">
                  <c:v>12.229560152194498</c:v>
                </c:pt>
                <c:pt idx="1053">
                  <c:v>12.2451143086902</c:v>
                </c:pt>
                <c:pt idx="1054">
                  <c:v>12.260796922409007</c:v>
                </c:pt>
                <c:pt idx="1055">
                  <c:v>12.2766067401383</c:v>
                </c:pt>
                <c:pt idx="1056">
                  <c:v>12.2925424913625</c:v>
                </c:pt>
                <c:pt idx="1057">
                  <c:v>12.308602888208807</c:v>
                </c:pt>
                <c:pt idx="1058">
                  <c:v>12.324786625392907</c:v>
                </c:pt>
                <c:pt idx="1059">
                  <c:v>12.341092380164101</c:v>
                </c:pt>
                <c:pt idx="1060">
                  <c:v>12.357518812252406</c:v>
                </c:pt>
                <c:pt idx="1061">
                  <c:v>12.3740645638131</c:v>
                </c:pt>
                <c:pt idx="1062">
                  <c:v>12.390728259372599</c:v>
                </c:pt>
                <c:pt idx="1063">
                  <c:v>12.4075085057747</c:v>
                </c:pt>
                <c:pt idx="1064">
                  <c:v>12.424403892125707</c:v>
                </c:pt>
                <c:pt idx="1065">
                  <c:v>12.44141298974</c:v>
                </c:pt>
                <c:pt idx="1066">
                  <c:v>12.458534352088016</c:v>
                </c:pt>
                <c:pt idx="1067">
                  <c:v>12.475766514737511</c:v>
                </c:pt>
                <c:pt idx="1068">
                  <c:v>12.493107995304607</c:v>
                </c:pt>
                <c:pt idx="1069">
                  <c:v>12.5105572933941</c:v>
                </c:pt>
                <c:pt idx="1070">
                  <c:v>12.528112890550492</c:v>
                </c:pt>
                <c:pt idx="1071">
                  <c:v>12.545773250199099</c:v>
                </c:pt>
                <c:pt idx="1072">
                  <c:v>12.563536817595514</c:v>
                </c:pt>
                <c:pt idx="1073">
                  <c:v>12.581402019768014</c:v>
                </c:pt>
                <c:pt idx="1074">
                  <c:v>12.5993672654664</c:v>
                </c:pt>
                <c:pt idx="1075">
                  <c:v>12.6174309451045</c:v>
                </c:pt>
                <c:pt idx="1076">
                  <c:v>12.635591430710001</c:v>
                </c:pt>
                <c:pt idx="1077">
                  <c:v>12.653847075865007</c:v>
                </c:pt>
                <c:pt idx="1078">
                  <c:v>12.672196215657111</c:v>
                </c:pt>
                <c:pt idx="1079">
                  <c:v>12.690637166620199</c:v>
                </c:pt>
                <c:pt idx="1080">
                  <c:v>12.709168226685</c:v>
                </c:pt>
                <c:pt idx="1081">
                  <c:v>12.727787675119799</c:v>
                </c:pt>
                <c:pt idx="1082">
                  <c:v>12.746493772480701</c:v>
                </c:pt>
                <c:pt idx="1083">
                  <c:v>12.7652847605542</c:v>
                </c:pt>
                <c:pt idx="1084">
                  <c:v>12.784158862304999</c:v>
                </c:pt>
                <c:pt idx="1085">
                  <c:v>12.803114281819306</c:v>
                </c:pt>
                <c:pt idx="1086">
                  <c:v>12.822149204254211</c:v>
                </c:pt>
                <c:pt idx="1087">
                  <c:v>12.841261795778591</c:v>
                </c:pt>
                <c:pt idx="1088">
                  <c:v>12.860450203524112</c:v>
                </c:pt>
                <c:pt idx="1089">
                  <c:v>12.879712555525812</c:v>
                </c:pt>
                <c:pt idx="1090">
                  <c:v>12.899046960673004</c:v>
                </c:pt>
                <c:pt idx="1091">
                  <c:v>12.918451508649706</c:v>
                </c:pt>
                <c:pt idx="1092">
                  <c:v>12.9379242698851</c:v>
                </c:pt>
                <c:pt idx="1093">
                  <c:v>12.957463295495707</c:v>
                </c:pt>
                <c:pt idx="1094">
                  <c:v>12.977066617233804</c:v>
                </c:pt>
                <c:pt idx="1095">
                  <c:v>12.996732247430407</c:v>
                </c:pt>
                <c:pt idx="1096">
                  <c:v>13.016458178943704</c:v>
                </c:pt>
                <c:pt idx="1097">
                  <c:v>13.036242385103099</c:v>
                </c:pt>
                <c:pt idx="1098">
                  <c:v>13.056082819655714</c:v>
                </c:pt>
                <c:pt idx="1099">
                  <c:v>13.0759774167106</c:v>
                </c:pt>
                <c:pt idx="1100">
                  <c:v>13.095924090687706</c:v>
                </c:pt>
                <c:pt idx="1101">
                  <c:v>13.115920736259699</c:v>
                </c:pt>
                <c:pt idx="1102">
                  <c:v>13.1359652283003</c:v>
                </c:pt>
                <c:pt idx="1103">
                  <c:v>13.156055421829604</c:v>
                </c:pt>
                <c:pt idx="1104">
                  <c:v>13.176189151958702</c:v>
                </c:pt>
                <c:pt idx="1105">
                  <c:v>13.196364233836604</c:v>
                </c:pt>
                <c:pt idx="1106">
                  <c:v>13.216578462595489</c:v>
                </c:pt>
                <c:pt idx="1107">
                  <c:v>13.236829613296099</c:v>
                </c:pt>
                <c:pt idx="1108">
                  <c:v>13.257115440874191</c:v>
                </c:pt>
                <c:pt idx="1109">
                  <c:v>13.277433680086</c:v>
                </c:pt>
                <c:pt idx="1110">
                  <c:v>13.297782045453699</c:v>
                </c:pt>
                <c:pt idx="1111">
                  <c:v>13.318158231210598</c:v>
                </c:pt>
                <c:pt idx="1112">
                  <c:v>13.338559911248804</c:v>
                </c:pt>
                <c:pt idx="1113">
                  <c:v>13.358984739062612</c:v>
                </c:pt>
                <c:pt idx="1114">
                  <c:v>13.379430347695614</c:v>
                </c:pt>
                <c:pt idx="1115">
                  <c:v>13.399894349686711</c:v>
                </c:pt>
                <c:pt idx="1116">
                  <c:v>13.4203743370142</c:v>
                </c:pt>
                <c:pt idx="1117">
                  <c:v>13.4408678810433</c:v>
                </c:pt>
                <c:pt idx="1118">
                  <c:v>13.4613725324706</c:v>
                </c:pt>
                <c:pt idx="1119">
                  <c:v>13.481885821271099</c:v>
                </c:pt>
                <c:pt idx="1120">
                  <c:v>13.502405256642112</c:v>
                </c:pt>
                <c:pt idx="1121">
                  <c:v>13.522928326950398</c:v>
                </c:pt>
                <c:pt idx="1122">
                  <c:v>13.5434524996781</c:v>
                </c:pt>
                <c:pt idx="1123">
                  <c:v>13.5639752213671</c:v>
                </c:pt>
                <c:pt idx="1124">
                  <c:v>13.584493917564911</c:v>
                </c:pt>
                <c:pt idx="1125">
                  <c:v>13.6050059927731</c:v>
                </c:pt>
                <c:pt idx="1126">
                  <c:v>13.625508830388707</c:v>
                </c:pt>
                <c:pt idx="1127">
                  <c:v>13.645999792653701</c:v>
                </c:pt>
                <c:pt idx="1128">
                  <c:v>13.666476220597607</c:v>
                </c:pt>
                <c:pt idx="1129">
                  <c:v>13.6869354339868</c:v>
                </c:pt>
                <c:pt idx="1130">
                  <c:v>13.707374731266098</c:v>
                </c:pt>
                <c:pt idx="1131">
                  <c:v>13.727791389508598</c:v>
                </c:pt>
                <c:pt idx="1132">
                  <c:v>13.748182664357698</c:v>
                </c:pt>
                <c:pt idx="1133">
                  <c:v>13.768545789976098</c:v>
                </c:pt>
                <c:pt idx="1134">
                  <c:v>13.788877978987999</c:v>
                </c:pt>
                <c:pt idx="1135">
                  <c:v>13.809176422429307</c:v>
                </c:pt>
                <c:pt idx="1136">
                  <c:v>13.829438289688014</c:v>
                </c:pt>
                <c:pt idx="1137">
                  <c:v>13.8496607284559</c:v>
                </c:pt>
                <c:pt idx="1138">
                  <c:v>13.869840864667614</c:v>
                </c:pt>
                <c:pt idx="1139">
                  <c:v>13.8899758024533</c:v>
                </c:pt>
                <c:pt idx="1140">
                  <c:v>13.9100626240779</c:v>
                </c:pt>
                <c:pt idx="1141">
                  <c:v>13.9300983898922</c:v>
                </c:pt>
                <c:pt idx="1142">
                  <c:v>13.950080138274707</c:v>
                </c:pt>
                <c:pt idx="1143">
                  <c:v>13.970004885580007</c:v>
                </c:pt>
                <c:pt idx="1144">
                  <c:v>13.989869626082402</c:v>
                </c:pt>
                <c:pt idx="1145">
                  <c:v>14.0096713319238</c:v>
                </c:pt>
                <c:pt idx="1146">
                  <c:v>14.029406953056707</c:v>
                </c:pt>
                <c:pt idx="1147">
                  <c:v>14.049073417193201</c:v>
                </c:pt>
                <c:pt idx="1148">
                  <c:v>14.0686676297471</c:v>
                </c:pt>
                <c:pt idx="1149">
                  <c:v>14.088186473784004</c:v>
                </c:pt>
                <c:pt idx="1150">
                  <c:v>14.107626809961706</c:v>
                </c:pt>
                <c:pt idx="1151">
                  <c:v>14.126985476481</c:v>
                </c:pt>
                <c:pt idx="1152">
                  <c:v>14.1462592890273</c:v>
                </c:pt>
                <c:pt idx="1153">
                  <c:v>14.165445040720407</c:v>
                </c:pt>
                <c:pt idx="1154">
                  <c:v>14.184539502056802</c:v>
                </c:pt>
                <c:pt idx="1155">
                  <c:v>14.2035394208566</c:v>
                </c:pt>
                <c:pt idx="1156">
                  <c:v>14.222441522209104</c:v>
                </c:pt>
                <c:pt idx="1157">
                  <c:v>14.241242508419299</c:v>
                </c:pt>
                <c:pt idx="1158">
                  <c:v>14.259939058953107</c:v>
                </c:pt>
                <c:pt idx="1159">
                  <c:v>14.2785278303824</c:v>
                </c:pt>
                <c:pt idx="1160">
                  <c:v>14.297005456331298</c:v>
                </c:pt>
                <c:pt idx="1161">
                  <c:v>14.315368547423002</c:v>
                </c:pt>
                <c:pt idx="1162">
                  <c:v>14.3336136912234</c:v>
                </c:pt>
                <c:pt idx="1163">
                  <c:v>14.351737452188107</c:v>
                </c:pt>
                <c:pt idx="1164">
                  <c:v>14.369736371607816</c:v>
                </c:pt>
                <c:pt idx="1165">
                  <c:v>14.3876069675545</c:v>
                </c:pt>
                <c:pt idx="1166">
                  <c:v>14.405345734826502</c:v>
                </c:pt>
                <c:pt idx="1167">
                  <c:v>14.422949144894099</c:v>
                </c:pt>
                <c:pt idx="1168">
                  <c:v>14.440413645846602</c:v>
                </c:pt>
                <c:pt idx="1169">
                  <c:v>14.457735662336599</c:v>
                </c:pt>
                <c:pt idx="1170">
                  <c:v>14.4749115955258</c:v>
                </c:pt>
                <c:pt idx="1171">
                  <c:v>14.491937823032099</c:v>
                </c:pt>
                <c:pt idx="1172">
                  <c:v>14.508810698873701</c:v>
                </c:pt>
                <c:pt idx="1173">
                  <c:v>14.525526553414707</c:v>
                </c:pt>
                <c:pt idx="1174">
                  <c:v>14.542081693314101</c:v>
                </c:pt>
                <c:pt idx="1175">
                  <c:v>14.558472401466204</c:v>
                </c:pt>
                <c:pt idx="1176">
                  <c:v>14.574694936951607</c:v>
                </c:pt>
                <c:pt idx="1177">
                  <c:v>14.590745534978208</c:v>
                </c:pt>
                <c:pt idx="1178">
                  <c:v>14.606620406831301</c:v>
                </c:pt>
                <c:pt idx="1179">
                  <c:v>14.622315739815598</c:v>
                </c:pt>
                <c:pt idx="1180">
                  <c:v>14.637827697203498</c:v>
                </c:pt>
                <c:pt idx="1181">
                  <c:v>14.653152418179607</c:v>
                </c:pt>
                <c:pt idx="1182">
                  <c:v>14.668286017787407</c:v>
                </c:pt>
                <c:pt idx="1183">
                  <c:v>14.683224586872701</c:v>
                </c:pt>
                <c:pt idx="1184">
                  <c:v>14.697964192032893</c:v>
                </c:pt>
                <c:pt idx="1185">
                  <c:v>14.712500875559106</c:v>
                </c:pt>
                <c:pt idx="1186">
                  <c:v>14.726830655385006</c:v>
                </c:pt>
                <c:pt idx="1187">
                  <c:v>14.740949525029199</c:v>
                </c:pt>
                <c:pt idx="1188">
                  <c:v>14.754853453545801</c:v>
                </c:pt>
                <c:pt idx="1189">
                  <c:v>14.768538385463099</c:v>
                </c:pt>
                <c:pt idx="1190">
                  <c:v>14.782000240738602</c:v>
                </c:pt>
                <c:pt idx="1191">
                  <c:v>14.7952349146935</c:v>
                </c:pt>
                <c:pt idx="1192">
                  <c:v>14.8082382779703</c:v>
                </c:pt>
                <c:pt idx="1193">
                  <c:v>14.821006176467804</c:v>
                </c:pt>
                <c:pt idx="1194">
                  <c:v>14.833534431296007</c:v>
                </c:pt>
                <c:pt idx="1195">
                  <c:v>14.845818838713306</c:v>
                </c:pt>
                <c:pt idx="1196">
                  <c:v>14.8578551700805</c:v>
                </c:pt>
                <c:pt idx="1197">
                  <c:v>14.869639171798411</c:v>
                </c:pt>
                <c:pt idx="1198">
                  <c:v>14.881166565262207</c:v>
                </c:pt>
                <c:pt idx="1199">
                  <c:v>14.892433046797407</c:v>
                </c:pt>
                <c:pt idx="1200">
                  <c:v>14.903434287615807</c:v>
                </c:pt>
                <c:pt idx="1201">
                  <c:v>14.914165933752299</c:v>
                </c:pt>
                <c:pt idx="1202">
                  <c:v>14.924623606016798</c:v>
                </c:pt>
                <c:pt idx="1203">
                  <c:v>14.9348028999361</c:v>
                </c:pt>
                <c:pt idx="1204">
                  <c:v>14.944699385703499</c:v>
                </c:pt>
                <c:pt idx="1205">
                  <c:v>14.954308608118399</c:v>
                </c:pt>
                <c:pt idx="1206">
                  <c:v>14.963626086539502</c:v>
                </c:pt>
                <c:pt idx="1207">
                  <c:v>14.972647314824016</c:v>
                </c:pt>
                <c:pt idx="1208">
                  <c:v>14.981367761278698</c:v>
                </c:pt>
                <c:pt idx="1209">
                  <c:v>14.989782868600807</c:v>
                </c:pt>
                <c:pt idx="1210">
                  <c:v>14.997888053827207</c:v>
                </c:pt>
                <c:pt idx="1211">
                  <c:v>15.005678708279499</c:v>
                </c:pt>
                <c:pt idx="1212">
                  <c:v>15.013150197508002</c:v>
                </c:pt>
                <c:pt idx="1213">
                  <c:v>15.020297861238699</c:v>
                </c:pt>
                <c:pt idx="1214">
                  <c:v>15.027117013320202</c:v>
                </c:pt>
                <c:pt idx="1215">
                  <c:v>15.0336029416675</c:v>
                </c:pt>
                <c:pt idx="1216">
                  <c:v>15.0397509082078</c:v>
                </c:pt>
                <c:pt idx="1217">
                  <c:v>15.045556148827806</c:v>
                </c:pt>
                <c:pt idx="1218">
                  <c:v>15.051013873318604</c:v>
                </c:pt>
                <c:pt idx="1219">
                  <c:v>15.056119265319706</c:v>
                </c:pt>
                <c:pt idx="1220">
                  <c:v>15.060867482268501</c:v>
                </c:pt>
                <c:pt idx="1221">
                  <c:v>15.065253655342307</c:v>
                </c:pt>
                <c:pt idx="1222">
                  <c:v>15.069272889406102</c:v>
                </c:pt>
                <c:pt idx="1223">
                  <c:v>15.0729202629576</c:v>
                </c:pt>
                <c:pt idx="1224">
                  <c:v>15.0761908280735</c:v>
                </c:pt>
                <c:pt idx="1225">
                  <c:v>15.079079610354604</c:v>
                </c:pt>
                <c:pt idx="1226">
                  <c:v>15.0815816088719</c:v>
                </c:pt>
                <c:pt idx="1227">
                  <c:v>15.0836917961116</c:v>
                </c:pt>
                <c:pt idx="1228">
                  <c:v>15.085405117922408</c:v>
                </c:pt>
                <c:pt idx="1229">
                  <c:v>15.0867164934591</c:v>
                </c:pt>
                <c:pt idx="1230">
                  <c:v>15.0876208151308</c:v>
                </c:pt>
                <c:pt idx="1231">
                  <c:v>15.088112948544</c:v>
                </c:pt>
                <c:pt idx="1232">
                  <c:v>15.088187732450301</c:v>
                </c:pt>
                <c:pt idx="1233">
                  <c:v>15.087839978691306</c:v>
                </c:pt>
                <c:pt idx="1234">
                  <c:v>15.087064472144904</c:v>
                </c:pt>
                <c:pt idx="1235">
                  <c:v>15.085855970669806</c:v>
                </c:pt>
                <c:pt idx="1236">
                  <c:v>15.084209205052</c:v>
                </c:pt>
                <c:pt idx="1237">
                  <c:v>15.082118878951</c:v>
                </c:pt>
                <c:pt idx="1238">
                  <c:v>15.079579668845307</c:v>
                </c:pt>
                <c:pt idx="1239">
                  <c:v>15.076586223977314</c:v>
                </c:pt>
                <c:pt idx="1240">
                  <c:v>15.073133166299202</c:v>
                </c:pt>
                <c:pt idx="1241">
                  <c:v>15.0692150904211</c:v>
                </c:pt>
                <c:pt idx="1242">
                  <c:v>15.064826563552399</c:v>
                </c:pt>
                <c:pt idx="1243">
                  <c:v>15.059962125450799</c:v>
                </c:pt>
                <c:pt idx="1244">
                  <c:v>15.054616288367507</c:v>
                </c:pt>
                <c:pt idx="1245">
                  <c:v>15.048783536992399</c:v>
                </c:pt>
                <c:pt idx="1246">
                  <c:v>15.042458328398602</c:v>
                </c:pt>
                <c:pt idx="1247">
                  <c:v>15.035635091992004</c:v>
                </c:pt>
                <c:pt idx="1248">
                  <c:v>15.028308229451794</c:v>
                </c:pt>
                <c:pt idx="1249">
                  <c:v>15.020472114681899</c:v>
                </c:pt>
                <c:pt idx="1250">
                  <c:v>15.0121210937494</c:v>
                </c:pt>
                <c:pt idx="1251">
                  <c:v>15.003249484839399</c:v>
                </c:pt>
                <c:pt idx="1252">
                  <c:v>14.9938515781918</c:v>
                </c:pt>
                <c:pt idx="1253">
                  <c:v>14.9839216360546</c:v>
                </c:pt>
                <c:pt idx="1254">
                  <c:v>14.973453892623011</c:v>
                </c:pt>
                <c:pt idx="1255">
                  <c:v>14.962442553990714</c:v>
                </c:pt>
                <c:pt idx="1256">
                  <c:v>14.9508817980911</c:v>
                </c:pt>
                <c:pt idx="1257">
                  <c:v>14.938765774647299</c:v>
                </c:pt>
                <c:pt idx="1258">
                  <c:v>14.9260886051136</c:v>
                </c:pt>
                <c:pt idx="1259">
                  <c:v>14.912844382625211</c:v>
                </c:pt>
                <c:pt idx="1260">
                  <c:v>14.8990271719394</c:v>
                </c:pt>
                <c:pt idx="1261">
                  <c:v>14.884631009386807</c:v>
                </c:pt>
                <c:pt idx="1262">
                  <c:v>14.869649902812208</c:v>
                </c:pt>
                <c:pt idx="1263">
                  <c:v>14.854077831523407</c:v>
                </c:pt>
                <c:pt idx="1264">
                  <c:v>14.837908746233794</c:v>
                </c:pt>
                <c:pt idx="1265">
                  <c:v>14.821136569013607</c:v>
                </c:pt>
                <c:pt idx="1266">
                  <c:v>14.803755193227802</c:v>
                </c:pt>
                <c:pt idx="1267">
                  <c:v>14.785758483489699</c:v>
                </c:pt>
                <c:pt idx="1268">
                  <c:v>14.7671402756008</c:v>
                </c:pt>
                <c:pt idx="1269">
                  <c:v>14.747894376500099</c:v>
                </c:pt>
                <c:pt idx="1270">
                  <c:v>14.7280145642082</c:v>
                </c:pt>
                <c:pt idx="1271">
                  <c:v>14.707494587773002</c:v>
                </c:pt>
                <c:pt idx="1272">
                  <c:v>14.686328167215692</c:v>
                </c:pt>
                <c:pt idx="1273">
                  <c:v>14.664508993477</c:v>
                </c:pt>
                <c:pt idx="1274">
                  <c:v>14.642030728362602</c:v>
                </c:pt>
                <c:pt idx="1275">
                  <c:v>14.618887004487799</c:v>
                </c:pt>
                <c:pt idx="1276">
                  <c:v>14.595071425225299</c:v>
                </c:pt>
                <c:pt idx="1277">
                  <c:v>14.570577564649307</c:v>
                </c:pt>
                <c:pt idx="1278">
                  <c:v>14.545398967481399</c:v>
                </c:pt>
                <c:pt idx="1279">
                  <c:v>14.519529149037</c:v>
                </c:pt>
                <c:pt idx="1280">
                  <c:v>14.492961595170399</c:v>
                </c:pt>
                <c:pt idx="1281">
                  <c:v>14.465689762221212</c:v>
                </c:pt>
                <c:pt idx="1282">
                  <c:v>14.437707076959207</c:v>
                </c:pt>
                <c:pt idx="1283">
                  <c:v>14.409006936530806</c:v>
                </c:pt>
                <c:pt idx="1284">
                  <c:v>14.379582708404111</c:v>
                </c:pt>
                <c:pt idx="1285">
                  <c:v>14.349427730315499</c:v>
                </c:pt>
                <c:pt idx="1286">
                  <c:v>14.3185353102145</c:v>
                </c:pt>
                <c:pt idx="1287">
                  <c:v>14.286898726209699</c:v>
                </c:pt>
                <c:pt idx="1288">
                  <c:v>14.2545112265153</c:v>
                </c:pt>
                <c:pt idx="1289">
                  <c:v>14.221366029395798</c:v>
                </c:pt>
                <c:pt idx="1290">
                  <c:v>14.187456323111499</c:v>
                </c:pt>
                <c:pt idx="1291">
                  <c:v>14.152775265866207</c:v>
                </c:pt>
                <c:pt idx="1292">
                  <c:v>14.117315985749798</c:v>
                </c:pt>
                <c:pt idx="1293">
                  <c:v>14.081071580687698</c:v>
                </c:pt>
                <c:pt idx="1294">
                  <c:v>14.044035118383199</c:v>
                </c:pt>
                <c:pt idx="1295">
                  <c:v>14.006199636264308</c:v>
                </c:pt>
                <c:pt idx="1296">
                  <c:v>13.967558141431592</c:v>
                </c:pt>
                <c:pt idx="1297">
                  <c:v>13.928103610600401</c:v>
                </c:pt>
                <c:pt idx="1298">
                  <c:v>13.8878289900493</c:v>
                </c:pt>
                <c:pt idx="1299">
                  <c:v>13.846727195563099</c:v>
                </c:pt>
                <c:pt idx="1300">
                  <c:v>13.8047911123835</c:v>
                </c:pt>
                <c:pt idx="1301">
                  <c:v>13.762013595147307</c:v>
                </c:pt>
                <c:pt idx="1302">
                  <c:v>13.718387467840998</c:v>
                </c:pt>
                <c:pt idx="1303">
                  <c:v>13.673905523737</c:v>
                </c:pt>
                <c:pt idx="1304">
                  <c:v>13.628560525348902</c:v>
                </c:pt>
                <c:pt idx="1305">
                  <c:v>13.582345204369007</c:v>
                </c:pt>
                <c:pt idx="1306">
                  <c:v>13.535252261619799</c:v>
                </c:pt>
                <c:pt idx="1307">
                  <c:v>13.487274366995999</c:v>
                </c:pt>
                <c:pt idx="1308">
                  <c:v>13.438404159413604</c:v>
                </c:pt>
                <c:pt idx="1309">
                  <c:v>13.388634246751211</c:v>
                </c:pt>
                <c:pt idx="1310">
                  <c:v>13.337957205801199</c:v>
                </c:pt>
                <c:pt idx="1311">
                  <c:v>13.286365582208999</c:v>
                </c:pt>
                <c:pt idx="1312">
                  <c:v>13.233851890426701</c:v>
                </c:pt>
                <c:pt idx="1313">
                  <c:v>13.180408613649707</c:v>
                </c:pt>
                <c:pt idx="1314">
                  <c:v>13.126028203772492</c:v>
                </c:pt>
                <c:pt idx="1315">
                  <c:v>13.070703081323202</c:v>
                </c:pt>
                <c:pt idx="1316">
                  <c:v>13.014425635421</c:v>
                </c:pt>
                <c:pt idx="1317">
                  <c:v>12.9571882237101</c:v>
                </c:pt>
                <c:pt idx="1318">
                  <c:v>12.898983172317799</c:v>
                </c:pt>
                <c:pt idx="1319">
                  <c:v>12.839802775787502</c:v>
                </c:pt>
                <c:pt idx="1320">
                  <c:v>12.779639297036011</c:v>
                </c:pt>
                <c:pt idx="1321">
                  <c:v>12.718484967289307</c:v>
                </c:pt>
                <c:pt idx="1322">
                  <c:v>12.656331986037699</c:v>
                </c:pt>
                <c:pt idx="1323">
                  <c:v>12.593172520972001</c:v>
                </c:pt>
                <c:pt idx="1324">
                  <c:v>12.528998707938491</c:v>
                </c:pt>
                <c:pt idx="1325">
                  <c:v>12.463802650876307</c:v>
                </c:pt>
                <c:pt idx="1326">
                  <c:v>12.3975764217703</c:v>
                </c:pt>
                <c:pt idx="1327">
                  <c:v>12.330312060590298</c:v>
                </c:pt>
                <c:pt idx="1328">
                  <c:v>12.262001575243607</c:v>
                </c:pt>
                <c:pt idx="1329">
                  <c:v>12.192636941514404</c:v>
                </c:pt>
                <c:pt idx="1330">
                  <c:v>12.122210103012794</c:v>
                </c:pt>
                <c:pt idx="1331">
                  <c:v>12.050712971121307</c:v>
                </c:pt>
                <c:pt idx="1332">
                  <c:v>11.978137424937101</c:v>
                </c:pt>
                <c:pt idx="1333">
                  <c:v>11.904475311222004</c:v>
                </c:pt>
                <c:pt idx="1334">
                  <c:v>11.829718444344699</c:v>
                </c:pt>
                <c:pt idx="1335">
                  <c:v>11.753858606228199</c:v>
                </c:pt>
                <c:pt idx="1336">
                  <c:v>11.6768875462955</c:v>
                </c:pt>
                <c:pt idx="1337">
                  <c:v>11.598796981414701</c:v>
                </c:pt>
                <c:pt idx="1338">
                  <c:v>11.519578595844907</c:v>
                </c:pt>
                <c:pt idx="1339">
                  <c:v>11.4392240411832</c:v>
                </c:pt>
                <c:pt idx="1340">
                  <c:v>11.357724936307507</c:v>
                </c:pt>
                <c:pt idx="1341">
                  <c:v>11.275072867325402</c:v>
                </c:pt>
                <c:pt idx="1342">
                  <c:v>11.191259387517892</c:v>
                </c:pt>
                <c:pt idx="1343">
                  <c:v>11.106276017286007</c:v>
                </c:pt>
                <c:pt idx="1344">
                  <c:v>11.0201142440959</c:v>
                </c:pt>
                <c:pt idx="1345">
                  <c:v>10.932765522426402</c:v>
                </c:pt>
                <c:pt idx="1346">
                  <c:v>10.844221273710493</c:v>
                </c:pt>
                <c:pt idx="1347">
                  <c:v>10.7544728862868</c:v>
                </c:pt>
                <c:pt idx="1348">
                  <c:v>10.663511715339904</c:v>
                </c:pt>
                <c:pt idx="1349">
                  <c:v>10.571329082850491</c:v>
                </c:pt>
                <c:pt idx="1350">
                  <c:v>10.477916277537307</c:v>
                </c:pt>
                <c:pt idx="1351">
                  <c:v>10.383264554806612</c:v>
                </c:pt>
                <c:pt idx="1352">
                  <c:v>10.287365136693298</c:v>
                </c:pt>
                <c:pt idx="1353">
                  <c:v>10.190209211812904</c:v>
                </c:pt>
                <c:pt idx="1354">
                  <c:v>10.091787935299704</c:v>
                </c:pt>
                <c:pt idx="1355">
                  <c:v>9.9920924287593706</c:v>
                </c:pt>
                <c:pt idx="1356">
                  <c:v>9.8911137802094835</c:v>
                </c:pt>
                <c:pt idx="1357">
                  <c:v>9.7888430440312693</c:v>
                </c:pt>
                <c:pt idx="1358">
                  <c:v>9.6852712409061059</c:v>
                </c:pt>
                <c:pt idx="1359">
                  <c:v>9.5803893577724697</c:v>
                </c:pt>
                <c:pt idx="1360">
                  <c:v>9.4741883477609008</c:v>
                </c:pt>
                <c:pt idx="1361">
                  <c:v>9.3666591301486779</c:v>
                </c:pt>
                <c:pt idx="1362">
                  <c:v>9.2577925902983793</c:v>
                </c:pt>
                <c:pt idx="1363">
                  <c:v>9.1475795796101025</c:v>
                </c:pt>
                <c:pt idx="1364">
                  <c:v>9.0360109154595403</c:v>
                </c:pt>
                <c:pt idx="1365">
                  <c:v>8.9230773811538011</c:v>
                </c:pt>
                <c:pt idx="1366">
                  <c:v>8.8087697258658402</c:v>
                </c:pt>
                <c:pt idx="1367">
                  <c:v>8.6930786645901854</c:v>
                </c:pt>
                <c:pt idx="1368">
                  <c:v>8.5759948780801221</c:v>
                </c:pt>
                <c:pt idx="1369">
                  <c:v>8.4575090128020545</c:v>
                </c:pt>
                <c:pt idx="1370">
                  <c:v>8.337611680872417</c:v>
                </c:pt>
                <c:pt idx="1371">
                  <c:v>8.2162934600113982</c:v>
                </c:pt>
                <c:pt idx="1372">
                  <c:v>8.0935448934808978</c:v>
                </c:pt>
                <c:pt idx="1373">
                  <c:v>7.9693564900385514</c:v>
                </c:pt>
                <c:pt idx="1374">
                  <c:v>7.8437187238760497</c:v>
                </c:pt>
                <c:pt idx="1375">
                  <c:v>7.7166220345702436</c:v>
                </c:pt>
                <c:pt idx="1376">
                  <c:v>7.5880568270232462</c:v>
                </c:pt>
                <c:pt idx="1377">
                  <c:v>7.4580134714174395</c:v>
                </c:pt>
                <c:pt idx="1378">
                  <c:v>7.3264823031484161</c:v>
                </c:pt>
                <c:pt idx="1379">
                  <c:v>7.1934536227837302</c:v>
                </c:pt>
                <c:pt idx="1380">
                  <c:v>7.05891769599668</c:v>
                </c:pt>
                <c:pt idx="1381">
                  <c:v>6.9228647535240802</c:v>
                </c:pt>
                <c:pt idx="1382">
                  <c:v>6.7852849910995197</c:v>
                </c:pt>
                <c:pt idx="1383">
                  <c:v>6.6461685694111301</c:v>
                </c:pt>
                <c:pt idx="1384">
                  <c:v>6.5055056140360685</c:v>
                </c:pt>
                <c:pt idx="1385">
                  <c:v>6.3632862153959762</c:v>
                </c:pt>
                <c:pt idx="1386">
                  <c:v>6.2195004286966498</c:v>
                </c:pt>
                <c:pt idx="1387">
                  <c:v>6.0741382738747065</c:v>
                </c:pt>
                <c:pt idx="1388">
                  <c:v>5.9271897355456202</c:v>
                </c:pt>
                <c:pt idx="1389">
                  <c:v>5.7786447629464197</c:v>
                </c:pt>
                <c:pt idx="1390">
                  <c:v>5.6284932698851664</c:v>
                </c:pt>
                <c:pt idx="1391">
                  <c:v>5.4767251346822539</c:v>
                </c:pt>
                <c:pt idx="1392">
                  <c:v>5.3233302001186376</c:v>
                </c:pt>
                <c:pt idx="1393">
                  <c:v>5.1682982733827298</c:v>
                </c:pt>
                <c:pt idx="1394">
                  <c:v>5.0116191260128424</c:v>
                </c:pt>
                <c:pt idx="1395">
                  <c:v>4.8532824938456836</c:v>
                </c:pt>
                <c:pt idx="1396">
                  <c:v>4.6932780769615796</c:v>
                </c:pt>
                <c:pt idx="1397">
                  <c:v>4.5315955396278298</c:v>
                </c:pt>
                <c:pt idx="1398">
                  <c:v>4.3682245102485675</c:v>
                </c:pt>
                <c:pt idx="1399">
                  <c:v>4.203154581306296</c:v>
                </c:pt>
                <c:pt idx="1400">
                  <c:v>4.0363753093111736</c:v>
                </c:pt>
                <c:pt idx="1401">
                  <c:v>3.867876214744248</c:v>
                </c:pt>
                <c:pt idx="1402">
                  <c:v>3.6976467820041501</c:v>
                </c:pt>
                <c:pt idx="1403">
                  <c:v>3.5256764593522187</c:v>
                </c:pt>
                <c:pt idx="1404">
                  <c:v>3.3519546588595701</c:v>
                </c:pt>
                <c:pt idx="1405">
                  <c:v>3.176470756352332</c:v>
                </c:pt>
                <c:pt idx="1406">
                  <c:v>2.9992140913558787</c:v>
                </c:pt>
                <c:pt idx="1407">
                  <c:v>2.8201739670416499</c:v>
                </c:pt>
                <c:pt idx="1408">
                  <c:v>2.6393396501737398</c:v>
                </c:pt>
                <c:pt idx="1409">
                  <c:v>2.456700371054068</c:v>
                </c:pt>
                <c:pt idx="1410">
                  <c:v>2.272245323466358</c:v>
                </c:pt>
                <c:pt idx="1411">
                  <c:v>2.0859636646245501</c:v>
                </c:pt>
                <c:pt idx="1412">
                  <c:v>1.89784451511679</c:v>
                </c:pt>
                <c:pt idx="1413">
                  <c:v>1.70787695885253</c:v>
                </c:pt>
                <c:pt idx="1414">
                  <c:v>1.5160500430057708</c:v>
                </c:pt>
                <c:pt idx="1415">
                  <c:v>1.32235277796294</c:v>
                </c:pt>
                <c:pt idx="1416">
                  <c:v>1.1267741372701598</c:v>
                </c:pt>
                <c:pt idx="1417">
                  <c:v>0.92930305757368759</c:v>
                </c:pt>
                <c:pt idx="1418">
                  <c:v>0.72992843857169976</c:v>
                </c:pt>
                <c:pt idx="1419">
                  <c:v>0.52863914295383041</c:v>
                </c:pt>
                <c:pt idx="1420">
                  <c:v>0.32542399635447866</c:v>
                </c:pt>
                <c:pt idx="1421">
                  <c:v>0.12027178728990809</c:v>
                </c:pt>
                <c:pt idx="1422">
                  <c:v>-8.6828732887688845E-2</c:v>
                </c:pt>
                <c:pt idx="1423">
                  <c:v>-0.29588885005192822</c:v>
                </c:pt>
                <c:pt idx="1424">
                  <c:v>-0.50691988734956595</c:v>
                </c:pt>
                <c:pt idx="1425">
                  <c:v>-0.719933205262831</c:v>
                </c:pt>
                <c:pt idx="1426">
                  <c:v>-0.93494020165218972</c:v>
                </c:pt>
                <c:pt idx="1427">
                  <c:v>-1.15195231182596</c:v>
                </c:pt>
                <c:pt idx="1428">
                  <c:v>-1.3709810085784699</c:v>
                </c:pt>
                <c:pt idx="1429">
                  <c:v>-1.5920378022586301</c:v>
                </c:pt>
                <c:pt idx="1430">
                  <c:v>-1.8151342408113298</c:v>
                </c:pt>
                <c:pt idx="1431">
                  <c:v>-2.0402819098434901</c:v>
                </c:pt>
                <c:pt idx="1432">
                  <c:v>-2.2674924326672499</c:v>
                </c:pt>
                <c:pt idx="1433">
                  <c:v>-2.4967774703666588</c:v>
                </c:pt>
                <c:pt idx="1434">
                  <c:v>-2.7281487218382501</c:v>
                </c:pt>
                <c:pt idx="1435">
                  <c:v>-2.9616179238578284</c:v>
                </c:pt>
                <c:pt idx="1436">
                  <c:v>-3.197196851124374</c:v>
                </c:pt>
                <c:pt idx="1437">
                  <c:v>-3.4348973163233301</c:v>
                </c:pt>
                <c:pt idx="1438">
                  <c:v>-3.674731170172632</c:v>
                </c:pt>
                <c:pt idx="1439">
                  <c:v>-3.9167103014845481</c:v>
                </c:pt>
              </c:numCache>
            </c:numRef>
          </c:yVal>
        </c:ser>
        <c:ser>
          <c:idx val="13"/>
          <c:order val="13"/>
          <c:tx>
            <c:strRef>
              <c:f>'All days Info'!$O$1</c:f>
              <c:strCache>
                <c:ptCount val="1"/>
                <c:pt idx="0">
                  <c:v>15-04-2016</c:v>
                </c:pt>
              </c:strCache>
            </c:strRef>
          </c:tx>
          <c:spPr>
            <a:ln w="2222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'All days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'All days Info'!$O$2:$O$1441</c:f>
              <c:numCache>
                <c:formatCode>General</c:formatCode>
                <c:ptCount val="1440"/>
                <c:pt idx="0">
                  <c:v>8.5327900000000003</c:v>
                </c:pt>
                <c:pt idx="1">
                  <c:v>8.3498666198087292</c:v>
                </c:pt>
                <c:pt idx="2">
                  <c:v>8.168884456202937</c:v>
                </c:pt>
                <c:pt idx="3">
                  <c:v>7.9898327001129035</c:v>
                </c:pt>
                <c:pt idx="4">
                  <c:v>7.8127005764017436</c:v>
                </c:pt>
                <c:pt idx="5">
                  <c:v>7.6374773438177765</c:v>
                </c:pt>
                <c:pt idx="6">
                  <c:v>7.4641522949468699</c:v>
                </c:pt>
                <c:pt idx="7">
                  <c:v>7.2927147561648562</c:v>
                </c:pt>
                <c:pt idx="8">
                  <c:v>7.123154087589886</c:v>
                </c:pt>
                <c:pt idx="9">
                  <c:v>6.9554596830348041</c:v>
                </c:pt>
                <c:pt idx="10">
                  <c:v>6.7896209699594898</c:v>
                </c:pt>
                <c:pt idx="11">
                  <c:v>6.6256274094233003</c:v>
                </c:pt>
                <c:pt idx="12">
                  <c:v>6.4634684960373638</c:v>
                </c:pt>
                <c:pt idx="13">
                  <c:v>6.3031337579169859</c:v>
                </c:pt>
                <c:pt idx="14">
                  <c:v>6.1446127566340696</c:v>
                </c:pt>
                <c:pt idx="15">
                  <c:v>5.9878950871693704</c:v>
                </c:pt>
                <c:pt idx="16">
                  <c:v>5.8329703778649762</c:v>
                </c:pt>
                <c:pt idx="17">
                  <c:v>5.6798282903766637</c:v>
                </c:pt>
                <c:pt idx="18">
                  <c:v>5.5284585196261675</c:v>
                </c:pt>
                <c:pt idx="19">
                  <c:v>5.378850793753724</c:v>
                </c:pt>
                <c:pt idx="20">
                  <c:v>5.2309948740702765</c:v>
                </c:pt>
                <c:pt idx="21">
                  <c:v>5.0848805550099661</c:v>
                </c:pt>
                <c:pt idx="22">
                  <c:v>4.9404976640824501</c:v>
                </c:pt>
                <c:pt idx="23">
                  <c:v>4.797836061825266</c:v>
                </c:pt>
                <c:pt idx="24">
                  <c:v>4.6568856417562348</c:v>
                </c:pt>
                <c:pt idx="25">
                  <c:v>4.5176363303258062</c:v>
                </c:pt>
                <c:pt idx="26">
                  <c:v>4.3800780868694602</c:v>
                </c:pt>
                <c:pt idx="27">
                  <c:v>4.2442009035600314</c:v>
                </c:pt>
                <c:pt idx="28">
                  <c:v>4.1099948053601398</c:v>
                </c:pt>
                <c:pt idx="29">
                  <c:v>3.9774498499745197</c:v>
                </c:pt>
                <c:pt idx="30">
                  <c:v>3.8465561278023999</c:v>
                </c:pt>
                <c:pt idx="31">
                  <c:v>3.7173037618899021</c:v>
                </c:pt>
                <c:pt idx="32">
                  <c:v>3.5896829078823518</c:v>
                </c:pt>
                <c:pt idx="33">
                  <c:v>3.4636837539767402</c:v>
                </c:pt>
                <c:pt idx="34">
                  <c:v>3.3392965208739982</c:v>
                </c:pt>
                <c:pt idx="35">
                  <c:v>3.2165114617314519</c:v>
                </c:pt>
                <c:pt idx="36">
                  <c:v>3.09531886211514</c:v>
                </c:pt>
                <c:pt idx="37">
                  <c:v>2.9757090399521982</c:v>
                </c:pt>
                <c:pt idx="38">
                  <c:v>2.8576723454832473</c:v>
                </c:pt>
                <c:pt idx="39">
                  <c:v>2.7411991612147699</c:v>
                </c:pt>
                <c:pt idx="40">
                  <c:v>2.6262799018714298</c:v>
                </c:pt>
                <c:pt idx="41">
                  <c:v>2.5129050143485063</c:v>
                </c:pt>
                <c:pt idx="42">
                  <c:v>2.4010649776642397</c:v>
                </c:pt>
                <c:pt idx="43">
                  <c:v>2.2907503029122012</c:v>
                </c:pt>
                <c:pt idx="44">
                  <c:v>2.1819515332136481</c:v>
                </c:pt>
                <c:pt idx="45">
                  <c:v>2.0746592436699598</c:v>
                </c:pt>
                <c:pt idx="46">
                  <c:v>1.968864041314929</c:v>
                </c:pt>
                <c:pt idx="47">
                  <c:v>1.86455656506718</c:v>
                </c:pt>
                <c:pt idx="48">
                  <c:v>1.76172748568253</c:v>
                </c:pt>
                <c:pt idx="49">
                  <c:v>1.6603675057063609</c:v>
                </c:pt>
                <c:pt idx="50">
                  <c:v>1.5604673594259999</c:v>
                </c:pt>
                <c:pt idx="51">
                  <c:v>1.4620178128230601</c:v>
                </c:pt>
                <c:pt idx="52">
                  <c:v>1.3650096635258699</c:v>
                </c:pt>
                <c:pt idx="53">
                  <c:v>1.2694337407617799</c:v>
                </c:pt>
                <c:pt idx="54">
                  <c:v>1.1752809053095801</c:v>
                </c:pt>
                <c:pt idx="55">
                  <c:v>1.082542049451851</c:v>
                </c:pt>
                <c:pt idx="56">
                  <c:v>0.99120809692735956</c:v>
                </c:pt>
                <c:pt idx="57">
                  <c:v>0.90127000288337944</c:v>
                </c:pt>
                <c:pt idx="58">
                  <c:v>0.81271875382812342</c:v>
                </c:pt>
                <c:pt idx="59">
                  <c:v>0.72554536758307675</c:v>
                </c:pt>
                <c:pt idx="60">
                  <c:v>0.63974089323538519</c:v>
                </c:pt>
                <c:pt idx="61">
                  <c:v>0.55529641109021899</c:v>
                </c:pt>
                <c:pt idx="62">
                  <c:v>0.47220303262315177</c:v>
                </c:pt>
                <c:pt idx="63">
                  <c:v>0.39045190043252298</c:v>
                </c:pt>
                <c:pt idx="64">
                  <c:v>0.31003418819182221</c:v>
                </c:pt>
                <c:pt idx="65">
                  <c:v>0.23094110060204812</c:v>
                </c:pt>
                <c:pt idx="66">
                  <c:v>0.15316387334409101</c:v>
                </c:pt>
                <c:pt idx="67">
                  <c:v>7.6693773031095758E-2</c:v>
                </c:pt>
                <c:pt idx="68">
                  <c:v>1.5220971608389518E-3</c:v>
                </c:pt>
                <c:pt idx="69">
                  <c:v>-7.2359825931892288E-2</c:v>
                </c:pt>
                <c:pt idx="70">
                  <c:v>-0.14496063712294918</c:v>
                </c:pt>
                <c:pt idx="71">
                  <c:v>-0.21628894654642533</c:v>
                </c:pt>
                <c:pt idx="72">
                  <c:v>-0.28635333364230398</c:v>
                </c:pt>
                <c:pt idx="73">
                  <c:v>-0.35516234720407341</c:v>
                </c:pt>
                <c:pt idx="74">
                  <c:v>-0.42272450542636197</c:v>
                </c:pt>
                <c:pt idx="75">
                  <c:v>-0.48904829595256044</c:v>
                </c:pt>
                <c:pt idx="76">
                  <c:v>-0.55414217592245829</c:v>
                </c:pt>
                <c:pt idx="77">
                  <c:v>-0.61801457201987076</c:v>
                </c:pt>
                <c:pt idx="78">
                  <c:v>-0.68067388052025146</c:v>
                </c:pt>
                <c:pt idx="79">
                  <c:v>-0.7421284673383417</c:v>
                </c:pt>
                <c:pt idx="80">
                  <c:v>-0.80238666807578496</c:v>
                </c:pt>
                <c:pt idx="81">
                  <c:v>-0.86145678806876558</c:v>
                </c:pt>
                <c:pt idx="82">
                  <c:v>-0.91934710243562601</c:v>
                </c:pt>
                <c:pt idx="83">
                  <c:v>-0.97606585612449959</c:v>
                </c:pt>
                <c:pt idx="84">
                  <c:v>-1.031621263960929</c:v>
                </c:pt>
                <c:pt idx="85">
                  <c:v>-1.08602151069554</c:v>
                </c:pt>
                <c:pt idx="86">
                  <c:v>-1.1392747510515999</c:v>
                </c:pt>
                <c:pt idx="87">
                  <c:v>-1.1913891097726701</c:v>
                </c:pt>
                <c:pt idx="88">
                  <c:v>-1.24237268167029</c:v>
                </c:pt>
                <c:pt idx="89">
                  <c:v>-1.2922335316715114</c:v>
                </c:pt>
                <c:pt idx="90">
                  <c:v>-1.34097969486659</c:v>
                </c:pt>
                <c:pt idx="91">
                  <c:v>-1.3886191765566209</c:v>
                </c:pt>
                <c:pt idx="92">
                  <c:v>-1.4351599523011098</c:v>
                </c:pt>
                <c:pt idx="93">
                  <c:v>-1.4806099679656499</c:v>
                </c:pt>
                <c:pt idx="94">
                  <c:v>-1.5249771397695409</c:v>
                </c:pt>
                <c:pt idx="95">
                  <c:v>-1.5682693543333899</c:v>
                </c:pt>
                <c:pt idx="96">
                  <c:v>-1.6104944687267901</c:v>
                </c:pt>
                <c:pt idx="97">
                  <c:v>-1.6516603105158898</c:v>
                </c:pt>
                <c:pt idx="98">
                  <c:v>-1.6917746778110698</c:v>
                </c:pt>
                <c:pt idx="99">
                  <c:v>-1.7308453393145409</c:v>
                </c:pt>
                <c:pt idx="100">
                  <c:v>-1.7688800343679909</c:v>
                </c:pt>
                <c:pt idx="101">
                  <c:v>-1.80588647300021</c:v>
                </c:pt>
                <c:pt idx="102">
                  <c:v>-1.8418723359747</c:v>
                </c:pt>
                <c:pt idx="103">
                  <c:v>-1.8768452748373201</c:v>
                </c:pt>
                <c:pt idx="104">
                  <c:v>-1.9108129119639201</c:v>
                </c:pt>
                <c:pt idx="105">
                  <c:v>-1.9437828406079498</c:v>
                </c:pt>
                <c:pt idx="106">
                  <c:v>-1.97576262494809</c:v>
                </c:pt>
                <c:pt idx="107">
                  <c:v>-2.0067598001359102</c:v>
                </c:pt>
                <c:pt idx="108">
                  <c:v>-2.0367818723434499</c:v>
                </c:pt>
                <c:pt idx="109">
                  <c:v>-2.0658363188108999</c:v>
                </c:pt>
                <c:pt idx="110">
                  <c:v>-2.0939305878941612</c:v>
                </c:pt>
                <c:pt idx="111">
                  <c:v>-2.12107209911255</c:v>
                </c:pt>
                <c:pt idx="112">
                  <c:v>-2.1472682431963812</c:v>
                </c:pt>
                <c:pt idx="113">
                  <c:v>-2.1725263821345799</c:v>
                </c:pt>
                <c:pt idx="114">
                  <c:v>-2.1968538492223701</c:v>
                </c:pt>
                <c:pt idx="115">
                  <c:v>-2.2202579491088281</c:v>
                </c:pt>
                <c:pt idx="116">
                  <c:v>-2.2427459578445998</c:v>
                </c:pt>
                <c:pt idx="117">
                  <c:v>-2.2643251229294212</c:v>
                </c:pt>
                <c:pt idx="118">
                  <c:v>-2.2850026633598484</c:v>
                </c:pt>
                <c:pt idx="119">
                  <c:v>-2.3047857696768101</c:v>
                </c:pt>
                <c:pt idx="120">
                  <c:v>-2.3236816040132982</c:v>
                </c:pt>
                <c:pt idx="121">
                  <c:v>-2.3416973001419299</c:v>
                </c:pt>
                <c:pt idx="122">
                  <c:v>-2.3588399635226387</c:v>
                </c:pt>
                <c:pt idx="123">
                  <c:v>-2.3751166713502587</c:v>
                </c:pt>
                <c:pt idx="124">
                  <c:v>-2.3905344726021718</c:v>
                </c:pt>
                <c:pt idx="125">
                  <c:v>-2.4051003880859319</c:v>
                </c:pt>
                <c:pt idx="126">
                  <c:v>-2.4188214104868884</c:v>
                </c:pt>
                <c:pt idx="127">
                  <c:v>-2.4317045044158387</c:v>
                </c:pt>
                <c:pt idx="128">
                  <c:v>-2.4437566064566201</c:v>
                </c:pt>
                <c:pt idx="129">
                  <c:v>-2.4549846252137382</c:v>
                </c:pt>
                <c:pt idx="130">
                  <c:v>-2.4653954413600498</c:v>
                </c:pt>
                <c:pt idx="131">
                  <c:v>-2.4749959076843302</c:v>
                </c:pt>
                <c:pt idx="132">
                  <c:v>-2.4837928491389212</c:v>
                </c:pt>
                <c:pt idx="133">
                  <c:v>-2.4917930628873819</c:v>
                </c:pt>
                <c:pt idx="134">
                  <c:v>-2.4990033183520599</c:v>
                </c:pt>
                <c:pt idx="135">
                  <c:v>-2.5054303572617918</c:v>
                </c:pt>
                <c:pt idx="136">
                  <c:v>-2.5110808936994782</c:v>
                </c:pt>
                <c:pt idx="137">
                  <c:v>-2.5159616141497478</c:v>
                </c:pt>
                <c:pt idx="138">
                  <c:v>-2.5200791775465499</c:v>
                </c:pt>
                <c:pt idx="139">
                  <c:v>-2.52344021532079</c:v>
                </c:pt>
                <c:pt idx="140">
                  <c:v>-2.5260513314479902</c:v>
                </c:pt>
                <c:pt idx="141">
                  <c:v>-2.52791910249588</c:v>
                </c:pt>
                <c:pt idx="142">
                  <c:v>-2.5290500776720601</c:v>
                </c:pt>
                <c:pt idx="143">
                  <c:v>-2.5294507788715812</c:v>
                </c:pt>
                <c:pt idx="144">
                  <c:v>-2.5291277007246218</c:v>
                </c:pt>
                <c:pt idx="145">
                  <c:v>-2.52808731064408</c:v>
                </c:pt>
                <c:pt idx="146">
                  <c:v>-2.5263360488732318</c:v>
                </c:pt>
                <c:pt idx="147">
                  <c:v>-2.5238803285333318</c:v>
                </c:pt>
                <c:pt idx="148">
                  <c:v>-2.5207265356712698</c:v>
                </c:pt>
                <c:pt idx="149">
                  <c:v>-2.5168810293071484</c:v>
                </c:pt>
                <c:pt idx="150">
                  <c:v>-2.5123501414819902</c:v>
                </c:pt>
                <c:pt idx="151">
                  <c:v>-2.5071401773052999</c:v>
                </c:pt>
                <c:pt idx="152">
                  <c:v>-2.5012574150026987</c:v>
                </c:pt>
                <c:pt idx="153">
                  <c:v>-2.494708105963598</c:v>
                </c:pt>
                <c:pt idx="154">
                  <c:v>-2.4874984747887678</c:v>
                </c:pt>
                <c:pt idx="155">
                  <c:v>-2.4796347193380281</c:v>
                </c:pt>
                <c:pt idx="156">
                  <c:v>-2.4711230107778102</c:v>
                </c:pt>
                <c:pt idx="157">
                  <c:v>-2.4619694936288163</c:v>
                </c:pt>
                <c:pt idx="158">
                  <c:v>-2.4521802858136987</c:v>
                </c:pt>
                <c:pt idx="159">
                  <c:v>-2.44176147870458</c:v>
                </c:pt>
                <c:pt idx="160">
                  <c:v>-2.4307191371707484</c:v>
                </c:pt>
                <c:pt idx="161">
                  <c:v>-2.4190592996263187</c:v>
                </c:pt>
                <c:pt idx="162">
                  <c:v>-2.4067879780777801</c:v>
                </c:pt>
                <c:pt idx="163">
                  <c:v>-2.3939111581716719</c:v>
                </c:pt>
                <c:pt idx="164">
                  <c:v>-2.3804347992422001</c:v>
                </c:pt>
                <c:pt idx="165">
                  <c:v>-2.3663648343588775</c:v>
                </c:pt>
                <c:pt idx="166">
                  <c:v>-2.3517071703741381</c:v>
                </c:pt>
                <c:pt idx="167">
                  <c:v>-2.3364676879709587</c:v>
                </c:pt>
                <c:pt idx="168">
                  <c:v>-2.3206522417105102</c:v>
                </c:pt>
                <c:pt idx="169">
                  <c:v>-2.3042666600797781</c:v>
                </c:pt>
                <c:pt idx="170">
                  <c:v>-2.2873167455391741</c:v>
                </c:pt>
                <c:pt idx="171">
                  <c:v>-2.2698082745701598</c:v>
                </c:pt>
                <c:pt idx="172">
                  <c:v>-2.2517469977229401</c:v>
                </c:pt>
                <c:pt idx="173">
                  <c:v>-2.2331386396639998</c:v>
                </c:pt>
                <c:pt idx="174">
                  <c:v>-2.2139888992237782</c:v>
                </c:pt>
                <c:pt idx="175">
                  <c:v>-2.1943034494443001</c:v>
                </c:pt>
                <c:pt idx="176">
                  <c:v>-2.1740879376268198</c:v>
                </c:pt>
                <c:pt idx="177">
                  <c:v>-2.1533479853793902</c:v>
                </c:pt>
                <c:pt idx="178">
                  <c:v>-2.1320891886645397</c:v>
                </c:pt>
                <c:pt idx="179">
                  <c:v>-2.1103171178469018</c:v>
                </c:pt>
                <c:pt idx="180">
                  <c:v>-2.0880373177408118</c:v>
                </c:pt>
                <c:pt idx="181">
                  <c:v>-2.0652553076579401</c:v>
                </c:pt>
                <c:pt idx="182">
                  <c:v>-2.0419765814549602</c:v>
                </c:pt>
                <c:pt idx="183">
                  <c:v>-2.01820660758115</c:v>
                </c:pt>
                <c:pt idx="184">
                  <c:v>-1.9939508291260108</c:v>
                </c:pt>
                <c:pt idx="185">
                  <c:v>-1.9692146638668699</c:v>
                </c:pt>
                <c:pt idx="186">
                  <c:v>-1.9440035043166108</c:v>
                </c:pt>
                <c:pt idx="187">
                  <c:v>-1.918322717771169</c:v>
                </c:pt>
                <c:pt idx="188">
                  <c:v>-1.8921776463572608</c:v>
                </c:pt>
                <c:pt idx="189">
                  <c:v>-1.8655736070799485</c:v>
                </c:pt>
                <c:pt idx="190">
                  <c:v>-1.8385158918703401</c:v>
                </c:pt>
                <c:pt idx="191">
                  <c:v>-1.8110097676331198</c:v>
                </c:pt>
                <c:pt idx="192">
                  <c:v>-1.7830604762942501</c:v>
                </c:pt>
                <c:pt idx="193">
                  <c:v>-1.7546732348485909</c:v>
                </c:pt>
                <c:pt idx="194">
                  <c:v>-1.72585323540751</c:v>
                </c:pt>
                <c:pt idx="195">
                  <c:v>-1.6966056452464899</c:v>
                </c:pt>
                <c:pt idx="196">
                  <c:v>-1.6669356068528101</c:v>
                </c:pt>
                <c:pt idx="197">
                  <c:v>-1.6368482379731299</c:v>
                </c:pt>
                <c:pt idx="198">
                  <c:v>-1.6063486316611608</c:v>
                </c:pt>
                <c:pt idx="199">
                  <c:v>-1.5754418563252399</c:v>
                </c:pt>
                <c:pt idx="200">
                  <c:v>-1.5441329557760008</c:v>
                </c:pt>
                <c:pt idx="201">
                  <c:v>-1.5124269492739699</c:v>
                </c:pt>
                <c:pt idx="202">
                  <c:v>-1.4803288315772301</c:v>
                </c:pt>
                <c:pt idx="203">
                  <c:v>-1.4478435729890298</c:v>
                </c:pt>
                <c:pt idx="204">
                  <c:v>-1.4149761194053998</c:v>
                </c:pt>
                <c:pt idx="205">
                  <c:v>-1.381731392362799</c:v>
                </c:pt>
                <c:pt idx="206">
                  <c:v>-1.34811428908574</c:v>
                </c:pt>
                <c:pt idx="207">
                  <c:v>-1.3141296825343982</c:v>
                </c:pt>
                <c:pt idx="208">
                  <c:v>-1.2797824214522908</c:v>
                </c:pt>
                <c:pt idx="209">
                  <c:v>-1.2450773304138101</c:v>
                </c:pt>
                <c:pt idx="210">
                  <c:v>-1.21001920987199</c:v>
                </c:pt>
                <c:pt idx="211">
                  <c:v>-1.1746128362059809</c:v>
                </c:pt>
                <c:pt idx="212">
                  <c:v>-1.1388629617688018</c:v>
                </c:pt>
                <c:pt idx="213">
                  <c:v>-1.1027743149348899</c:v>
                </c:pt>
                <c:pt idx="214">
                  <c:v>-1.06635160014778</c:v>
                </c:pt>
                <c:pt idx="215">
                  <c:v>-1.0295994979676881</c:v>
                </c:pt>
                <c:pt idx="216">
                  <c:v>-0.99252266511918197</c:v>
                </c:pt>
                <c:pt idx="217">
                  <c:v>-0.95512573453878502</c:v>
                </c:pt>
                <c:pt idx="218">
                  <c:v>-0.91741331542259397</c:v>
                </c:pt>
                <c:pt idx="219">
                  <c:v>-0.87938999327392642</c:v>
                </c:pt>
                <c:pt idx="220">
                  <c:v>-0.84106032995096336</c:v>
                </c:pt>
                <c:pt idx="221">
                  <c:v>-0.80242886371433897</c:v>
                </c:pt>
                <c:pt idx="222">
                  <c:v>-0.76350010927478695</c:v>
                </c:pt>
                <c:pt idx="223">
                  <c:v>-0.72427855784078543</c:v>
                </c:pt>
                <c:pt idx="224">
                  <c:v>-0.68476867716614576</c:v>
                </c:pt>
                <c:pt idx="225">
                  <c:v>-0.64497491159768772</c:v>
                </c:pt>
                <c:pt idx="226">
                  <c:v>-0.60490168212283146</c:v>
                </c:pt>
                <c:pt idx="227">
                  <c:v>-0.5645533864172293</c:v>
                </c:pt>
                <c:pt idx="228">
                  <c:v>-0.52393439889242455</c:v>
                </c:pt>
                <c:pt idx="229">
                  <c:v>-0.48304907074344722</c:v>
                </c:pt>
                <c:pt idx="230">
                  <c:v>-0.44190172999643823</c:v>
                </c:pt>
                <c:pt idx="231">
                  <c:v>-0.40049668155632601</c:v>
                </c:pt>
                <c:pt idx="232">
                  <c:v>-0.35883820725438437</c:v>
                </c:pt>
                <c:pt idx="233">
                  <c:v>-0.31693056589591651</c:v>
                </c:pt>
                <c:pt idx="234">
                  <c:v>-0.27477799330785757</c:v>
                </c:pt>
                <c:pt idx="235">
                  <c:v>-0.23238470238641301</c:v>
                </c:pt>
                <c:pt idx="236">
                  <c:v>-0.18975488314467612</c:v>
                </c:pt>
                <c:pt idx="237">
                  <c:v>-0.14689270276027411</c:v>
                </c:pt>
                <c:pt idx="238">
                  <c:v>-0.10380230562297298</c:v>
                </c:pt>
                <c:pt idx="239">
                  <c:v>-6.048781338230564E-2</c:v>
                </c:pt>
                <c:pt idx="240">
                  <c:v>-1.6953324995251113E-2</c:v>
                </c:pt>
                <c:pt idx="241">
                  <c:v>2.6797083226206518E-2</c:v>
                </c:pt>
                <c:pt idx="242">
                  <c:v>7.0759357567428724E-2</c:v>
                </c:pt>
                <c:pt idx="243">
                  <c:v>0.114929466863465</c:v>
                </c:pt>
                <c:pt idx="244">
                  <c:v>0.15930340245145619</c:v>
                </c:pt>
                <c:pt idx="245">
                  <c:v>0.20387717812298101</c:v>
                </c:pt>
                <c:pt idx="246">
                  <c:v>0.24864683007647029</c:v>
                </c:pt>
                <c:pt idx="247">
                  <c:v>0.29360841686952421</c:v>
                </c:pt>
                <c:pt idx="248">
                  <c:v>0.33875801937133598</c:v>
                </c:pt>
                <c:pt idx="249">
                  <c:v>0.38409174071501601</c:v>
                </c:pt>
                <c:pt idx="250">
                  <c:v>0.42960570625000222</c:v>
                </c:pt>
                <c:pt idx="251">
                  <c:v>0.47529606349440423</c:v>
                </c:pt>
                <c:pt idx="252">
                  <c:v>0.52115898208740097</c:v>
                </c:pt>
                <c:pt idx="253">
                  <c:v>0.56719065374159772</c:v>
                </c:pt>
                <c:pt idx="254">
                  <c:v>0.61338729219538546</c:v>
                </c:pt>
                <c:pt idx="255">
                  <c:v>0.65974513316534888</c:v>
                </c:pt>
                <c:pt idx="256">
                  <c:v>0.70626043429858576</c:v>
                </c:pt>
                <c:pt idx="257">
                  <c:v>0.75292947512514175</c:v>
                </c:pt>
                <c:pt idx="258">
                  <c:v>0.79974855701033343</c:v>
                </c:pt>
                <c:pt idx="259">
                  <c:v>0.84671400310712541</c:v>
                </c:pt>
                <c:pt idx="260">
                  <c:v>0.89382215830853973</c:v>
                </c:pt>
                <c:pt idx="261">
                  <c:v>0.94106938919997496</c:v>
                </c:pt>
                <c:pt idx="262">
                  <c:v>0.9884520840116241</c:v>
                </c:pt>
                <c:pt idx="263">
                  <c:v>1.0359666525708084</c:v>
                </c:pt>
                <c:pt idx="264">
                  <c:v>1.0836095262543999</c:v>
                </c:pt>
                <c:pt idx="265">
                  <c:v>1.13137715794114</c:v>
                </c:pt>
                <c:pt idx="266">
                  <c:v>1.1792660219640001</c:v>
                </c:pt>
                <c:pt idx="267">
                  <c:v>1.2272726140626398</c:v>
                </c:pt>
                <c:pt idx="268">
                  <c:v>1.275393451335699</c:v>
                </c:pt>
                <c:pt idx="269">
                  <c:v>1.3236250721932099</c:v>
                </c:pt>
                <c:pt idx="270">
                  <c:v>1.3719640363089198</c:v>
                </c:pt>
                <c:pt idx="271">
                  <c:v>1.4204069245727409</c:v>
                </c:pt>
                <c:pt idx="272">
                  <c:v>1.4689503390430301</c:v>
                </c:pt>
                <c:pt idx="273">
                  <c:v>1.5175909028990791</c:v>
                </c:pt>
                <c:pt idx="274">
                  <c:v>1.56632526039334</c:v>
                </c:pt>
                <c:pt idx="275">
                  <c:v>1.6151500768039309</c:v>
                </c:pt>
                <c:pt idx="276">
                  <c:v>1.6640620383869309</c:v>
                </c:pt>
                <c:pt idx="277">
                  <c:v>1.713057852328751</c:v>
                </c:pt>
                <c:pt idx="278">
                  <c:v>1.7621342466985701</c:v>
                </c:pt>
                <c:pt idx="279">
                  <c:v>1.8112879704006208</c:v>
                </c:pt>
                <c:pt idx="280">
                  <c:v>1.8605157931266401</c:v>
                </c:pt>
                <c:pt idx="281">
                  <c:v>1.909814505308179</c:v>
                </c:pt>
                <c:pt idx="282">
                  <c:v>1.9591809180690198</c:v>
                </c:pt>
                <c:pt idx="283">
                  <c:v>2.0086118631775012</c:v>
                </c:pt>
                <c:pt idx="284">
                  <c:v>2.0581041929989499</c:v>
                </c:pt>
                <c:pt idx="285">
                  <c:v>2.1076547804480099</c:v>
                </c:pt>
                <c:pt idx="286">
                  <c:v>2.1572605189410319</c:v>
                </c:pt>
                <c:pt idx="287">
                  <c:v>2.2069183223483999</c:v>
                </c:pt>
                <c:pt idx="288">
                  <c:v>2.2566251249469782</c:v>
                </c:pt>
                <c:pt idx="289">
                  <c:v>2.3063778813724518</c:v>
                </c:pt>
                <c:pt idx="290">
                  <c:v>2.3561735665716701</c:v>
                </c:pt>
                <c:pt idx="291">
                  <c:v>2.4060091757550479</c:v>
                </c:pt>
                <c:pt idx="292">
                  <c:v>2.4558817243489397</c:v>
                </c:pt>
                <c:pt idx="293">
                  <c:v>2.505788247947994</c:v>
                </c:pt>
                <c:pt idx="294">
                  <c:v>2.5557258022675318</c:v>
                </c:pt>
                <c:pt idx="295">
                  <c:v>2.6056914630959298</c:v>
                </c:pt>
                <c:pt idx="296">
                  <c:v>2.6556823262469798</c:v>
                </c:pt>
                <c:pt idx="297">
                  <c:v>2.7056955075122699</c:v>
                </c:pt>
                <c:pt idx="298">
                  <c:v>2.7557281426135298</c:v>
                </c:pt>
                <c:pt idx="299">
                  <c:v>2.80577738715504</c:v>
                </c:pt>
                <c:pt idx="300">
                  <c:v>2.8558404165759974</c:v>
                </c:pt>
                <c:pt idx="301">
                  <c:v>2.90591442610285</c:v>
                </c:pt>
                <c:pt idx="302">
                  <c:v>2.9559966307016987</c:v>
                </c:pt>
                <c:pt idx="303">
                  <c:v>3.0060842650307098</c:v>
                </c:pt>
                <c:pt idx="304">
                  <c:v>3.0561745833923899</c:v>
                </c:pt>
                <c:pt idx="305">
                  <c:v>3.1062648596860098</c:v>
                </c:pt>
                <c:pt idx="306">
                  <c:v>3.1563523873600388</c:v>
                </c:pt>
                <c:pt idx="307">
                  <c:v>3.20643447936438</c:v>
                </c:pt>
                <c:pt idx="308">
                  <c:v>3.2565084681028797</c:v>
                </c:pt>
                <c:pt idx="309">
                  <c:v>3.3065717053855899</c:v>
                </c:pt>
                <c:pt idx="310">
                  <c:v>3.3566215623812199</c:v>
                </c:pt>
                <c:pt idx="311">
                  <c:v>3.406655429569446</c:v>
                </c:pt>
                <c:pt idx="312">
                  <c:v>3.4566707166933481</c:v>
                </c:pt>
                <c:pt idx="313">
                  <c:v>3.5066648527117201</c:v>
                </c:pt>
                <c:pt idx="314">
                  <c:v>3.55663528575147</c:v>
                </c:pt>
                <c:pt idx="315">
                  <c:v>3.6065794830599982</c:v>
                </c:pt>
                <c:pt idx="316">
                  <c:v>3.65649493095759</c:v>
                </c:pt>
                <c:pt idx="317">
                  <c:v>3.7063791347896684</c:v>
                </c:pt>
                <c:pt idx="318">
                  <c:v>3.75622961887936</c:v>
                </c:pt>
                <c:pt idx="319">
                  <c:v>3.8060439264796866</c:v>
                </c:pt>
                <c:pt idx="320">
                  <c:v>3.8558196197260775</c:v>
                </c:pt>
                <c:pt idx="321">
                  <c:v>3.90555427958863</c:v>
                </c:pt>
                <c:pt idx="322">
                  <c:v>3.9552455058245468</c:v>
                </c:pt>
                <c:pt idx="323">
                  <c:v>4.0048909169304663</c:v>
                </c:pt>
                <c:pt idx="324">
                  <c:v>4.0544881500949064</c:v>
                </c:pt>
                <c:pt idx="325">
                  <c:v>4.1040348611505513</c:v>
                </c:pt>
                <c:pt idx="326">
                  <c:v>4.1535287245266703</c:v>
                </c:pt>
                <c:pt idx="327">
                  <c:v>4.2029674332014597</c:v>
                </c:pt>
                <c:pt idx="328">
                  <c:v>4.2523486986544503</c:v>
                </c:pt>
                <c:pt idx="329">
                  <c:v>4.30167025081888</c:v>
                </c:pt>
                <c:pt idx="330">
                  <c:v>4.3509298380340375</c:v>
                </c:pt>
                <c:pt idx="331">
                  <c:v>4.4001252269976385</c:v>
                </c:pt>
                <c:pt idx="332">
                  <c:v>4.4492542027182003</c:v>
                </c:pt>
                <c:pt idx="333">
                  <c:v>4.4983145684674248</c:v>
                </c:pt>
                <c:pt idx="334">
                  <c:v>4.5473041457325802</c:v>
                </c:pt>
                <c:pt idx="335">
                  <c:v>4.5962207741688124</c:v>
                </c:pt>
                <c:pt idx="336">
                  <c:v>4.6450623115516114</c:v>
                </c:pt>
                <c:pt idx="337">
                  <c:v>4.6938266337290964</c:v>
                </c:pt>
                <c:pt idx="338">
                  <c:v>4.7425116345744485</c:v>
                </c:pt>
                <c:pt idx="339">
                  <c:v>4.7911152259382375</c:v>
                </c:pt>
                <c:pt idx="340">
                  <c:v>4.8396353376008401</c:v>
                </c:pt>
                <c:pt idx="341">
                  <c:v>4.8880699172247404</c:v>
                </c:pt>
                <c:pt idx="342">
                  <c:v>4.9364169303070096</c:v>
                </c:pt>
                <c:pt idx="343">
                  <c:v>4.9846743601315495</c:v>
                </c:pt>
                <c:pt idx="344">
                  <c:v>5.0328402077216001</c:v>
                </c:pt>
                <c:pt idx="345">
                  <c:v>5.0809124917919597</c:v>
                </c:pt>
                <c:pt idx="346">
                  <c:v>5.1288892487015261</c:v>
                </c:pt>
                <c:pt idx="347">
                  <c:v>5.1767685324055002</c:v>
                </c:pt>
                <c:pt idx="348">
                  <c:v>5.2245484144079164</c:v>
                </c:pt>
                <c:pt idx="349">
                  <c:v>5.2722269837138782</c:v>
                </c:pt>
                <c:pt idx="350">
                  <c:v>5.3198023467819864</c:v>
                </c:pt>
                <c:pt idx="351">
                  <c:v>5.3672726274767761</c:v>
                </c:pt>
                <c:pt idx="352">
                  <c:v>5.4146359670209758</c:v>
                </c:pt>
                <c:pt idx="353">
                  <c:v>5.4618905239479298</c:v>
                </c:pt>
                <c:pt idx="354">
                  <c:v>5.5090344740539701</c:v>
                </c:pt>
                <c:pt idx="355">
                  <c:v>5.5560660103508104</c:v>
                </c:pt>
                <c:pt idx="356">
                  <c:v>5.6029833430178764</c:v>
                </c:pt>
                <c:pt idx="357">
                  <c:v>5.6497846993547203</c:v>
                </c:pt>
                <c:pt idx="358">
                  <c:v>5.696468323733324</c:v>
                </c:pt>
                <c:pt idx="359">
                  <c:v>5.7430324775505301</c:v>
                </c:pt>
                <c:pt idx="360">
                  <c:v>5.7894754391804701</c:v>
                </c:pt>
                <c:pt idx="361">
                  <c:v>5.8357955039267697</c:v>
                </c:pt>
                <c:pt idx="362">
                  <c:v>5.8819909839750402</c:v>
                </c:pt>
                <c:pt idx="363">
                  <c:v>5.9280602083452685</c:v>
                </c:pt>
                <c:pt idx="364">
                  <c:v>5.9740015228441239</c:v>
                </c:pt>
                <c:pt idx="365">
                  <c:v>6.0198132900173196</c:v>
                </c:pt>
                <c:pt idx="366">
                  <c:v>6.06549388910208</c:v>
                </c:pt>
                <c:pt idx="367">
                  <c:v>6.1110417159794101</c:v>
                </c:pt>
                <c:pt idx="368">
                  <c:v>6.1564551831265204</c:v>
                </c:pt>
                <c:pt idx="369">
                  <c:v>6.2017327195692014</c:v>
                </c:pt>
                <c:pt idx="370">
                  <c:v>6.2468727708341341</c:v>
                </c:pt>
                <c:pt idx="371">
                  <c:v>6.2918737989013538</c:v>
                </c:pt>
                <c:pt idx="372">
                  <c:v>6.3367342821565797</c:v>
                </c:pt>
                <c:pt idx="373">
                  <c:v>6.3814527153435137</c:v>
                </c:pt>
                <c:pt idx="374">
                  <c:v>6.4260276095163995</c:v>
                </c:pt>
                <c:pt idx="375">
                  <c:v>6.4704574919921871</c:v>
                </c:pt>
                <c:pt idx="376">
                  <c:v>6.5147409063030075</c:v>
                </c:pt>
                <c:pt idx="377">
                  <c:v>6.5588764121485603</c:v>
                </c:pt>
                <c:pt idx="378">
                  <c:v>6.6028625853484497</c:v>
                </c:pt>
                <c:pt idx="379">
                  <c:v>6.6466980177945336</c:v>
                </c:pt>
                <c:pt idx="380">
                  <c:v>6.6903813174033795</c:v>
                </c:pt>
                <c:pt idx="381">
                  <c:v>6.7339111080685301</c:v>
                </c:pt>
                <c:pt idx="382">
                  <c:v>6.7772860296129496</c:v>
                </c:pt>
                <c:pt idx="383">
                  <c:v>6.8205047377414125</c:v>
                </c:pt>
                <c:pt idx="384">
                  <c:v>6.8635659039927397</c:v>
                </c:pt>
                <c:pt idx="385">
                  <c:v>6.9064682156923682</c:v>
                </c:pt>
                <c:pt idx="386">
                  <c:v>6.949210375904566</c:v>
                </c:pt>
                <c:pt idx="387">
                  <c:v>6.9917911033848883</c:v>
                </c:pt>
                <c:pt idx="388">
                  <c:v>7.0342091325324834</c:v>
                </c:pt>
                <c:pt idx="389">
                  <c:v>7.076463213342576</c:v>
                </c:pt>
                <c:pt idx="390">
                  <c:v>7.1185521113586399</c:v>
                </c:pt>
                <c:pt idx="391">
                  <c:v>7.1604746076250336</c:v>
                </c:pt>
                <c:pt idx="392">
                  <c:v>7.2022294986391771</c:v>
                </c:pt>
                <c:pt idx="393">
                  <c:v>7.2438155963039161</c:v>
                </c:pt>
                <c:pt idx="394">
                  <c:v>7.2852317278800998</c:v>
                </c:pt>
                <c:pt idx="395">
                  <c:v>7.3264767359386704</c:v>
                </c:pt>
                <c:pt idx="396">
                  <c:v>7.3675494783132462</c:v>
                </c:pt>
                <c:pt idx="397">
                  <c:v>7.4084488280524603</c:v>
                </c:pt>
                <c:pt idx="398">
                  <c:v>7.4491736733721936</c:v>
                </c:pt>
                <c:pt idx="399">
                  <c:v>7.4897229176081037</c:v>
                </c:pt>
                <c:pt idx="400">
                  <c:v>7.5300954791679962</c:v>
                </c:pt>
                <c:pt idx="401">
                  <c:v>7.570290291484044</c:v>
                </c:pt>
                <c:pt idx="402">
                  <c:v>7.6103063029652969</c:v>
                </c:pt>
                <c:pt idx="403">
                  <c:v>7.6501424769500463</c:v>
                </c:pt>
                <c:pt idx="404">
                  <c:v>7.6897977916581262</c:v>
                </c:pt>
                <c:pt idx="405">
                  <c:v>7.7292712401433334</c:v>
                </c:pt>
                <c:pt idx="406">
                  <c:v>7.7685618302457664</c:v>
                </c:pt>
                <c:pt idx="407">
                  <c:v>7.8076685845442837</c:v>
                </c:pt>
                <c:pt idx="408">
                  <c:v>7.8465905403087461</c:v>
                </c:pt>
                <c:pt idx="409">
                  <c:v>7.8853267494525099</c:v>
                </c:pt>
                <c:pt idx="410">
                  <c:v>7.9238762784846797</c:v>
                </c:pt>
                <c:pt idx="411">
                  <c:v>7.9622382084626002</c:v>
                </c:pt>
                <c:pt idx="412">
                  <c:v>8.0004116349441201</c:v>
                </c:pt>
                <c:pt idx="413">
                  <c:v>8.038395667940117</c:v>
                </c:pt>
                <c:pt idx="414">
                  <c:v>8.0761894318666521</c:v>
                </c:pt>
                <c:pt idx="415">
                  <c:v>8.1137920654974724</c:v>
                </c:pt>
                <c:pt idx="416">
                  <c:v>8.1512027219164533</c:v>
                </c:pt>
                <c:pt idx="417">
                  <c:v>8.1884205684698301</c:v>
                </c:pt>
                <c:pt idx="418">
                  <c:v>8.2254447867185991</c:v>
                </c:pt>
                <c:pt idx="419">
                  <c:v>8.2622745723909894</c:v>
                </c:pt>
                <c:pt idx="420">
                  <c:v>8.2989091353346485</c:v>
                </c:pt>
                <c:pt idx="421">
                  <c:v>8.3353476994692794</c:v>
                </c:pt>
                <c:pt idx="422">
                  <c:v>8.3715895027387184</c:v>
                </c:pt>
                <c:pt idx="423">
                  <c:v>8.4076337970635002</c:v>
                </c:pt>
                <c:pt idx="424">
                  <c:v>8.4434798482932294</c:v>
                </c:pt>
                <c:pt idx="425">
                  <c:v>8.4791269361588206</c:v>
                </c:pt>
                <c:pt idx="426">
                  <c:v>8.5145743542249797</c:v>
                </c:pt>
                <c:pt idx="427">
                  <c:v>8.5498214098425596</c:v>
                </c:pt>
                <c:pt idx="428">
                  <c:v>8.5848674241009579</c:v>
                </c:pt>
                <c:pt idx="429">
                  <c:v>8.6197117317803507</c:v>
                </c:pt>
                <c:pt idx="430">
                  <c:v>8.6543536813042259</c:v>
                </c:pt>
                <c:pt idx="431">
                  <c:v>8.6887926346916995</c:v>
                </c:pt>
                <c:pt idx="432">
                  <c:v>8.7230279675098537</c:v>
                </c:pt>
                <c:pt idx="433">
                  <c:v>8.7570590688261607</c:v>
                </c:pt>
                <c:pt idx="434">
                  <c:v>8.7908853411607986</c:v>
                </c:pt>
                <c:pt idx="435">
                  <c:v>8.8245062004390871</c:v>
                </c:pt>
                <c:pt idx="436">
                  <c:v>8.8579210759438105</c:v>
                </c:pt>
                <c:pt idx="437">
                  <c:v>8.8911294102676095</c:v>
                </c:pt>
                <c:pt idx="438">
                  <c:v>8.9241306592653746</c:v>
                </c:pt>
                <c:pt idx="439">
                  <c:v>8.9569242920065175</c:v>
                </c:pt>
                <c:pt idx="440">
                  <c:v>8.9895097907274994</c:v>
                </c:pt>
                <c:pt idx="441">
                  <c:v>9.0218866507840794</c:v>
                </c:pt>
                <c:pt idx="442">
                  <c:v>9.0540543806037697</c:v>
                </c:pt>
                <c:pt idx="443">
                  <c:v>9.0860125016381001</c:v>
                </c:pt>
                <c:pt idx="444">
                  <c:v>9.1177605483151183</c:v>
                </c:pt>
                <c:pt idx="445">
                  <c:v>9.1492980679916673</c:v>
                </c:pt>
                <c:pt idx="446">
                  <c:v>9.1806246209057907</c:v>
                </c:pt>
                <c:pt idx="447">
                  <c:v>9.2117397801291236</c:v>
                </c:pt>
                <c:pt idx="448">
                  <c:v>9.2426431315192517</c:v>
                </c:pt>
                <c:pt idx="449">
                  <c:v>9.2733342736720203</c:v>
                </c:pt>
                <c:pt idx="450">
                  <c:v>9.3038128178739878</c:v>
                </c:pt>
                <c:pt idx="451">
                  <c:v>9.3340783880548255</c:v>
                </c:pt>
                <c:pt idx="452">
                  <c:v>9.36413062073958</c:v>
                </c:pt>
                <c:pt idx="453">
                  <c:v>9.3939691650010904</c:v>
                </c:pt>
                <c:pt idx="454">
                  <c:v>9.4235936824124487</c:v>
                </c:pt>
                <c:pt idx="455">
                  <c:v>9.4530038469991595</c:v>
                </c:pt>
                <c:pt idx="456">
                  <c:v>9.4821993451917717</c:v>
                </c:pt>
                <c:pt idx="457">
                  <c:v>9.5111798757780903</c:v>
                </c:pt>
                <c:pt idx="458">
                  <c:v>9.5399451498555337</c:v>
                </c:pt>
                <c:pt idx="459">
                  <c:v>9.5684948907836382</c:v>
                </c:pt>
                <c:pt idx="460">
                  <c:v>9.5968288341362307</c:v>
                </c:pt>
                <c:pt idx="461">
                  <c:v>9.6249467276540699</c:v>
                </c:pt>
                <c:pt idx="462">
                  <c:v>9.6528483311968891</c:v>
                </c:pt>
                <c:pt idx="463">
                  <c:v>9.6805334166961305</c:v>
                </c:pt>
                <c:pt idx="464">
                  <c:v>9.7080017681069339</c:v>
                </c:pt>
                <c:pt idx="465">
                  <c:v>9.7352531813608572</c:v>
                </c:pt>
                <c:pt idx="466">
                  <c:v>9.7622874643180406</c:v>
                </c:pt>
                <c:pt idx="467">
                  <c:v>9.7891044367196596</c:v>
                </c:pt>
                <c:pt idx="468">
                  <c:v>9.8157039301401703</c:v>
                </c:pt>
                <c:pt idx="469">
                  <c:v>9.8420857879398724</c:v>
                </c:pt>
                <c:pt idx="470">
                  <c:v>9.8682498652172708</c:v>
                </c:pt>
                <c:pt idx="471">
                  <c:v>9.8941960287611792</c:v>
                </c:pt>
                <c:pt idx="472">
                  <c:v>9.9199241570033792</c:v>
                </c:pt>
                <c:pt idx="473">
                  <c:v>9.9454341399709225</c:v>
                </c:pt>
                <c:pt idx="474">
                  <c:v>9.9707258792383993</c:v>
                </c:pt>
                <c:pt idx="475">
                  <c:v>9.9957992878804376</c:v>
                </c:pt>
                <c:pt idx="476">
                  <c:v>10.020654290424007</c:v>
                </c:pt>
                <c:pt idx="477">
                  <c:v>10.0452908228007</c:v>
                </c:pt>
                <c:pt idx="478">
                  <c:v>10.069708832299607</c:v>
                </c:pt>
                <c:pt idx="479">
                  <c:v>10.0939082775187</c:v>
                </c:pt>
                <c:pt idx="480">
                  <c:v>10.1178891283182</c:v>
                </c:pt>
                <c:pt idx="481">
                  <c:v>10.141651365772294</c:v>
                </c:pt>
                <c:pt idx="482">
                  <c:v>10.165194982122207</c:v>
                </c:pt>
                <c:pt idx="483">
                  <c:v>10.188519980727499</c:v>
                </c:pt>
                <c:pt idx="484">
                  <c:v>10.2116263760196</c:v>
                </c:pt>
                <c:pt idx="485">
                  <c:v>10.234514193453299</c:v>
                </c:pt>
                <c:pt idx="486">
                  <c:v>10.2571834694596</c:v>
                </c:pt>
                <c:pt idx="487">
                  <c:v>10.279634251397914</c:v>
                </c:pt>
                <c:pt idx="488">
                  <c:v>10.301866597508411</c:v>
                </c:pt>
                <c:pt idx="489">
                  <c:v>10.323880576864712</c:v>
                </c:pt>
                <c:pt idx="490">
                  <c:v>10.345676269325711</c:v>
                </c:pt>
                <c:pt idx="491">
                  <c:v>10.3672537654884</c:v>
                </c:pt>
                <c:pt idx="492">
                  <c:v>10.3886131666399</c:v>
                </c:pt>
                <c:pt idx="493">
                  <c:v>10.409754584710207</c:v>
                </c:pt>
                <c:pt idx="494">
                  <c:v>10.430678142224298</c:v>
                </c:pt>
                <c:pt idx="495">
                  <c:v>10.451383972254501</c:v>
                </c:pt>
                <c:pt idx="496">
                  <c:v>10.4718722183731</c:v>
                </c:pt>
                <c:pt idx="497">
                  <c:v>10.492143034604307</c:v>
                </c:pt>
                <c:pt idx="498">
                  <c:v>10.512196585377104</c:v>
                </c:pt>
                <c:pt idx="499">
                  <c:v>10.5320330454773</c:v>
                </c:pt>
                <c:pt idx="500">
                  <c:v>10.551652600000002</c:v>
                </c:pt>
                <c:pt idx="501">
                  <c:v>10.571055444301701</c:v>
                </c:pt>
                <c:pt idx="502">
                  <c:v>10.590241783953491</c:v>
                </c:pt>
                <c:pt idx="503">
                  <c:v>10.609211834692299</c:v>
                </c:pt>
                <c:pt idx="504">
                  <c:v>10.627965822373998</c:v>
                </c:pt>
                <c:pt idx="505">
                  <c:v>10.6465039829259</c:v>
                </c:pt>
                <c:pt idx="506">
                  <c:v>10.6648265622983</c:v>
                </c:pt>
                <c:pt idx="507">
                  <c:v>10.682933816417806</c:v>
                </c:pt>
                <c:pt idx="508">
                  <c:v>10.700826011139204</c:v>
                </c:pt>
                <c:pt idx="509">
                  <c:v>10.718503422197591</c:v>
                </c:pt>
                <c:pt idx="510">
                  <c:v>10.7359663351615</c:v>
                </c:pt>
                <c:pt idx="511">
                  <c:v>10.7532150453846</c:v>
                </c:pt>
                <c:pt idx="512">
                  <c:v>10.770249857958406</c:v>
                </c:pt>
                <c:pt idx="513">
                  <c:v>10.787071087664298</c:v>
                </c:pt>
                <c:pt idx="514">
                  <c:v>10.803679058926507</c:v>
                </c:pt>
                <c:pt idx="515">
                  <c:v>10.820074105763799</c:v>
                </c:pt>
                <c:pt idx="516">
                  <c:v>10.836256571742506</c:v>
                </c:pt>
                <c:pt idx="517">
                  <c:v>10.852226809928316</c:v>
                </c:pt>
                <c:pt idx="518">
                  <c:v>10.8679851828389</c:v>
                </c:pt>
                <c:pt idx="519">
                  <c:v>10.883532062396407</c:v>
                </c:pt>
                <c:pt idx="520">
                  <c:v>10.898867829879499</c:v>
                </c:pt>
                <c:pt idx="521">
                  <c:v>10.913992875876207</c:v>
                </c:pt>
                <c:pt idx="522">
                  <c:v>10.928907600235798</c:v>
                </c:pt>
                <c:pt idx="523">
                  <c:v>10.9436124120214</c:v>
                </c:pt>
                <c:pt idx="524">
                  <c:v>10.958107729462499</c:v>
                </c:pt>
                <c:pt idx="525">
                  <c:v>10.972393979907007</c:v>
                </c:pt>
                <c:pt idx="526">
                  <c:v>10.986471599773907</c:v>
                </c:pt>
                <c:pt idx="527">
                  <c:v>11.000341034505302</c:v>
                </c:pt>
                <c:pt idx="528">
                  <c:v>11.014002738519199</c:v>
                </c:pt>
                <c:pt idx="529">
                  <c:v>11.027457175161604</c:v>
                </c:pt>
                <c:pt idx="530">
                  <c:v>11.040704816658804</c:v>
                </c:pt>
                <c:pt idx="531">
                  <c:v>11.053746144070304</c:v>
                </c:pt>
                <c:pt idx="532">
                  <c:v>11.066581647240307</c:v>
                </c:pt>
                <c:pt idx="533">
                  <c:v>11.079211824750898</c:v>
                </c:pt>
                <c:pt idx="534">
                  <c:v>11.0916371838739</c:v>
                </c:pt>
                <c:pt idx="535">
                  <c:v>11.103858240523499</c:v>
                </c:pt>
                <c:pt idx="536">
                  <c:v>11.115875519208707</c:v>
                </c:pt>
                <c:pt idx="537">
                  <c:v>11.127689552985307</c:v>
                </c:pt>
                <c:pt idx="538">
                  <c:v>11.1393008834086</c:v>
                </c:pt>
                <c:pt idx="539">
                  <c:v>11.1507100604857</c:v>
                </c:pt>
                <c:pt idx="540">
                  <c:v>11.1619176426279</c:v>
                </c:pt>
                <c:pt idx="541">
                  <c:v>11.172924196602899</c:v>
                </c:pt>
                <c:pt idx="542">
                  <c:v>11.183730297487507</c:v>
                </c:pt>
                <c:pt idx="543">
                  <c:v>11.194336528619704</c:v>
                </c:pt>
                <c:pt idx="544">
                  <c:v>11.204743481550885</c:v>
                </c:pt>
                <c:pt idx="545">
                  <c:v>11.214951755998891</c:v>
                </c:pt>
                <c:pt idx="546">
                  <c:v>11.224961959799494</c:v>
                </c:pt>
                <c:pt idx="547">
                  <c:v>11.234774708859698</c:v>
                </c:pt>
                <c:pt idx="548">
                  <c:v>11.244390627109301</c:v>
                </c:pt>
                <c:pt idx="549">
                  <c:v>11.2538103464536</c:v>
                </c:pt>
                <c:pt idx="550">
                  <c:v>11.263034506726012</c:v>
                </c:pt>
                <c:pt idx="551">
                  <c:v>11.2720637556399</c:v>
                </c:pt>
                <c:pt idx="552">
                  <c:v>11.280898748741498</c:v>
                </c:pt>
                <c:pt idx="553">
                  <c:v>11.289540149362002</c:v>
                </c:pt>
                <c:pt idx="554">
                  <c:v>11.297988628569801</c:v>
                </c:pt>
                <c:pt idx="555">
                  <c:v>11.306244865123107</c:v>
                </c:pt>
                <c:pt idx="556">
                  <c:v>11.314309545422304</c:v>
                </c:pt>
                <c:pt idx="557">
                  <c:v>11.322183363462306</c:v>
                </c:pt>
                <c:pt idx="558">
                  <c:v>11.3298670207845</c:v>
                </c:pt>
                <c:pt idx="559">
                  <c:v>11.3373612264299</c:v>
                </c:pt>
                <c:pt idx="560">
                  <c:v>11.344666696891</c:v>
                </c:pt>
                <c:pt idx="561">
                  <c:v>11.351784156064314</c:v>
                </c:pt>
                <c:pt idx="562">
                  <c:v>11.358714335202407</c:v>
                </c:pt>
                <c:pt idx="563">
                  <c:v>11.365457972867018</c:v>
                </c:pt>
                <c:pt idx="564">
                  <c:v>11.372015814880507</c:v>
                </c:pt>
                <c:pt idx="565">
                  <c:v>11.378388614278904</c:v>
                </c:pt>
                <c:pt idx="566">
                  <c:v>11.384577131264207</c:v>
                </c:pt>
                <c:pt idx="567">
                  <c:v>11.390582133156407</c:v>
                </c:pt>
                <c:pt idx="568">
                  <c:v>11.396404394346014</c:v>
                </c:pt>
                <c:pt idx="569">
                  <c:v>11.402044696246616</c:v>
                </c:pt>
                <c:pt idx="570">
                  <c:v>11.407503827247107</c:v>
                </c:pt>
                <c:pt idx="571">
                  <c:v>11.412782582664011</c:v>
                </c:pt>
                <c:pt idx="572">
                  <c:v>11.417881764693998</c:v>
                </c:pt>
                <c:pt idx="573">
                  <c:v>11.422802182366</c:v>
                </c:pt>
                <c:pt idx="574">
                  <c:v>11.427544651493907</c:v>
                </c:pt>
                <c:pt idx="575">
                  <c:v>11.432109994628608</c:v>
                </c:pt>
                <c:pt idx="576">
                  <c:v>11.436499041010904</c:v>
                </c:pt>
                <c:pt idx="577">
                  <c:v>11.440712626523</c:v>
                </c:pt>
                <c:pt idx="578">
                  <c:v>11.444751593641801</c:v>
                </c:pt>
                <c:pt idx="579">
                  <c:v>11.448616791390492</c:v>
                </c:pt>
                <c:pt idx="580">
                  <c:v>11.452309075291907</c:v>
                </c:pt>
                <c:pt idx="581">
                  <c:v>11.455829307319506</c:v>
                </c:pt>
                <c:pt idx="582">
                  <c:v>11.459178355851099</c:v>
                </c:pt>
                <c:pt idx="583">
                  <c:v>11.462357095620407</c:v>
                </c:pt>
                <c:pt idx="584">
                  <c:v>11.465366407669707</c:v>
                </c:pt>
                <c:pt idx="585">
                  <c:v>11.4682071793021</c:v>
                </c:pt>
                <c:pt idx="586">
                  <c:v>11.470880304034207</c:v>
                </c:pt>
                <c:pt idx="587">
                  <c:v>11.473386681548007</c:v>
                </c:pt>
                <c:pt idx="588">
                  <c:v>11.475727217643511</c:v>
                </c:pt>
                <c:pt idx="589">
                  <c:v>11.4779028241911</c:v>
                </c:pt>
                <c:pt idx="590">
                  <c:v>11.479914419084212</c:v>
                </c:pt>
                <c:pt idx="591">
                  <c:v>11.481762926191101</c:v>
                </c:pt>
                <c:pt idx="592">
                  <c:v>11.483449275307416</c:v>
                </c:pt>
                <c:pt idx="593">
                  <c:v>11.484974402109099</c:v>
                </c:pt>
                <c:pt idx="594">
                  <c:v>11.486339248103807</c:v>
                </c:pt>
                <c:pt idx="595">
                  <c:v>11.487544760584306</c:v>
                </c:pt>
                <c:pt idx="596">
                  <c:v>11.488591892580002</c:v>
                </c:pt>
                <c:pt idx="597">
                  <c:v>11.489481602809612</c:v>
                </c:pt>
                <c:pt idx="598">
                  <c:v>11.490214855634004</c:v>
                </c:pt>
                <c:pt idx="599">
                  <c:v>11.490792621007706</c:v>
                </c:pt>
                <c:pt idx="600">
                  <c:v>11.491215874431999</c:v>
                </c:pt>
                <c:pt idx="601">
                  <c:v>11.491485596906712</c:v>
                </c:pt>
                <c:pt idx="602">
                  <c:v>11.4916027748831</c:v>
                </c:pt>
                <c:pt idx="603">
                  <c:v>11.491568400215893</c:v>
                </c:pt>
                <c:pt idx="604">
                  <c:v>11.491383470116098</c:v>
                </c:pt>
                <c:pt idx="605">
                  <c:v>11.491048987102499</c:v>
                </c:pt>
                <c:pt idx="606">
                  <c:v>11.4905659589551</c:v>
                </c:pt>
                <c:pt idx="607">
                  <c:v>11.489935398666612</c:v>
                </c:pt>
                <c:pt idx="608">
                  <c:v>11.4891583243953</c:v>
                </c:pt>
                <c:pt idx="609">
                  <c:v>11.4882357594174</c:v>
                </c:pt>
                <c:pt idx="610">
                  <c:v>11.487168732079098</c:v>
                </c:pt>
                <c:pt idx="611">
                  <c:v>11.485958275749311</c:v>
                </c:pt>
                <c:pt idx="612">
                  <c:v>11.484605428771699</c:v>
                </c:pt>
                <c:pt idx="613">
                  <c:v>11.483111234417599</c:v>
                </c:pt>
                <c:pt idx="614">
                  <c:v>11.481476740837499</c:v>
                </c:pt>
                <c:pt idx="615">
                  <c:v>11.4797030010144</c:v>
                </c:pt>
                <c:pt idx="616">
                  <c:v>11.477791072715499</c:v>
                </c:pt>
                <c:pt idx="617">
                  <c:v>11.475742018444814</c:v>
                </c:pt>
                <c:pt idx="618">
                  <c:v>11.473556905395407</c:v>
                </c:pt>
                <c:pt idx="619">
                  <c:v>11.471236805402107</c:v>
                </c:pt>
                <c:pt idx="620">
                  <c:v>11.468782794893499</c:v>
                </c:pt>
                <c:pt idx="621">
                  <c:v>11.466195954844611</c:v>
                </c:pt>
                <c:pt idx="622">
                  <c:v>11.463477370728807</c:v>
                </c:pt>
                <c:pt idx="623">
                  <c:v>11.4606281324706</c:v>
                </c:pt>
                <c:pt idx="624">
                  <c:v>11.457649334398312</c:v>
                </c:pt>
                <c:pt idx="625">
                  <c:v>11.454542075195311</c:v>
                </c:pt>
                <c:pt idx="626">
                  <c:v>11.4513074578536</c:v>
                </c:pt>
                <c:pt idx="627">
                  <c:v>11.447946589625607</c:v>
                </c:pt>
                <c:pt idx="628">
                  <c:v>11.444460581976498</c:v>
                </c:pt>
                <c:pt idx="629">
                  <c:v>11.440850550536902</c:v>
                </c:pt>
                <c:pt idx="630">
                  <c:v>11.437117615054801</c:v>
                </c:pt>
                <c:pt idx="631">
                  <c:v>11.433262899348406</c:v>
                </c:pt>
                <c:pt idx="632">
                  <c:v>11.429287531258307</c:v>
                </c:pt>
                <c:pt idx="633">
                  <c:v>11.425192642599599</c:v>
                </c:pt>
                <c:pt idx="634">
                  <c:v>11.420979369114701</c:v>
                </c:pt>
                <c:pt idx="635">
                  <c:v>11.416648850425506</c:v>
                </c:pt>
                <c:pt idx="636">
                  <c:v>11.412202229985612</c:v>
                </c:pt>
                <c:pt idx="637">
                  <c:v>11.407640655033006</c:v>
                </c:pt>
                <c:pt idx="638">
                  <c:v>11.402965276542211</c:v>
                </c:pt>
                <c:pt idx="639">
                  <c:v>11.398177249176699</c:v>
                </c:pt>
                <c:pt idx="640">
                  <c:v>11.3932777312412</c:v>
                </c:pt>
                <c:pt idx="641">
                  <c:v>11.388267884634498</c:v>
                </c:pt>
                <c:pt idx="642">
                  <c:v>11.383148874801106</c:v>
                </c:pt>
                <c:pt idx="643">
                  <c:v>11.377921870684199</c:v>
                </c:pt>
                <c:pt idx="644">
                  <c:v>11.372588044677507</c:v>
                </c:pt>
                <c:pt idx="645">
                  <c:v>11.367148572578404</c:v>
                </c:pt>
                <c:pt idx="646">
                  <c:v>11.361604633539507</c:v>
                </c:pt>
                <c:pt idx="647">
                  <c:v>11.355957410021407</c:v>
                </c:pt>
                <c:pt idx="648">
                  <c:v>11.350208087745207</c:v>
                </c:pt>
                <c:pt idx="649">
                  <c:v>11.3443578556445</c:v>
                </c:pt>
                <c:pt idx="650">
                  <c:v>11.338407905817904</c:v>
                </c:pt>
                <c:pt idx="651">
                  <c:v>11.332359433481907</c:v>
                </c:pt>
                <c:pt idx="652">
                  <c:v>11.3262136369221</c:v>
                </c:pt>
                <c:pt idx="653">
                  <c:v>11.3199717174468</c:v>
                </c:pt>
                <c:pt idx="654">
                  <c:v>11.313634879338814</c:v>
                </c:pt>
                <c:pt idx="655">
                  <c:v>11.307204329807707</c:v>
                </c:pt>
                <c:pt idx="656">
                  <c:v>11.300681278942216</c:v>
                </c:pt>
                <c:pt idx="657">
                  <c:v>11.2940669396631</c:v>
                </c:pt>
                <c:pt idx="658">
                  <c:v>11.287362527674798</c:v>
                </c:pt>
                <c:pt idx="659">
                  <c:v>11.2805692614186</c:v>
                </c:pt>
                <c:pt idx="660">
                  <c:v>11.2736883620241</c:v>
                </c:pt>
                <c:pt idx="661">
                  <c:v>11.266721053262399</c:v>
                </c:pt>
                <c:pt idx="662">
                  <c:v>11.259668561497699</c:v>
                </c:pt>
                <c:pt idx="663">
                  <c:v>11.252532115640712</c:v>
                </c:pt>
                <c:pt idx="664">
                  <c:v>11.245312947099999</c:v>
                </c:pt>
                <c:pt idx="665">
                  <c:v>11.238012289734792</c:v>
                </c:pt>
                <c:pt idx="666">
                  <c:v>11.2306313798074</c:v>
                </c:pt>
                <c:pt idx="667">
                  <c:v>11.223171455935585</c:v>
                </c:pt>
                <c:pt idx="668">
                  <c:v>11.215633759044607</c:v>
                </c:pt>
                <c:pt idx="669">
                  <c:v>11.2080195323203</c:v>
                </c:pt>
                <c:pt idx="670">
                  <c:v>11.200330021160401</c:v>
                </c:pt>
                <c:pt idx="671">
                  <c:v>11.192566473128307</c:v>
                </c:pt>
                <c:pt idx="672">
                  <c:v>11.1847301379038</c:v>
                </c:pt>
                <c:pt idx="673">
                  <c:v>11.1768222672367</c:v>
                </c:pt>
                <c:pt idx="674">
                  <c:v>11.1688441148991</c:v>
                </c:pt>
                <c:pt idx="675">
                  <c:v>11.160796936636912</c:v>
                </c:pt>
                <c:pt idx="676">
                  <c:v>11.152681990123106</c:v>
                </c:pt>
                <c:pt idx="677">
                  <c:v>11.144500534909607</c:v>
                </c:pt>
                <c:pt idx="678">
                  <c:v>11.136253832379801</c:v>
                </c:pt>
                <c:pt idx="679">
                  <c:v>11.127943145701201</c:v>
                </c:pt>
                <c:pt idx="680">
                  <c:v>11.119569739777207</c:v>
                </c:pt>
                <c:pt idx="681">
                  <c:v>11.1111348812</c:v>
                </c:pt>
                <c:pt idx="682">
                  <c:v>11.102639838202512</c:v>
                </c:pt>
                <c:pt idx="683">
                  <c:v>11.094085880611299</c:v>
                </c:pt>
                <c:pt idx="684">
                  <c:v>11.085474279798412</c:v>
                </c:pt>
                <c:pt idx="685">
                  <c:v>11.076806308634007</c:v>
                </c:pt>
                <c:pt idx="686">
                  <c:v>11.068083241438799</c:v>
                </c:pt>
                <c:pt idx="687">
                  <c:v>11.059306353936307</c:v>
                </c:pt>
                <c:pt idx="688">
                  <c:v>11.050476923205007</c:v>
                </c:pt>
                <c:pt idx="689">
                  <c:v>11.041596227631302</c:v>
                </c:pt>
                <c:pt idx="690">
                  <c:v>11.032665546861304</c:v>
                </c:pt>
                <c:pt idx="691">
                  <c:v>11.023686161753499</c:v>
                </c:pt>
                <c:pt idx="692">
                  <c:v>11.014659354330902</c:v>
                </c:pt>
                <c:pt idx="693">
                  <c:v>11.005586407733912</c:v>
                </c:pt>
                <c:pt idx="694">
                  <c:v>10.996468606172</c:v>
                </c:pt>
                <c:pt idx="695">
                  <c:v>10.9873072348768</c:v>
                </c:pt>
                <c:pt idx="696">
                  <c:v>10.978103580053798</c:v>
                </c:pt>
                <c:pt idx="697">
                  <c:v>10.9688589288349</c:v>
                </c:pt>
                <c:pt idx="698">
                  <c:v>10.959574569231608</c:v>
                </c:pt>
                <c:pt idx="699">
                  <c:v>10.9502517900859</c:v>
                </c:pt>
                <c:pt idx="700">
                  <c:v>10.940891881023999</c:v>
                </c:pt>
                <c:pt idx="701">
                  <c:v>10.931496132407707</c:v>
                </c:pt>
                <c:pt idx="702">
                  <c:v>10.922065835287611</c:v>
                </c:pt>
                <c:pt idx="703">
                  <c:v>10.9126022813548</c:v>
                </c:pt>
                <c:pt idx="704">
                  <c:v>10.9031067628937</c:v>
                </c:pt>
                <c:pt idx="705">
                  <c:v>10.893580572734107</c:v>
                </c:pt>
                <c:pt idx="706">
                  <c:v>10.884025004203799</c:v>
                </c:pt>
                <c:pt idx="707">
                  <c:v>10.874441351080607</c:v>
                </c:pt>
                <c:pt idx="708">
                  <c:v>10.864830907545407</c:v>
                </c:pt>
                <c:pt idx="709">
                  <c:v>10.855194968133612</c:v>
                </c:pt>
                <c:pt idx="710">
                  <c:v>10.845534827688514</c:v>
                </c:pt>
                <c:pt idx="711">
                  <c:v>10.835851781312593</c:v>
                </c:pt>
                <c:pt idx="712">
                  <c:v>10.8261471243207</c:v>
                </c:pt>
                <c:pt idx="713">
                  <c:v>10.8164221521924</c:v>
                </c:pt>
                <c:pt idx="714">
                  <c:v>10.806678160523798</c:v>
                </c:pt>
                <c:pt idx="715">
                  <c:v>10.796916444980399</c:v>
                </c:pt>
                <c:pt idx="716">
                  <c:v>10.7871383012493</c:v>
                </c:pt>
                <c:pt idx="717">
                  <c:v>10.777345024991298</c:v>
                </c:pt>
                <c:pt idx="718">
                  <c:v>10.767537911794207</c:v>
                </c:pt>
                <c:pt idx="719">
                  <c:v>10.757718257123907</c:v>
                </c:pt>
                <c:pt idx="720">
                  <c:v>10.747887356277499</c:v>
                </c:pt>
                <c:pt idx="721">
                  <c:v>10.738046504335799</c:v>
                </c:pt>
                <c:pt idx="722">
                  <c:v>10.728196996115399</c:v>
                </c:pt>
                <c:pt idx="723">
                  <c:v>10.718340126120692</c:v>
                </c:pt>
                <c:pt idx="724">
                  <c:v>10.708477188497392</c:v>
                </c:pt>
                <c:pt idx="725">
                  <c:v>10.698609476983499</c:v>
                </c:pt>
                <c:pt idx="726">
                  <c:v>10.6887382848627</c:v>
                </c:pt>
                <c:pt idx="727">
                  <c:v>10.678864904916299</c:v>
                </c:pt>
                <c:pt idx="728">
                  <c:v>10.668990629375401</c:v>
                </c:pt>
                <c:pt idx="729">
                  <c:v>10.6591167498741</c:v>
                </c:pt>
                <c:pt idx="730">
                  <c:v>10.649244557400802</c:v>
                </c:pt>
                <c:pt idx="731">
                  <c:v>10.639375342251389</c:v>
                </c:pt>
                <c:pt idx="732">
                  <c:v>10.629510393981199</c:v>
                </c:pt>
                <c:pt idx="733">
                  <c:v>10.619651001357299</c:v>
                </c:pt>
                <c:pt idx="734">
                  <c:v>10.609798452311498</c:v>
                </c:pt>
                <c:pt idx="735">
                  <c:v>10.5999540338921</c:v>
                </c:pt>
                <c:pt idx="736">
                  <c:v>10.590119032216204</c:v>
                </c:pt>
                <c:pt idx="737">
                  <c:v>10.5802947324224</c:v>
                </c:pt>
                <c:pt idx="738">
                  <c:v>10.570482418623412</c:v>
                </c:pt>
                <c:pt idx="739">
                  <c:v>10.560683373857804</c:v>
                </c:pt>
                <c:pt idx="740">
                  <c:v>10.5508988800428</c:v>
                </c:pt>
                <c:pt idx="741">
                  <c:v>10.541130217926307</c:v>
                </c:pt>
                <c:pt idx="742">
                  <c:v>10.531378667039991</c:v>
                </c:pt>
                <c:pt idx="743">
                  <c:v>10.521645505650499</c:v>
                </c:pt>
                <c:pt idx="744">
                  <c:v>10.5119320107131</c:v>
                </c:pt>
                <c:pt idx="745">
                  <c:v>10.502239457823107</c:v>
                </c:pt>
                <c:pt idx="746">
                  <c:v>10.492569121168707</c:v>
                </c:pt>
                <c:pt idx="747">
                  <c:v>10.482922273483211</c:v>
                </c:pt>
                <c:pt idx="748">
                  <c:v>10.473300185997299</c:v>
                </c:pt>
                <c:pt idx="749">
                  <c:v>10.463704128392004</c:v>
                </c:pt>
                <c:pt idx="750">
                  <c:v>10.45413536875</c:v>
                </c:pt>
                <c:pt idx="751">
                  <c:v>10.4445951735088</c:v>
                </c:pt>
                <c:pt idx="752">
                  <c:v>10.435084807413212</c:v>
                </c:pt>
                <c:pt idx="753">
                  <c:v>10.425605533466916</c:v>
                </c:pt>
                <c:pt idx="754">
                  <c:v>10.4161586128858</c:v>
                </c:pt>
                <c:pt idx="755">
                  <c:v>10.406745305049407</c:v>
                </c:pt>
                <c:pt idx="756">
                  <c:v>10.3973668674541</c:v>
                </c:pt>
                <c:pt idx="757">
                  <c:v>10.388024555665107</c:v>
                </c:pt>
                <c:pt idx="758">
                  <c:v>10.3787196232685</c:v>
                </c:pt>
                <c:pt idx="759">
                  <c:v>10.369453321824407</c:v>
                </c:pt>
                <c:pt idx="760">
                  <c:v>10.360226900818599</c:v>
                </c:pt>
                <c:pt idx="761">
                  <c:v>10.351041607615302</c:v>
                </c:pt>
                <c:pt idx="762">
                  <c:v>10.3418986874096</c:v>
                </c:pt>
                <c:pt idx="763">
                  <c:v>10.332799383179402</c:v>
                </c:pt>
                <c:pt idx="764">
                  <c:v>10.323744935638407</c:v>
                </c:pt>
                <c:pt idx="765">
                  <c:v>10.314736583187612</c:v>
                </c:pt>
                <c:pt idx="766">
                  <c:v>10.305775561868707</c:v>
                </c:pt>
                <c:pt idx="767">
                  <c:v>10.296863105315893</c:v>
                </c:pt>
                <c:pt idx="768">
                  <c:v>10.288000444707892</c:v>
                </c:pt>
                <c:pt idx="769">
                  <c:v>10.279188808721402</c:v>
                </c:pt>
                <c:pt idx="770">
                  <c:v>10.2704294234822</c:v>
                </c:pt>
                <c:pt idx="771">
                  <c:v>10.261723512518399</c:v>
                </c:pt>
                <c:pt idx="772">
                  <c:v>10.2530722967127</c:v>
                </c:pt>
                <c:pt idx="773">
                  <c:v>10.244476994254399</c:v>
                </c:pt>
                <c:pt idx="774">
                  <c:v>10.235938820591798</c:v>
                </c:pt>
                <c:pt idx="775">
                  <c:v>10.227458988385099</c:v>
                </c:pt>
                <c:pt idx="776">
                  <c:v>10.219038707458401</c:v>
                </c:pt>
                <c:pt idx="777">
                  <c:v>10.210679184751694</c:v>
                </c:pt>
                <c:pt idx="778">
                  <c:v>10.202381624273999</c:v>
                </c:pt>
                <c:pt idx="779">
                  <c:v>10.1941472270553</c:v>
                </c:pt>
                <c:pt idx="780">
                  <c:v>10.185977191099099</c:v>
                </c:pt>
                <c:pt idx="781">
                  <c:v>10.177872711334301</c:v>
                </c:pt>
                <c:pt idx="782">
                  <c:v>10.169834979568316</c:v>
                </c:pt>
                <c:pt idx="783">
                  <c:v>10.161865184438998</c:v>
                </c:pt>
                <c:pt idx="784">
                  <c:v>10.153964511366912</c:v>
                </c:pt>
                <c:pt idx="785">
                  <c:v>10.146134142508204</c:v>
                </c:pt>
                <c:pt idx="786">
                  <c:v>10.138375256706301</c:v>
                </c:pt>
                <c:pt idx="787">
                  <c:v>10.130689029444907</c:v>
                </c:pt>
                <c:pt idx="788">
                  <c:v>10.1230766328001</c:v>
                </c:pt>
                <c:pt idx="789">
                  <c:v>10.115539235392507</c:v>
                </c:pt>
                <c:pt idx="790">
                  <c:v>10.108078002340191</c:v>
                </c:pt>
                <c:pt idx="791">
                  <c:v>10.100694095210304</c:v>
                </c:pt>
                <c:pt idx="792">
                  <c:v>10.093388671972098</c:v>
                </c:pt>
                <c:pt idx="793">
                  <c:v>10.086162886949307</c:v>
                </c:pt>
                <c:pt idx="794">
                  <c:v>10.079017890771899</c:v>
                </c:pt>
                <c:pt idx="795">
                  <c:v>10.071954830328911</c:v>
                </c:pt>
                <c:pt idx="796">
                  <c:v>10.0649748487207</c:v>
                </c:pt>
                <c:pt idx="797">
                  <c:v>10.058079085211601</c:v>
                </c:pt>
                <c:pt idx="798">
                  <c:v>10.051268675181801</c:v>
                </c:pt>
                <c:pt idx="799">
                  <c:v>10.0445447500801</c:v>
                </c:pt>
                <c:pt idx="800">
                  <c:v>10.037908437375998</c:v>
                </c:pt>
                <c:pt idx="801">
                  <c:v>10.031360860512294</c:v>
                </c:pt>
                <c:pt idx="802">
                  <c:v>10.024903138857498</c:v>
                </c:pt>
                <c:pt idx="803">
                  <c:v>10.0185363876578</c:v>
                </c:pt>
                <c:pt idx="804">
                  <c:v>10.012261717989899</c:v>
                </c:pt>
                <c:pt idx="805">
                  <c:v>10.006080236713307</c:v>
                </c:pt>
                <c:pt idx="806">
                  <c:v>9.9999930464223716</c:v>
                </c:pt>
                <c:pt idx="807">
                  <c:v>9.994001245399069</c:v>
                </c:pt>
                <c:pt idx="808">
                  <c:v>9.9881059275649395</c:v>
                </c:pt>
                <c:pt idx="809">
                  <c:v>9.9823081824340711</c:v>
                </c:pt>
                <c:pt idx="810">
                  <c:v>9.9766090950649726</c:v>
                </c:pt>
                <c:pt idx="811">
                  <c:v>9.9710097460127507</c:v>
                </c:pt>
                <c:pt idx="812">
                  <c:v>9.9655112112825588</c:v>
                </c:pt>
                <c:pt idx="813">
                  <c:v>9.9601145622804097</c:v>
                </c:pt>
                <c:pt idx="814">
                  <c:v>9.9548208657669228</c:v>
                </c:pt>
                <c:pt idx="815">
                  <c:v>9.9496311838089593</c:v>
                </c:pt>
                <c:pt idx="816">
                  <c:v>9.944546573732099</c:v>
                </c:pt>
                <c:pt idx="817">
                  <c:v>9.9395680880733188</c:v>
                </c:pt>
                <c:pt idx="818">
                  <c:v>9.9346967745327905</c:v>
                </c:pt>
                <c:pt idx="819">
                  <c:v>9.9299336759269394</c:v>
                </c:pt>
                <c:pt idx="820">
                  <c:v>9.9252798301402194</c:v>
                </c:pt>
                <c:pt idx="821">
                  <c:v>9.9207362700777768</c:v>
                </c:pt>
                <c:pt idx="822">
                  <c:v>9.9163040236180802</c:v>
                </c:pt>
                <c:pt idx="823">
                  <c:v>9.9119841135644897</c:v>
                </c:pt>
                <c:pt idx="824">
                  <c:v>9.9077775575985392</c:v>
                </c:pt>
                <c:pt idx="825">
                  <c:v>9.9036853682318426</c:v>
                </c:pt>
                <c:pt idx="826">
                  <c:v>9.8997085527582875</c:v>
                </c:pt>
                <c:pt idx="827">
                  <c:v>9.8958481132068528</c:v>
                </c:pt>
                <c:pt idx="828">
                  <c:v>9.8921050462937092</c:v>
                </c:pt>
                <c:pt idx="829">
                  <c:v>9.8884803433748498</c:v>
                </c:pt>
                <c:pt idx="830">
                  <c:v>9.8849749903977404</c:v>
                </c:pt>
                <c:pt idx="831">
                  <c:v>9.8815899678549073</c:v>
                </c:pt>
                <c:pt idx="832">
                  <c:v>9.878326250735169</c:v>
                </c:pt>
                <c:pt idx="833">
                  <c:v>9.8751848084764244</c:v>
                </c:pt>
                <c:pt idx="834">
                  <c:v>9.8721666049185295</c:v>
                </c:pt>
                <c:pt idx="835">
                  <c:v>9.8692725982545895</c:v>
                </c:pt>
                <c:pt idx="836">
                  <c:v>9.866503740984367</c:v>
                </c:pt>
                <c:pt idx="837">
                  <c:v>9.8638609798660521</c:v>
                </c:pt>
                <c:pt idx="838">
                  <c:v>9.861345255868887</c:v>
                </c:pt>
                <c:pt idx="839">
                  <c:v>9.858957504125339</c:v>
                </c:pt>
                <c:pt idx="840">
                  <c:v>9.8566986538838268</c:v>
                </c:pt>
                <c:pt idx="841">
                  <c:v>9.8545696284604567</c:v>
                </c:pt>
                <c:pt idx="842">
                  <c:v>9.8525713451923895</c:v>
                </c:pt>
                <c:pt idx="843">
                  <c:v>9.8507047153889964</c:v>
                </c:pt>
                <c:pt idx="844">
                  <c:v>9.8489706442852825</c:v>
                </c:pt>
                <c:pt idx="845">
                  <c:v>9.8473700309937939</c:v>
                </c:pt>
                <c:pt idx="846">
                  <c:v>9.8459037684565924</c:v>
                </c:pt>
                <c:pt idx="847">
                  <c:v>9.8445727433987624</c:v>
                </c:pt>
                <c:pt idx="848">
                  <c:v>9.84337783627943</c:v>
                </c:pt>
                <c:pt idx="849">
                  <c:v>9.8423199212452808</c:v>
                </c:pt>
                <c:pt idx="850">
                  <c:v>9.8413998660820106</c:v>
                </c:pt>
                <c:pt idx="851">
                  <c:v>9.8406185321675803</c:v>
                </c:pt>
                <c:pt idx="852">
                  <c:v>9.8399767744236701</c:v>
                </c:pt>
                <c:pt idx="853">
                  <c:v>9.8394754412689203</c:v>
                </c:pt>
                <c:pt idx="854">
                  <c:v>9.8391153745706195</c:v>
                </c:pt>
                <c:pt idx="855">
                  <c:v>9.8388974095974309</c:v>
                </c:pt>
                <c:pt idx="856">
                  <c:v>9.8388223749716683</c:v>
                </c:pt>
                <c:pt idx="857">
                  <c:v>9.8388910926217985</c:v>
                </c:pt>
                <c:pt idx="858">
                  <c:v>9.8391043777346674</c:v>
                </c:pt>
                <c:pt idx="859">
                  <c:v>9.8394630387077182</c:v>
                </c:pt>
                <c:pt idx="860">
                  <c:v>9.8399678771018593</c:v>
                </c:pt>
                <c:pt idx="861">
                  <c:v>9.8406196875931684</c:v>
                </c:pt>
                <c:pt idx="862">
                  <c:v>9.841419257925752</c:v>
                </c:pt>
                <c:pt idx="863">
                  <c:v>9.8423673688644406</c:v>
                </c:pt>
                <c:pt idx="864">
                  <c:v>9.8434647941461293</c:v>
                </c:pt>
                <c:pt idx="865">
                  <c:v>9.8447123004328159</c:v>
                </c:pt>
                <c:pt idx="866">
                  <c:v>9.8461106472638402</c:v>
                </c:pt>
                <c:pt idx="867">
                  <c:v>9.8476605870087504</c:v>
                </c:pt>
                <c:pt idx="868">
                  <c:v>9.8493628648189393</c:v>
                </c:pt>
                <c:pt idx="869">
                  <c:v>9.8512182185800974</c:v>
                </c:pt>
                <c:pt idx="870">
                  <c:v>9.8532273788651228</c:v>
                </c:pt>
                <c:pt idx="871">
                  <c:v>9.8553910688857478</c:v>
                </c:pt>
                <c:pt idx="872">
                  <c:v>9.8577100044459378</c:v>
                </c:pt>
                <c:pt idx="873">
                  <c:v>9.8601848938931678</c:v>
                </c:pt>
                <c:pt idx="874">
                  <c:v>9.8628164380715067</c:v>
                </c:pt>
                <c:pt idx="875">
                  <c:v>9.8656053302735067</c:v>
                </c:pt>
                <c:pt idx="876">
                  <c:v>9.8685522561929879</c:v>
                </c:pt>
                <c:pt idx="877">
                  <c:v>9.8716578938773178</c:v>
                </c:pt>
                <c:pt idx="878">
                  <c:v>9.874922913679649</c:v>
                </c:pt>
                <c:pt idx="879">
                  <c:v>9.87834797821127</c:v>
                </c:pt>
                <c:pt idx="880">
                  <c:v>9.8819337422942493</c:v>
                </c:pt>
                <c:pt idx="881">
                  <c:v>9.885680852913552</c:v>
                </c:pt>
                <c:pt idx="882">
                  <c:v>9.8895899491692276</c:v>
                </c:pt>
                <c:pt idx="883">
                  <c:v>9.8936616622294107</c:v>
                </c:pt>
                <c:pt idx="884">
                  <c:v>9.8978966152820576</c:v>
                </c:pt>
                <c:pt idx="885">
                  <c:v>9.9022954234877201</c:v>
                </c:pt>
                <c:pt idx="886">
                  <c:v>9.9068586939318006</c:v>
                </c:pt>
                <c:pt idx="887">
                  <c:v>9.9115870255767202</c:v>
                </c:pt>
                <c:pt idx="888">
                  <c:v>9.9164810092146176</c:v>
                </c:pt>
                <c:pt idx="889">
                  <c:v>9.9215412274196702</c:v>
                </c:pt>
                <c:pt idx="890">
                  <c:v>9.9267682544999971</c:v>
                </c:pt>
                <c:pt idx="891">
                  <c:v>9.9321626564507408</c:v>
                </c:pt>
                <c:pt idx="892">
                  <c:v>9.93772499090589</c:v>
                </c:pt>
                <c:pt idx="893">
                  <c:v>9.9434558070911994</c:v>
                </c:pt>
                <c:pt idx="894">
                  <c:v>9.9493556457757713</c:v>
                </c:pt>
                <c:pt idx="895">
                  <c:v>9.9554250392251546</c:v>
                </c:pt>
                <c:pt idx="896">
                  <c:v>9.9616645111535806</c:v>
                </c:pt>
                <c:pt idx="897">
                  <c:v>9.9680745766757006</c:v>
                </c:pt>
                <c:pt idx="898">
                  <c:v>9.9746557422599107</c:v>
                </c:pt>
                <c:pt idx="899">
                  <c:v>9.9814085056800508</c:v>
                </c:pt>
                <c:pt idx="900">
                  <c:v>9.9883333559679794</c:v>
                </c:pt>
                <c:pt idx="901">
                  <c:v>9.9954307733664045</c:v>
                </c:pt>
                <c:pt idx="902">
                  <c:v>10.002701229279802</c:v>
                </c:pt>
                <c:pt idx="903">
                  <c:v>10.010145186229099</c:v>
                </c:pt>
                <c:pt idx="904">
                  <c:v>10.0177630978016</c:v>
                </c:pt>
                <c:pt idx="905">
                  <c:v>10.025555408605006</c:v>
                </c:pt>
                <c:pt idx="906">
                  <c:v>10.0335225542195</c:v>
                </c:pt>
                <c:pt idx="907">
                  <c:v>10.041664961149401</c:v>
                </c:pt>
                <c:pt idx="908">
                  <c:v>10.0499830467766</c:v>
                </c:pt>
                <c:pt idx="909">
                  <c:v>10.058477219311802</c:v>
                </c:pt>
                <c:pt idx="910">
                  <c:v>10.067147877747711</c:v>
                </c:pt>
                <c:pt idx="911">
                  <c:v>10.075995411810904</c:v>
                </c:pt>
                <c:pt idx="912">
                  <c:v>10.0850202019151</c:v>
                </c:pt>
                <c:pt idx="913">
                  <c:v>10.094222619112401</c:v>
                </c:pt>
                <c:pt idx="914">
                  <c:v>10.1036030250461</c:v>
                </c:pt>
                <c:pt idx="915">
                  <c:v>10.113161771903201</c:v>
                </c:pt>
                <c:pt idx="916">
                  <c:v>10.122899202366806</c:v>
                </c:pt>
                <c:pt idx="917">
                  <c:v>10.1328156495683</c:v>
                </c:pt>
                <c:pt idx="918">
                  <c:v>10.142911437039698</c:v>
                </c:pt>
                <c:pt idx="919">
                  <c:v>10.153186878666219</c:v>
                </c:pt>
                <c:pt idx="920">
                  <c:v>10.163642278638411</c:v>
                </c:pt>
                <c:pt idx="921">
                  <c:v>10.174277931404799</c:v>
                </c:pt>
                <c:pt idx="922">
                  <c:v>10.185094121624207</c:v>
                </c:pt>
                <c:pt idx="923">
                  <c:v>10.196091124117798</c:v>
                </c:pt>
                <c:pt idx="924">
                  <c:v>10.2072692038219</c:v>
                </c:pt>
                <c:pt idx="925">
                  <c:v>10.218628615740098</c:v>
                </c:pt>
                <c:pt idx="926">
                  <c:v>10.230169604895494</c:v>
                </c:pt>
                <c:pt idx="927">
                  <c:v>10.241892406283601</c:v>
                </c:pt>
                <c:pt idx="928">
                  <c:v>10.253797244824211</c:v>
                </c:pt>
                <c:pt idx="929">
                  <c:v>10.265884335313912</c:v>
                </c:pt>
                <c:pt idx="930">
                  <c:v>10.278153882378298</c:v>
                </c:pt>
                <c:pt idx="931">
                  <c:v>10.290606080424904</c:v>
                </c:pt>
                <c:pt idx="932">
                  <c:v>10.303241113595</c:v>
                </c:pt>
                <c:pt idx="933">
                  <c:v>10.316059155716307</c:v>
                </c:pt>
                <c:pt idx="934">
                  <c:v>10.329060370254902</c:v>
                </c:pt>
                <c:pt idx="935">
                  <c:v>10.342244910268011</c:v>
                </c:pt>
                <c:pt idx="936">
                  <c:v>10.355612918356512</c:v>
                </c:pt>
                <c:pt idx="937">
                  <c:v>10.369164526616807</c:v>
                </c:pt>
                <c:pt idx="938">
                  <c:v>10.382899856593808</c:v>
                </c:pt>
                <c:pt idx="939">
                  <c:v>10.396819019232707</c:v>
                </c:pt>
                <c:pt idx="940">
                  <c:v>10.410922114831099</c:v>
                </c:pt>
                <c:pt idx="941">
                  <c:v>10.425209232993208</c:v>
                </c:pt>
                <c:pt idx="942">
                  <c:v>10.439680452579207</c:v>
                </c:pt>
                <c:pt idx="943">
                  <c:v>10.454335841661004</c:v>
                </c:pt>
                <c:pt idx="944">
                  <c:v>10.469175457471399</c:v>
                </c:pt>
                <c:pt idx="945">
                  <c:v>10.484199346359</c:v>
                </c:pt>
                <c:pt idx="946">
                  <c:v>10.499407543739007</c:v>
                </c:pt>
                <c:pt idx="947">
                  <c:v>10.5148000740465</c:v>
                </c:pt>
                <c:pt idx="948">
                  <c:v>10.530376950688</c:v>
                </c:pt>
                <c:pt idx="949">
                  <c:v>10.546138175994598</c:v>
                </c:pt>
                <c:pt idx="950">
                  <c:v>10.562083741174</c:v>
                </c:pt>
                <c:pt idx="951">
                  <c:v>10.578213626262601</c:v>
                </c:pt>
                <c:pt idx="952">
                  <c:v>10.5945278000789</c:v>
                </c:pt>
                <c:pt idx="953">
                  <c:v>10.6110262201742</c:v>
                </c:pt>
                <c:pt idx="954">
                  <c:v>10.627708832786602</c:v>
                </c:pt>
                <c:pt idx="955">
                  <c:v>10.644575572792098</c:v>
                </c:pt>
                <c:pt idx="956">
                  <c:v>10.661626363658099</c:v>
                </c:pt>
                <c:pt idx="957">
                  <c:v>10.678861117395201</c:v>
                </c:pt>
                <c:pt idx="958">
                  <c:v>10.6962797345093</c:v>
                </c:pt>
                <c:pt idx="959">
                  <c:v>10.713882103954401</c:v>
                </c:pt>
                <c:pt idx="960">
                  <c:v>10.731668103084694</c:v>
                </c:pt>
                <c:pt idx="961">
                  <c:v>10.749637597607407</c:v>
                </c:pt>
                <c:pt idx="962">
                  <c:v>10.767790441534698</c:v>
                </c:pt>
                <c:pt idx="963">
                  <c:v>10.786126477135999</c:v>
                </c:pt>
                <c:pt idx="964">
                  <c:v>10.804645534890907</c:v>
                </c:pt>
                <c:pt idx="965">
                  <c:v>10.8233474334411</c:v>
                </c:pt>
                <c:pt idx="966">
                  <c:v>10.842231979542404</c:v>
                </c:pt>
                <c:pt idx="967">
                  <c:v>10.861298968018501</c:v>
                </c:pt>
                <c:pt idx="968">
                  <c:v>10.880548181711699</c:v>
                </c:pt>
                <c:pt idx="969">
                  <c:v>10.8999793914361</c:v>
                </c:pt>
                <c:pt idx="970">
                  <c:v>10.919592355929714</c:v>
                </c:pt>
                <c:pt idx="971">
                  <c:v>10.939386821807608</c:v>
                </c:pt>
                <c:pt idx="972">
                  <c:v>10.959362523513002</c:v>
                </c:pt>
                <c:pt idx="973">
                  <c:v>10.9795191832709</c:v>
                </c:pt>
                <c:pt idx="974">
                  <c:v>10.999856511039011</c:v>
                </c:pt>
                <c:pt idx="975">
                  <c:v>11.020374204461801</c:v>
                </c:pt>
                <c:pt idx="976">
                  <c:v>11.041071948821298</c:v>
                </c:pt>
                <c:pt idx="977">
                  <c:v>11.0619494169911</c:v>
                </c:pt>
                <c:pt idx="978">
                  <c:v>11.083006269387107</c:v>
                </c:pt>
                <c:pt idx="979">
                  <c:v>11.1042421539209</c:v>
                </c:pt>
                <c:pt idx="980">
                  <c:v>11.1256567059514</c:v>
                </c:pt>
                <c:pt idx="981">
                  <c:v>11.1472495482386</c:v>
                </c:pt>
                <c:pt idx="982">
                  <c:v>11.169020290894499</c:v>
                </c:pt>
                <c:pt idx="983">
                  <c:v>11.190968531335498</c:v>
                </c:pt>
                <c:pt idx="984">
                  <c:v>11.213093854236</c:v>
                </c:pt>
                <c:pt idx="985">
                  <c:v>11.235395831479902</c:v>
                </c:pt>
                <c:pt idx="986">
                  <c:v>11.257874022112798</c:v>
                </c:pt>
                <c:pt idx="987">
                  <c:v>11.2805279722953</c:v>
                </c:pt>
                <c:pt idx="988">
                  <c:v>11.303357215253907</c:v>
                </c:pt>
                <c:pt idx="989">
                  <c:v>11.326361271235101</c:v>
                </c:pt>
                <c:pt idx="990">
                  <c:v>11.349539647455806</c:v>
                </c:pt>
                <c:pt idx="991">
                  <c:v>11.372891838058107</c:v>
                </c:pt>
                <c:pt idx="992">
                  <c:v>11.396417324059707</c:v>
                </c:pt>
                <c:pt idx="993">
                  <c:v>11.420115573306402</c:v>
                </c:pt>
                <c:pt idx="994">
                  <c:v>11.443986040426006</c:v>
                </c:pt>
                <c:pt idx="995">
                  <c:v>11.468028166778698</c:v>
                </c:pt>
                <c:pt idx="996">
                  <c:v>11.492241380410999</c:v>
                </c:pt>
                <c:pt idx="997">
                  <c:v>11.516625096007907</c:v>
                </c:pt>
                <c:pt idx="998">
                  <c:v>11.541178714844094</c:v>
                </c:pt>
                <c:pt idx="999">
                  <c:v>11.565901624737</c:v>
                </c:pt>
                <c:pt idx="1000">
                  <c:v>11.5907932000001</c:v>
                </c:pt>
                <c:pt idx="1001">
                  <c:v>11.615852801393602</c:v>
                </c:pt>
                <c:pt idx="1002">
                  <c:v>11.641079776078591</c:v>
                </c:pt>
                <c:pt idx="1003">
                  <c:v>11.666473457567704</c:v>
                </c:pt>
                <c:pt idx="1004">
                  <c:v>11.6920331656787</c:v>
                </c:pt>
                <c:pt idx="1005">
                  <c:v>11.717758206486</c:v>
                </c:pt>
                <c:pt idx="1006">
                  <c:v>11.743647872274</c:v>
                </c:pt>
                <c:pt idx="1007">
                  <c:v>11.769701441488801</c:v>
                </c:pt>
                <c:pt idx="1008">
                  <c:v>11.795918178690398</c:v>
                </c:pt>
                <c:pt idx="1009">
                  <c:v>11.822297334505507</c:v>
                </c:pt>
                <c:pt idx="1010">
                  <c:v>11.848838145579601</c:v>
                </c:pt>
                <c:pt idx="1011">
                  <c:v>11.875539834530116</c:v>
                </c:pt>
                <c:pt idx="1012">
                  <c:v>11.902401609897607</c:v>
                </c:pt>
                <c:pt idx="1013">
                  <c:v>11.9294226660985</c:v>
                </c:pt>
                <c:pt idx="1014">
                  <c:v>11.956602183378306</c:v>
                </c:pt>
                <c:pt idx="1015">
                  <c:v>11.983939327762506</c:v>
                </c:pt>
                <c:pt idx="1016">
                  <c:v>12.011433251010599</c:v>
                </c:pt>
                <c:pt idx="1017">
                  <c:v>12.039083090567207</c:v>
                </c:pt>
                <c:pt idx="1018">
                  <c:v>12.066887969514704</c:v>
                </c:pt>
                <c:pt idx="1019">
                  <c:v>12.094846996526307</c:v>
                </c:pt>
                <c:pt idx="1020">
                  <c:v>12.122959265816904</c:v>
                </c:pt>
                <c:pt idx="1021">
                  <c:v>12.151223857097499</c:v>
                </c:pt>
                <c:pt idx="1022">
                  <c:v>12.179639835525814</c:v>
                </c:pt>
                <c:pt idx="1023">
                  <c:v>12.20820625166</c:v>
                </c:pt>
                <c:pt idx="1024">
                  <c:v>12.236922141409494</c:v>
                </c:pt>
                <c:pt idx="1025">
                  <c:v>12.265786525988414</c:v>
                </c:pt>
                <c:pt idx="1026">
                  <c:v>12.2947984118682</c:v>
                </c:pt>
                <c:pt idx="1027">
                  <c:v>12.323956790729907</c:v>
                </c:pt>
                <c:pt idx="1028">
                  <c:v>12.353260639415208</c:v>
                </c:pt>
                <c:pt idx="1029">
                  <c:v>12.382708919880312</c:v>
                </c:pt>
                <c:pt idx="1030">
                  <c:v>12.412300579147407</c:v>
                </c:pt>
                <c:pt idx="1031">
                  <c:v>12.442034549258008</c:v>
                </c:pt>
                <c:pt idx="1032">
                  <c:v>12.471909747225</c:v>
                </c:pt>
                <c:pt idx="1033">
                  <c:v>12.501925074983799</c:v>
                </c:pt>
                <c:pt idx="1034">
                  <c:v>12.532079419346207</c:v>
                </c:pt>
                <c:pt idx="1035">
                  <c:v>12.562371651951798</c:v>
                </c:pt>
                <c:pt idx="1036">
                  <c:v>12.592800629221706</c:v>
                </c:pt>
                <c:pt idx="1037">
                  <c:v>12.623365192309398</c:v>
                </c:pt>
                <c:pt idx="1038">
                  <c:v>12.654064167053598</c:v>
                </c:pt>
                <c:pt idx="1039">
                  <c:v>12.6848963639312</c:v>
                </c:pt>
                <c:pt idx="1040">
                  <c:v>12.715860578008407</c:v>
                </c:pt>
                <c:pt idx="1041">
                  <c:v>12.746955588894998</c:v>
                </c:pt>
                <c:pt idx="1042">
                  <c:v>12.778180160694891</c:v>
                </c:pt>
                <c:pt idx="1043">
                  <c:v>12.809533041959106</c:v>
                </c:pt>
                <c:pt idx="1044">
                  <c:v>12.841012965638598</c:v>
                </c:pt>
                <c:pt idx="1045">
                  <c:v>12.872618649035907</c:v>
                </c:pt>
                <c:pt idx="1046">
                  <c:v>12.904348793758301</c:v>
                </c:pt>
                <c:pt idx="1047">
                  <c:v>12.936202085669899</c:v>
                </c:pt>
                <c:pt idx="1048">
                  <c:v>12.9681771948432</c:v>
                </c:pt>
                <c:pt idx="1049">
                  <c:v>13.000272775512398</c:v>
                </c:pt>
                <c:pt idx="1050">
                  <c:v>13.032487466026106</c:v>
                </c:pt>
                <c:pt idx="1051">
                  <c:v>13.064819888798</c:v>
                </c:pt>
                <c:pt idx="1052">
                  <c:v>13.097268650261398</c:v>
                </c:pt>
                <c:pt idx="1053">
                  <c:v>13.12983234082</c:v>
                </c:pt>
                <c:pt idx="1054">
                  <c:v>13.162509534800714</c:v>
                </c:pt>
                <c:pt idx="1055">
                  <c:v>13.195298790406499</c:v>
                </c:pt>
                <c:pt idx="1056">
                  <c:v>13.228198649667998</c:v>
                </c:pt>
                <c:pt idx="1057">
                  <c:v>13.2612076383967</c:v>
                </c:pt>
                <c:pt idx="1058">
                  <c:v>13.294324266136398</c:v>
                </c:pt>
                <c:pt idx="1059">
                  <c:v>13.327547026116006</c:v>
                </c:pt>
                <c:pt idx="1060">
                  <c:v>13.360874395202806</c:v>
                </c:pt>
                <c:pt idx="1061">
                  <c:v>13.394304833852702</c:v>
                </c:pt>
                <c:pt idx="1062">
                  <c:v>13.4278367860654</c:v>
                </c:pt>
                <c:pt idx="1063">
                  <c:v>13.461468679334002</c:v>
                </c:pt>
                <c:pt idx="1064">
                  <c:v>13.4951989245988</c:v>
                </c:pt>
                <c:pt idx="1065">
                  <c:v>13.5290259162</c:v>
                </c:pt>
                <c:pt idx="1066">
                  <c:v>13.562948031829212</c:v>
                </c:pt>
                <c:pt idx="1067">
                  <c:v>13.596963632482399</c:v>
                </c:pt>
                <c:pt idx="1068">
                  <c:v>13.631071062411685</c:v>
                </c:pt>
                <c:pt idx="1069">
                  <c:v>13.665268649078399</c:v>
                </c:pt>
                <c:pt idx="1070">
                  <c:v>13.699554703105207</c:v>
                </c:pt>
                <c:pt idx="1071">
                  <c:v>13.7339275182278</c:v>
                </c:pt>
                <c:pt idx="1072">
                  <c:v>13.7683853712487</c:v>
                </c:pt>
                <c:pt idx="1073">
                  <c:v>13.802926521988214</c:v>
                </c:pt>
                <c:pt idx="1074">
                  <c:v>13.837549213237011</c:v>
                </c:pt>
                <c:pt idx="1075">
                  <c:v>13.872251670710099</c:v>
                </c:pt>
                <c:pt idx="1076">
                  <c:v>13.9070321029967</c:v>
                </c:pt>
                <c:pt idx="1077">
                  <c:v>13.941888701514891</c:v>
                </c:pt>
                <c:pt idx="1078">
                  <c:v>13.9768196404624</c:v>
                </c:pt>
                <c:pt idx="1079">
                  <c:v>14.011823076769399</c:v>
                </c:pt>
                <c:pt idx="1080">
                  <c:v>14.046897150051398</c:v>
                </c:pt>
                <c:pt idx="1081">
                  <c:v>14.082039982561707</c:v>
                </c:pt>
                <c:pt idx="1082">
                  <c:v>14.1172496791421</c:v>
                </c:pt>
                <c:pt idx="1083">
                  <c:v>14.152524327177707</c:v>
                </c:pt>
                <c:pt idx="1084">
                  <c:v>14.187861996546699</c:v>
                </c:pt>
                <c:pt idx="1085">
                  <c:v>14.223260739575798</c:v>
                </c:pt>
                <c:pt idx="1086">
                  <c:v>14.2587185909896</c:v>
                </c:pt>
                <c:pt idx="1087">
                  <c:v>14.2942335678653</c:v>
                </c:pt>
                <c:pt idx="1088">
                  <c:v>14.3298036695825</c:v>
                </c:pt>
                <c:pt idx="1089">
                  <c:v>14.365426877778619</c:v>
                </c:pt>
                <c:pt idx="1090">
                  <c:v>14.401101156298999</c:v>
                </c:pt>
                <c:pt idx="1091">
                  <c:v>14.436824451150699</c:v>
                </c:pt>
                <c:pt idx="1092">
                  <c:v>14.472594690453507</c:v>
                </c:pt>
                <c:pt idx="1093">
                  <c:v>14.508409784393399</c:v>
                </c:pt>
                <c:pt idx="1094">
                  <c:v>14.544267625173998</c:v>
                </c:pt>
                <c:pt idx="1095">
                  <c:v>14.580166086969907</c:v>
                </c:pt>
                <c:pt idx="1096">
                  <c:v>14.616103025879401</c:v>
                </c:pt>
                <c:pt idx="1097">
                  <c:v>14.652076279874608</c:v>
                </c:pt>
                <c:pt idx="1098">
                  <c:v>14.688083668755898</c:v>
                </c:pt>
                <c:pt idx="1099">
                  <c:v>14.724122994104098</c:v>
                </c:pt>
                <c:pt idx="1100">
                  <c:v>14.760192039232004</c:v>
                </c:pt>
                <c:pt idx="1101">
                  <c:v>14.7962885691372</c:v>
                </c:pt>
                <c:pt idx="1102">
                  <c:v>14.832410330454607</c:v>
                </c:pt>
                <c:pt idx="1103">
                  <c:v>14.868555051408707</c:v>
                </c:pt>
                <c:pt idx="1104">
                  <c:v>14.9047204417652</c:v>
                </c:pt>
                <c:pt idx="1105">
                  <c:v>14.940904192784902</c:v>
                </c:pt>
                <c:pt idx="1106">
                  <c:v>14.9771039771754</c:v>
                </c:pt>
                <c:pt idx="1107">
                  <c:v>15.013317449042299</c:v>
                </c:pt>
                <c:pt idx="1108">
                  <c:v>15.049542243843407</c:v>
                </c:pt>
                <c:pt idx="1109">
                  <c:v>15.0857759783395</c:v>
                </c:pt>
                <c:pt idx="1110">
                  <c:v>15.122016250548311</c:v>
                </c:pt>
                <c:pt idx="1111">
                  <c:v>15.158260639696101</c:v>
                </c:pt>
                <c:pt idx="1112">
                  <c:v>15.194506706169307</c:v>
                </c:pt>
                <c:pt idx="1113">
                  <c:v>15.230751991467798</c:v>
                </c:pt>
                <c:pt idx="1114">
                  <c:v>15.266994018157407</c:v>
                </c:pt>
                <c:pt idx="1115">
                  <c:v>15.303230289821807</c:v>
                </c:pt>
                <c:pt idx="1116">
                  <c:v>15.339458291014704</c:v>
                </c:pt>
                <c:pt idx="1117">
                  <c:v>15.375675487213501</c:v>
                </c:pt>
                <c:pt idx="1118">
                  <c:v>15.411879324769</c:v>
                </c:pt>
                <c:pt idx="1119">
                  <c:v>15.448067230860801</c:v>
                </c:pt>
                <c:pt idx="1120">
                  <c:v>15.484236613448507</c:v>
                </c:pt>
                <c:pt idx="1121">
                  <c:v>15.520384861222899</c:v>
                </c:pt>
                <c:pt idx="1122">
                  <c:v>15.556509343560212</c:v>
                </c:pt>
                <c:pt idx="1123">
                  <c:v>15.592607410473207</c:v>
                </c:pt>
                <c:pt idx="1124">
                  <c:v>15.628676392564</c:v>
                </c:pt>
                <c:pt idx="1125">
                  <c:v>15.664713600976398</c:v>
                </c:pt>
                <c:pt idx="1126">
                  <c:v>15.700716327349006</c:v>
                </c:pt>
                <c:pt idx="1127">
                  <c:v>15.7366818437656</c:v>
                </c:pt>
                <c:pt idx="1128">
                  <c:v>15.772607402709907</c:v>
                </c:pt>
                <c:pt idx="1129">
                  <c:v>15.808490237015912</c:v>
                </c:pt>
                <c:pt idx="1130">
                  <c:v>15.844327559821499</c:v>
                </c:pt>
                <c:pt idx="1131">
                  <c:v>15.880116564521504</c:v>
                </c:pt>
                <c:pt idx="1132">
                  <c:v>15.9158544247175</c:v>
                </c:pt>
                <c:pt idx="1133">
                  <c:v>15.951538294172707</c:v>
                </c:pt>
                <c:pt idx="1134">
                  <c:v>15.987165306762501</c:v>
                </c:pt>
                <c:pt idx="1135">
                  <c:v>16.02273257642867</c:v>
                </c:pt>
                <c:pt idx="1136">
                  <c:v>16.058237197130889</c:v>
                </c:pt>
                <c:pt idx="1137">
                  <c:v>16.09367624279788</c:v>
                </c:pt>
                <c:pt idx="1138">
                  <c:v>16.129046767281999</c:v>
                </c:pt>
                <c:pt idx="1139">
                  <c:v>16.164345804309381</c:v>
                </c:pt>
                <c:pt idx="1140">
                  <c:v>16.199570367434415</c:v>
                </c:pt>
                <c:pt idx="1141">
                  <c:v>16.2347174499914</c:v>
                </c:pt>
                <c:pt idx="1142">
                  <c:v>16.2697840250454</c:v>
                </c:pt>
                <c:pt idx="1143">
                  <c:v>16.304767045347202</c:v>
                </c:pt>
                <c:pt idx="1144">
                  <c:v>16.339663443282813</c:v>
                </c:pt>
                <c:pt idx="1145">
                  <c:v>16.374470130828801</c:v>
                </c:pt>
                <c:pt idx="1146">
                  <c:v>16.409183999503181</c:v>
                </c:pt>
                <c:pt idx="1147">
                  <c:v>16.4438019203171</c:v>
                </c:pt>
                <c:pt idx="1148">
                  <c:v>16.47832074372818</c:v>
                </c:pt>
                <c:pt idx="1149">
                  <c:v>16.512737299592587</c:v>
                </c:pt>
                <c:pt idx="1150">
                  <c:v>16.547048397117788</c:v>
                </c:pt>
                <c:pt idx="1151">
                  <c:v>16.581250824815001</c:v>
                </c:pt>
                <c:pt idx="1152">
                  <c:v>16.615341350450301</c:v>
                </c:pt>
                <c:pt idx="1153">
                  <c:v>16.649316720998513</c:v>
                </c:pt>
                <c:pt idx="1154">
                  <c:v>16.683173662594001</c:v>
                </c:pt>
                <c:pt idx="1155">
                  <c:v>16.716908880485501</c:v>
                </c:pt>
                <c:pt idx="1156">
                  <c:v>16.750519058985681</c:v>
                </c:pt>
                <c:pt idx="1157">
                  <c:v>16.784000861425877</c:v>
                </c:pt>
                <c:pt idx="1158">
                  <c:v>16.817350930106301</c:v>
                </c:pt>
                <c:pt idx="1159">
                  <c:v>16.8505658862498</c:v>
                </c:pt>
                <c:pt idx="1160">
                  <c:v>16.883642329954977</c:v>
                </c:pt>
                <c:pt idx="1161">
                  <c:v>16.91657684014638</c:v>
                </c:pt>
                <c:pt idx="1162">
                  <c:v>16.94936597452838</c:v>
                </c:pt>
                <c:pt idx="1163">
                  <c:v>16.982006269537266</c:v>
                </c:pt>
                <c:pt idx="1164">
                  <c:v>17.014494240292805</c:v>
                </c:pt>
                <c:pt idx="1165">
                  <c:v>17.046826380552499</c:v>
                </c:pt>
                <c:pt idx="1166">
                  <c:v>17.078999162662601</c:v>
                </c:pt>
                <c:pt idx="1167">
                  <c:v>17.111009037510101</c:v>
                </c:pt>
                <c:pt idx="1168">
                  <c:v>17.142852434476001</c:v>
                </c:pt>
                <c:pt idx="1169">
                  <c:v>17.174525761386619</c:v>
                </c:pt>
                <c:pt idx="1170">
                  <c:v>17.206025404468001</c:v>
                </c:pt>
                <c:pt idx="1171">
                  <c:v>17.237347728296914</c:v>
                </c:pt>
                <c:pt idx="1172">
                  <c:v>17.268489075751969</c:v>
                </c:pt>
                <c:pt idx="1173">
                  <c:v>17.299445767968887</c:v>
                </c:pt>
                <c:pt idx="1174">
                  <c:v>17.330214104289698</c:v>
                </c:pt>
                <c:pt idx="1175">
                  <c:v>17.3607903622182</c:v>
                </c:pt>
                <c:pt idx="1176">
                  <c:v>17.391170797370201</c:v>
                </c:pt>
                <c:pt idx="1177">
                  <c:v>17.421351643426988</c:v>
                </c:pt>
                <c:pt idx="1178">
                  <c:v>17.451329112085787</c:v>
                </c:pt>
                <c:pt idx="1179">
                  <c:v>17.4810993930164</c:v>
                </c:pt>
                <c:pt idx="1180">
                  <c:v>17.510658653807415</c:v>
                </c:pt>
                <c:pt idx="1181">
                  <c:v>17.540003039924681</c:v>
                </c:pt>
                <c:pt idx="1182">
                  <c:v>17.569128674659702</c:v>
                </c:pt>
                <c:pt idx="1183">
                  <c:v>17.598031659083187</c:v>
                </c:pt>
                <c:pt idx="1184">
                  <c:v>17.626708071998188</c:v>
                </c:pt>
                <c:pt idx="1185">
                  <c:v>17.655153969890819</c:v>
                </c:pt>
                <c:pt idx="1186">
                  <c:v>17.683365386884805</c:v>
                </c:pt>
                <c:pt idx="1187">
                  <c:v>17.7113383346917</c:v>
                </c:pt>
                <c:pt idx="1188">
                  <c:v>17.739068802563686</c:v>
                </c:pt>
                <c:pt idx="1189">
                  <c:v>17.766552757248199</c:v>
                </c:pt>
                <c:pt idx="1190">
                  <c:v>17.79378614293698</c:v>
                </c:pt>
                <c:pt idx="1191">
                  <c:v>17.820764881220981</c:v>
                </c:pt>
                <c:pt idx="1192">
                  <c:v>17.847484871040887</c:v>
                </c:pt>
                <c:pt idx="1193">
                  <c:v>17.873941988641</c:v>
                </c:pt>
                <c:pt idx="1194">
                  <c:v>17.900132087521165</c:v>
                </c:pt>
                <c:pt idx="1195">
                  <c:v>17.926050998388</c:v>
                </c:pt>
                <c:pt idx="1196">
                  <c:v>17.951694529109702</c:v>
                </c:pt>
                <c:pt idx="1197">
                  <c:v>17.977058464665813</c:v>
                </c:pt>
                <c:pt idx="1198">
                  <c:v>18.002138567100289</c:v>
                </c:pt>
                <c:pt idx="1199">
                  <c:v>18.02693057547588</c:v>
                </c:pt>
                <c:pt idx="1200">
                  <c:v>18.05143020582398</c:v>
                </c:pt>
                <c:pt idx="1201">
                  <c:v>18.075633151098</c:v>
                </c:pt>
                <c:pt idx="1202">
                  <c:v>18.09953508112558</c:v>
                </c:pt>
                <c:pt idx="1203">
                  <c:v>18.12313164256128</c:v>
                </c:pt>
                <c:pt idx="1204">
                  <c:v>18.146418458838813</c:v>
                </c:pt>
                <c:pt idx="1205">
                  <c:v>18.169391130123181</c:v>
                </c:pt>
                <c:pt idx="1206">
                  <c:v>18.19204523326308</c:v>
                </c:pt>
                <c:pt idx="1207">
                  <c:v>18.2143763217443</c:v>
                </c:pt>
                <c:pt idx="1208">
                  <c:v>18.2363799256395</c:v>
                </c:pt>
                <c:pt idx="1209">
                  <c:v>18.258051551564002</c:v>
                </c:pt>
                <c:pt idx="1210">
                  <c:v>18.279386682624889</c:v>
                </c:pt>
                <c:pt idx="1211">
                  <c:v>18.300380778376802</c:v>
                </c:pt>
                <c:pt idx="1212">
                  <c:v>18.321029274771071</c:v>
                </c:pt>
                <c:pt idx="1213">
                  <c:v>18.341327584108889</c:v>
                </c:pt>
                <c:pt idx="1214">
                  <c:v>18.361271094995899</c:v>
                </c:pt>
                <c:pt idx="1215">
                  <c:v>18.380855172292623</c:v>
                </c:pt>
                <c:pt idx="1216">
                  <c:v>18.400075157065899</c:v>
                </c:pt>
                <c:pt idx="1217">
                  <c:v>18.418926366543189</c:v>
                </c:pt>
                <c:pt idx="1218">
                  <c:v>18.437404094064405</c:v>
                </c:pt>
                <c:pt idx="1219">
                  <c:v>18.455503609033979</c:v>
                </c:pt>
                <c:pt idx="1220">
                  <c:v>18.473220156874</c:v>
                </c:pt>
                <c:pt idx="1221">
                  <c:v>18.490548958974781</c:v>
                </c:pt>
                <c:pt idx="1222">
                  <c:v>18.507485212648898</c:v>
                </c:pt>
                <c:pt idx="1223">
                  <c:v>18.524024091083099</c:v>
                </c:pt>
                <c:pt idx="1224">
                  <c:v>18.540160743291001</c:v>
                </c:pt>
                <c:pt idx="1225">
                  <c:v>18.555890294064699</c:v>
                </c:pt>
                <c:pt idx="1226">
                  <c:v>18.571207843927979</c:v>
                </c:pt>
                <c:pt idx="1227">
                  <c:v>18.586108469087801</c:v>
                </c:pt>
                <c:pt idx="1228">
                  <c:v>18.6005872213867</c:v>
                </c:pt>
                <c:pt idx="1229">
                  <c:v>18.61463912825673</c:v>
                </c:pt>
                <c:pt idx="1230">
                  <c:v>18.628259192670001</c:v>
                </c:pt>
                <c:pt idx="1231">
                  <c:v>18.641442393092287</c:v>
                </c:pt>
                <c:pt idx="1232">
                  <c:v>18.654183683434201</c:v>
                </c:pt>
                <c:pt idx="1233">
                  <c:v>18.6664779930035</c:v>
                </c:pt>
                <c:pt idx="1234">
                  <c:v>18.6783202264604</c:v>
                </c:pt>
                <c:pt idx="1235">
                  <c:v>18.689705263766587</c:v>
                </c:pt>
                <c:pt idx="1236">
                  <c:v>18.700627960137879</c:v>
                </c:pt>
                <c:pt idx="1237">
                  <c:v>18.711083145998913</c:v>
                </c:pt>
                <c:pt idx="1238">
                  <c:v>18.7210656269318</c:v>
                </c:pt>
                <c:pt idx="1239">
                  <c:v>18.730570183633699</c:v>
                </c:pt>
                <c:pt idx="1240">
                  <c:v>18.739591571864889</c:v>
                </c:pt>
                <c:pt idx="1241">
                  <c:v>18.748124522401781</c:v>
                </c:pt>
                <c:pt idx="1242">
                  <c:v>18.756163740991202</c:v>
                </c:pt>
                <c:pt idx="1243">
                  <c:v>18.763703908299689</c:v>
                </c:pt>
                <c:pt idx="1244">
                  <c:v>18.770739679870271</c:v>
                </c:pt>
                <c:pt idx="1245">
                  <c:v>18.7772656860712</c:v>
                </c:pt>
                <c:pt idx="1246">
                  <c:v>18.78327653204888</c:v>
                </c:pt>
                <c:pt idx="1247">
                  <c:v>18.788766797681379</c:v>
                </c:pt>
                <c:pt idx="1248">
                  <c:v>18.793731037528971</c:v>
                </c:pt>
                <c:pt idx="1249">
                  <c:v>18.798163780789885</c:v>
                </c:pt>
                <c:pt idx="1250">
                  <c:v>18.802059531249881</c:v>
                </c:pt>
                <c:pt idx="1251">
                  <c:v>18.805412767234287</c:v>
                </c:pt>
                <c:pt idx="1252">
                  <c:v>18.808217941562077</c:v>
                </c:pt>
                <c:pt idx="1253">
                  <c:v>18.810469481496419</c:v>
                </c:pt>
                <c:pt idx="1254">
                  <c:v>18.812161788700205</c:v>
                </c:pt>
                <c:pt idx="1255">
                  <c:v>18.813289239185586</c:v>
                </c:pt>
                <c:pt idx="1256">
                  <c:v>18.8138461832662</c:v>
                </c:pt>
                <c:pt idx="1257">
                  <c:v>18.813826945511501</c:v>
                </c:pt>
                <c:pt idx="1258">
                  <c:v>18.81322582469663</c:v>
                </c:pt>
                <c:pt idx="1259">
                  <c:v>18.812037093758601</c:v>
                </c:pt>
                <c:pt idx="1260">
                  <c:v>18.810254999744615</c:v>
                </c:pt>
                <c:pt idx="1261">
                  <c:v>18.807873763766914</c:v>
                </c:pt>
                <c:pt idx="1262">
                  <c:v>18.804887580954301</c:v>
                </c:pt>
                <c:pt idx="1263">
                  <c:v>18.801290620403201</c:v>
                </c:pt>
                <c:pt idx="1264">
                  <c:v>18.7970770251336</c:v>
                </c:pt>
                <c:pt idx="1265">
                  <c:v>18.792240912038089</c:v>
                </c:pt>
                <c:pt idx="1266">
                  <c:v>18.786776371835973</c:v>
                </c:pt>
                <c:pt idx="1267">
                  <c:v>18.7806774690245</c:v>
                </c:pt>
                <c:pt idx="1268">
                  <c:v>18.773938241831381</c:v>
                </c:pt>
                <c:pt idx="1269">
                  <c:v>18.766552702168379</c:v>
                </c:pt>
                <c:pt idx="1270">
                  <c:v>18.758514835583579</c:v>
                </c:pt>
                <c:pt idx="1271">
                  <c:v>18.749818601211501</c:v>
                </c:pt>
                <c:pt idx="1272">
                  <c:v>18.74045793172748</c:v>
                </c:pt>
                <c:pt idx="1273">
                  <c:v>18.730426733300181</c:v>
                </c:pt>
                <c:pt idx="1274">
                  <c:v>18.719718885542587</c:v>
                </c:pt>
                <c:pt idx="1275">
                  <c:v>18.708328241466489</c:v>
                </c:pt>
                <c:pt idx="1276">
                  <c:v>18.696248627432105</c:v>
                </c:pt>
                <c:pt idx="1277">
                  <c:v>18.683473843102487</c:v>
                </c:pt>
                <c:pt idx="1278">
                  <c:v>18.669997661394419</c:v>
                </c:pt>
                <c:pt idx="1279">
                  <c:v>18.655813828433299</c:v>
                </c:pt>
                <c:pt idx="1280">
                  <c:v>18.6409160635036</c:v>
                </c:pt>
                <c:pt idx="1281">
                  <c:v>18.625298058999999</c:v>
                </c:pt>
                <c:pt idx="1282">
                  <c:v>18.608953480382805</c:v>
                </c:pt>
                <c:pt idx="1283">
                  <c:v>18.591875966127414</c:v>
                </c:pt>
                <c:pt idx="1284">
                  <c:v>18.574059127679014</c:v>
                </c:pt>
                <c:pt idx="1285">
                  <c:v>18.555496549404499</c:v>
                </c:pt>
                <c:pt idx="1286">
                  <c:v>18.5361817885432</c:v>
                </c:pt>
                <c:pt idx="1287">
                  <c:v>18.516108375160599</c:v>
                </c:pt>
                <c:pt idx="1288">
                  <c:v>18.495269812100979</c:v>
                </c:pt>
                <c:pt idx="1289">
                  <c:v>18.473659574938779</c:v>
                </c:pt>
                <c:pt idx="1290">
                  <c:v>18.451271111932705</c:v>
                </c:pt>
                <c:pt idx="1291">
                  <c:v>18.428097843975166</c:v>
                </c:pt>
                <c:pt idx="1292">
                  <c:v>18.404133164547787</c:v>
                </c:pt>
                <c:pt idx="1293">
                  <c:v>18.379370439670399</c:v>
                </c:pt>
                <c:pt idx="1294">
                  <c:v>18.353803007858527</c:v>
                </c:pt>
                <c:pt idx="1295">
                  <c:v>18.327424180069688</c:v>
                </c:pt>
                <c:pt idx="1296">
                  <c:v>18.30022723966098</c:v>
                </c:pt>
                <c:pt idx="1297">
                  <c:v>18.272205442336986</c:v>
                </c:pt>
                <c:pt idx="1298">
                  <c:v>18.24335201610538</c:v>
                </c:pt>
                <c:pt idx="1299">
                  <c:v>18.213660161228614</c:v>
                </c:pt>
                <c:pt idx="1300">
                  <c:v>18.183123050176189</c:v>
                </c:pt>
                <c:pt idx="1301">
                  <c:v>18.151733827575285</c:v>
                </c:pt>
                <c:pt idx="1302">
                  <c:v>18.119485610165899</c:v>
                </c:pt>
                <c:pt idx="1303">
                  <c:v>18.0863714867506</c:v>
                </c:pt>
                <c:pt idx="1304">
                  <c:v>18.052384518150188</c:v>
                </c:pt>
                <c:pt idx="1305">
                  <c:v>18.017517737152598</c:v>
                </c:pt>
                <c:pt idx="1306">
                  <c:v>17.981764148467789</c:v>
                </c:pt>
                <c:pt idx="1307">
                  <c:v>17.945116728677586</c:v>
                </c:pt>
                <c:pt idx="1308">
                  <c:v>17.907568426190615</c:v>
                </c:pt>
                <c:pt idx="1309">
                  <c:v>17.869112161193588</c:v>
                </c:pt>
                <c:pt idx="1310">
                  <c:v>17.829740825604802</c:v>
                </c:pt>
                <c:pt idx="1311">
                  <c:v>17.789447283022866</c:v>
                </c:pt>
                <c:pt idx="1312">
                  <c:v>17.748224368683381</c:v>
                </c:pt>
                <c:pt idx="1313">
                  <c:v>17.706064889409799</c:v>
                </c:pt>
                <c:pt idx="1314">
                  <c:v>17.662961623563888</c:v>
                </c:pt>
                <c:pt idx="1315">
                  <c:v>17.618907321002123</c:v>
                </c:pt>
                <c:pt idx="1316">
                  <c:v>17.573894703023701</c:v>
                </c:pt>
                <c:pt idx="1317">
                  <c:v>17.5279164623255</c:v>
                </c:pt>
                <c:pt idx="1318">
                  <c:v>17.4809652629549</c:v>
                </c:pt>
                <c:pt idx="1319">
                  <c:v>17.433033740259187</c:v>
                </c:pt>
                <c:pt idx="1320">
                  <c:v>17.384114500842287</c:v>
                </c:pt>
                <c:pt idx="1321">
                  <c:v>17.334200122512527</c:v>
                </c:pt>
                <c:pt idx="1322">
                  <c:v>17.283283154237889</c:v>
                </c:pt>
                <c:pt idx="1323">
                  <c:v>17.231356116098627</c:v>
                </c:pt>
                <c:pt idx="1324">
                  <c:v>17.178411499237001</c:v>
                </c:pt>
                <c:pt idx="1325">
                  <c:v>17.124441765813213</c:v>
                </c:pt>
                <c:pt idx="1326">
                  <c:v>17.069439348954489</c:v>
                </c:pt>
                <c:pt idx="1327">
                  <c:v>17.013396652709186</c:v>
                </c:pt>
                <c:pt idx="1328">
                  <c:v>16.956306051999686</c:v>
                </c:pt>
                <c:pt idx="1329">
                  <c:v>16.898159892572277</c:v>
                </c:pt>
                <c:pt idx="1330">
                  <c:v>16.838950490953714</c:v>
                </c:pt>
                <c:pt idx="1331">
                  <c:v>16.7786701343984</c:v>
                </c:pt>
                <c:pt idx="1332">
                  <c:v>16.717311080844105</c:v>
                </c:pt>
                <c:pt idx="1333">
                  <c:v>16.654865558865719</c:v>
                </c:pt>
                <c:pt idx="1334">
                  <c:v>16.591325767622813</c:v>
                </c:pt>
                <c:pt idx="1335">
                  <c:v>16.526683876816588</c:v>
                </c:pt>
                <c:pt idx="1336">
                  <c:v>16.460932026639181</c:v>
                </c:pt>
                <c:pt idx="1337">
                  <c:v>16.394062327727401</c:v>
                </c:pt>
                <c:pt idx="1338">
                  <c:v>16.326066861116399</c:v>
                </c:pt>
                <c:pt idx="1339">
                  <c:v>16.256937678189189</c:v>
                </c:pt>
                <c:pt idx="1340">
                  <c:v>16.186666800630586</c:v>
                </c:pt>
                <c:pt idx="1341">
                  <c:v>16.115246220380602</c:v>
                </c:pt>
                <c:pt idx="1342">
                  <c:v>16.04266789958298</c:v>
                </c:pt>
                <c:pt idx="1343">
                  <c:v>15.968923770543901</c:v>
                </c:pt>
                <c:pt idx="1344">
                  <c:v>15.894005735677204</c:v>
                </c:pt>
                <c:pt idx="1345">
                  <c:v>15.817905667463499</c:v>
                </c:pt>
                <c:pt idx="1346">
                  <c:v>15.740615408396698</c:v>
                </c:pt>
                <c:pt idx="1347">
                  <c:v>15.6621267709391</c:v>
                </c:pt>
                <c:pt idx="1348">
                  <c:v>15.582431537475411</c:v>
                </c:pt>
                <c:pt idx="1349">
                  <c:v>15.501521460262392</c:v>
                </c:pt>
                <c:pt idx="1350">
                  <c:v>15.4193882613821</c:v>
                </c:pt>
                <c:pt idx="1351">
                  <c:v>15.336023632694499</c:v>
                </c:pt>
                <c:pt idx="1352">
                  <c:v>15.251419235788108</c:v>
                </c:pt>
                <c:pt idx="1353">
                  <c:v>15.165566701936907</c:v>
                </c:pt>
                <c:pt idx="1354">
                  <c:v>15.078457632047806</c:v>
                </c:pt>
                <c:pt idx="1355">
                  <c:v>14.990083596615907</c:v>
                </c:pt>
                <c:pt idx="1356">
                  <c:v>14.900436135675111</c:v>
                </c:pt>
                <c:pt idx="1357">
                  <c:v>14.809506758750008</c:v>
                </c:pt>
                <c:pt idx="1358">
                  <c:v>14.717286944812701</c:v>
                </c:pt>
                <c:pt idx="1359">
                  <c:v>14.623768142230293</c:v>
                </c:pt>
                <c:pt idx="1360">
                  <c:v>14.528941768719191</c:v>
                </c:pt>
                <c:pt idx="1361">
                  <c:v>14.432799211296807</c:v>
                </c:pt>
                <c:pt idx="1362">
                  <c:v>14.3353318262338</c:v>
                </c:pt>
                <c:pt idx="1363">
                  <c:v>14.236530939009311</c:v>
                </c:pt>
                <c:pt idx="1364">
                  <c:v>14.1363878442597</c:v>
                </c:pt>
                <c:pt idx="1365">
                  <c:v>14.034893805732001</c:v>
                </c:pt>
                <c:pt idx="1366">
                  <c:v>13.932040056237208</c:v>
                </c:pt>
                <c:pt idx="1367">
                  <c:v>13.8278177976003</c:v>
                </c:pt>
                <c:pt idx="1368">
                  <c:v>13.722218200617201</c:v>
                </c:pt>
                <c:pt idx="1369">
                  <c:v>13.6152324050028</c:v>
                </c:pt>
                <c:pt idx="1370">
                  <c:v>13.506851519344307</c:v>
                </c:pt>
                <c:pt idx="1371">
                  <c:v>13.3970666210544</c:v>
                </c:pt>
                <c:pt idx="1372">
                  <c:v>13.285868756323399</c:v>
                </c:pt>
                <c:pt idx="1373">
                  <c:v>13.173248940071998</c:v>
                </c:pt>
                <c:pt idx="1374">
                  <c:v>13.0591981559038</c:v>
                </c:pt>
                <c:pt idx="1375">
                  <c:v>12.9437073560551</c:v>
                </c:pt>
                <c:pt idx="1376">
                  <c:v>12.826767461350192</c:v>
                </c:pt>
                <c:pt idx="1377">
                  <c:v>12.708369361152785</c:v>
                </c:pt>
                <c:pt idx="1378">
                  <c:v>12.5885039133184</c:v>
                </c:pt>
                <c:pt idx="1379">
                  <c:v>12.4671619441482</c:v>
                </c:pt>
                <c:pt idx="1380">
                  <c:v>12.3443342483375</c:v>
                </c:pt>
                <c:pt idx="1381">
                  <c:v>12.220011588930998</c:v>
                </c:pt>
                <c:pt idx="1382">
                  <c:v>12.0941846972755</c:v>
                </c:pt>
                <c:pt idx="1383">
                  <c:v>11.966844272971011</c:v>
                </c:pt>
                <c:pt idx="1384">
                  <c:v>11.837980983824</c:v>
                </c:pt>
                <c:pt idx="1385">
                  <c:v>11.707585465799101</c:v>
                </c:pt>
                <c:pt idx="1386">
                  <c:v>11.5756483229718</c:v>
                </c:pt>
                <c:pt idx="1387">
                  <c:v>11.442160127478701</c:v>
                </c:pt>
                <c:pt idx="1388">
                  <c:v>11.3071114194753</c:v>
                </c:pt>
                <c:pt idx="1389">
                  <c:v>11.170492707084007</c:v>
                </c:pt>
                <c:pt idx="1390">
                  <c:v>11.032294466345602</c:v>
                </c:pt>
                <c:pt idx="1391">
                  <c:v>10.8925071411751</c:v>
                </c:pt>
                <c:pt idx="1392">
                  <c:v>10.751121143311689</c:v>
                </c:pt>
                <c:pt idx="1393">
                  <c:v>10.608126852272799</c:v>
                </c:pt>
                <c:pt idx="1394">
                  <c:v>10.463514615306414</c:v>
                </c:pt>
                <c:pt idx="1395">
                  <c:v>10.317274747340001</c:v>
                </c:pt>
                <c:pt idx="1396">
                  <c:v>10.169397530937102</c:v>
                </c:pt>
                <c:pt idx="1397">
                  <c:v>10.019873216247907</c:v>
                </c:pt>
                <c:pt idx="1398">
                  <c:v>9.8686920209617792</c:v>
                </c:pt>
                <c:pt idx="1399">
                  <c:v>9.7158441302600895</c:v>
                </c:pt>
                <c:pt idx="1400">
                  <c:v>9.5613196967681304</c:v>
                </c:pt>
                <c:pt idx="1401">
                  <c:v>9.4051088405072178</c:v>
                </c:pt>
                <c:pt idx="1402">
                  <c:v>9.2472016488458593</c:v>
                </c:pt>
                <c:pt idx="1403">
                  <c:v>9.0875881764566095</c:v>
                </c:pt>
                <c:pt idx="1404">
                  <c:v>8.9262584452646188</c:v>
                </c:pt>
                <c:pt idx="1405">
                  <c:v>8.7632024443993259</c:v>
                </c:pt>
                <c:pt idx="1406">
                  <c:v>8.598410130149249</c:v>
                </c:pt>
                <c:pt idx="1407">
                  <c:v>8.4318714259139256</c:v>
                </c:pt>
                <c:pt idx="1408">
                  <c:v>8.2635762221551197</c:v>
                </c:pt>
                <c:pt idx="1409">
                  <c:v>8.0935143763509476</c:v>
                </c:pt>
                <c:pt idx="1410">
                  <c:v>7.9216757129466924</c:v>
                </c:pt>
                <c:pt idx="1411">
                  <c:v>7.74805002330731</c:v>
                </c:pt>
                <c:pt idx="1412">
                  <c:v>7.5726270656691135</c:v>
                </c:pt>
                <c:pt idx="1413">
                  <c:v>7.3953965650959459</c:v>
                </c:pt>
                <c:pt idx="1414">
                  <c:v>7.21634821342795</c:v>
                </c:pt>
                <c:pt idx="1415">
                  <c:v>7.0354716692333303</c:v>
                </c:pt>
                <c:pt idx="1416">
                  <c:v>6.8527565577632537</c:v>
                </c:pt>
                <c:pt idx="1417">
                  <c:v>6.6681924709028895</c:v>
                </c:pt>
                <c:pt idx="1418">
                  <c:v>6.4817689671243661</c:v>
                </c:pt>
                <c:pt idx="1419">
                  <c:v>6.2934755714393065</c:v>
                </c:pt>
                <c:pt idx="1420">
                  <c:v>6.1033017753501504</c:v>
                </c:pt>
                <c:pt idx="1421">
                  <c:v>5.9112370368032403</c:v>
                </c:pt>
                <c:pt idx="1422">
                  <c:v>5.7172707801392724</c:v>
                </c:pt>
                <c:pt idx="1423">
                  <c:v>5.5213923960509703</c:v>
                </c:pt>
                <c:pt idx="1424">
                  <c:v>5.3235912415303295</c:v>
                </c:pt>
                <c:pt idx="1425">
                  <c:v>5.1238566398216285</c:v>
                </c:pt>
                <c:pt idx="1426">
                  <c:v>4.9221778803761085</c:v>
                </c:pt>
                <c:pt idx="1427">
                  <c:v>4.7185442188010764</c:v>
                </c:pt>
                <c:pt idx="1428">
                  <c:v>4.5129448768169622</c:v>
                </c:pt>
                <c:pt idx="1429">
                  <c:v>4.3053690422062001</c:v>
                </c:pt>
                <c:pt idx="1430">
                  <c:v>4.0958058687649448</c:v>
                </c:pt>
                <c:pt idx="1431">
                  <c:v>3.88424447625738</c:v>
                </c:pt>
                <c:pt idx="1432">
                  <c:v>3.6706739503682981</c:v>
                </c:pt>
                <c:pt idx="1433">
                  <c:v>3.4550833426539702</c:v>
                </c:pt>
                <c:pt idx="1434">
                  <c:v>3.2374616704962</c:v>
                </c:pt>
                <c:pt idx="1435">
                  <c:v>3.0177979170536902</c:v>
                </c:pt>
                <c:pt idx="1436">
                  <c:v>2.7960810312124118</c:v>
                </c:pt>
                <c:pt idx="1437">
                  <c:v>2.5722999275423399</c:v>
                </c:pt>
                <c:pt idx="1438">
                  <c:v>2.3464434862468369</c:v>
                </c:pt>
                <c:pt idx="1439">
                  <c:v>2.1185005531162702</c:v>
                </c:pt>
              </c:numCache>
            </c:numRef>
          </c:yVal>
        </c:ser>
        <c:ser>
          <c:idx val="14"/>
          <c:order val="14"/>
          <c:tx>
            <c:strRef>
              <c:f>'All days Info'!$P$1</c:f>
              <c:strCache>
                <c:ptCount val="1"/>
                <c:pt idx="0">
                  <c:v>16-04-2016</c:v>
                </c:pt>
              </c:strCache>
            </c:strRef>
          </c:tx>
          <c:spPr>
            <a:ln w="2222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'All days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'All days Info'!$P$2:$P$1441</c:f>
              <c:numCache>
                <c:formatCode>General</c:formatCode>
                <c:ptCount val="1440"/>
                <c:pt idx="0">
                  <c:v>1.0367599999999899</c:v>
                </c:pt>
                <c:pt idx="1">
                  <c:v>1.0515204688076798</c:v>
                </c:pt>
                <c:pt idx="2">
                  <c:v>1.0659329018796799</c:v>
                </c:pt>
                <c:pt idx="3">
                  <c:v>1.0800005099685417</c:v>
                </c:pt>
                <c:pt idx="4">
                  <c:v>1.0937264915470091</c:v>
                </c:pt>
                <c:pt idx="5">
                  <c:v>1.10711403282634</c:v>
                </c:pt>
                <c:pt idx="6">
                  <c:v>1.1201663077745898</c:v>
                </c:pt>
                <c:pt idx="7">
                  <c:v>1.1328864781349399</c:v>
                </c:pt>
                <c:pt idx="8">
                  <c:v>1.1452776934440299</c:v>
                </c:pt>
                <c:pt idx="9">
                  <c:v>1.15734309105025</c:v>
                </c:pt>
                <c:pt idx="10">
                  <c:v>1.16908579613206</c:v>
                </c:pt>
                <c:pt idx="11">
                  <c:v>1.1805089217162823</c:v>
                </c:pt>
                <c:pt idx="12">
                  <c:v>1.1916155686964609</c:v>
                </c:pt>
                <c:pt idx="13">
                  <c:v>1.2024088258511301</c:v>
                </c:pt>
                <c:pt idx="14">
                  <c:v>1.2128917698621491</c:v>
                </c:pt>
                <c:pt idx="15">
                  <c:v>1.22306746533302</c:v>
                </c:pt>
                <c:pt idx="16">
                  <c:v>1.23293896480719</c:v>
                </c:pt>
                <c:pt idx="17">
                  <c:v>1.2425093087863499</c:v>
                </c:pt>
                <c:pt idx="18">
                  <c:v>1.2517815257487801</c:v>
                </c:pt>
                <c:pt idx="19">
                  <c:v>1.2607586321676598</c:v>
                </c:pt>
                <c:pt idx="20">
                  <c:v>1.269443632529339</c:v>
                </c:pt>
                <c:pt idx="21">
                  <c:v>1.27783951935171</c:v>
                </c:pt>
                <c:pt idx="22">
                  <c:v>1.2859492732024682</c:v>
                </c:pt>
                <c:pt idx="23">
                  <c:v>1.2937758627174798</c:v>
                </c:pt>
                <c:pt idx="24">
                  <c:v>1.3013222446190298</c:v>
                </c:pt>
                <c:pt idx="25">
                  <c:v>1.3085913637341791</c:v>
                </c:pt>
                <c:pt idx="26">
                  <c:v>1.3155861530130999</c:v>
                </c:pt>
                <c:pt idx="27">
                  <c:v>1.3223095335473101</c:v>
                </c:pt>
                <c:pt idx="28">
                  <c:v>1.3287644145880599</c:v>
                </c:pt>
                <c:pt idx="29">
                  <c:v>1.3349536935646198</c:v>
                </c:pt>
                <c:pt idx="30">
                  <c:v>1.3408802561025999</c:v>
                </c:pt>
                <c:pt idx="31">
                  <c:v>1.3465469760422308</c:v>
                </c:pt>
                <c:pt idx="32">
                  <c:v>1.35195671545672</c:v>
                </c:pt>
                <c:pt idx="33">
                  <c:v>1.3571123246705512</c:v>
                </c:pt>
                <c:pt idx="34">
                  <c:v>1.36201664227778</c:v>
                </c:pt>
                <c:pt idx="35">
                  <c:v>1.3666724951603799</c:v>
                </c:pt>
                <c:pt idx="36">
                  <c:v>1.3710826985065101</c:v>
                </c:pt>
                <c:pt idx="37">
                  <c:v>1.3752500558288701</c:v>
                </c:pt>
                <c:pt idx="38">
                  <c:v>1.3791773589830101</c:v>
                </c:pt>
                <c:pt idx="39">
                  <c:v>1.3828673881856199</c:v>
                </c:pt>
                <c:pt idx="40">
                  <c:v>1.38632291203284</c:v>
                </c:pt>
                <c:pt idx="41">
                  <c:v>1.3895466875186198</c:v>
                </c:pt>
                <c:pt idx="42">
                  <c:v>1.39254146005298</c:v>
                </c:pt>
                <c:pt idx="43">
                  <c:v>1.3953099634803501</c:v>
                </c:pt>
                <c:pt idx="44">
                  <c:v>1.39785492009788</c:v>
                </c:pt>
                <c:pt idx="45">
                  <c:v>1.40017904067373</c:v>
                </c:pt>
                <c:pt idx="46">
                  <c:v>1.4022850244654501</c:v>
                </c:pt>
                <c:pt idx="47">
                  <c:v>1.4041755592382101</c:v>
                </c:pt>
                <c:pt idx="48">
                  <c:v>1.4058533212831699</c:v>
                </c:pt>
                <c:pt idx="49">
                  <c:v>1.4073209754357499</c:v>
                </c:pt>
                <c:pt idx="50">
                  <c:v>1.4085811750939998</c:v>
                </c:pt>
                <c:pt idx="51">
                  <c:v>1.4096365622368499</c:v>
                </c:pt>
                <c:pt idx="52">
                  <c:v>1.410489767442479</c:v>
                </c:pt>
                <c:pt idx="53">
                  <c:v>1.41114340990658</c:v>
                </c:pt>
                <c:pt idx="54">
                  <c:v>1.411600097460729</c:v>
                </c:pt>
                <c:pt idx="55">
                  <c:v>1.4118624265906299</c:v>
                </c:pt>
                <c:pt idx="56">
                  <c:v>1.4119329824544782</c:v>
                </c:pt>
                <c:pt idx="57">
                  <c:v>1.4118143389012698</c:v>
                </c:pt>
                <c:pt idx="58">
                  <c:v>1.4115090584890781</c:v>
                </c:pt>
                <c:pt idx="59">
                  <c:v>1.4110196925034182</c:v>
                </c:pt>
                <c:pt idx="60">
                  <c:v>1.41034878097553</c:v>
                </c:pt>
                <c:pt idx="61">
                  <c:v>1.4094988527006782</c:v>
                </c:pt>
                <c:pt idx="62">
                  <c:v>1.4084724252565108</c:v>
                </c:pt>
                <c:pt idx="63">
                  <c:v>1.4072720050213199</c:v>
                </c:pt>
                <c:pt idx="64">
                  <c:v>1.4059000871923881</c:v>
                </c:pt>
                <c:pt idx="65">
                  <c:v>1.4043591558043098</c:v>
                </c:pt>
                <c:pt idx="66">
                  <c:v>1.4026516837472698</c:v>
                </c:pt>
                <c:pt idx="67">
                  <c:v>1.4007801327853699</c:v>
                </c:pt>
                <c:pt idx="68">
                  <c:v>1.3987469535749799</c:v>
                </c:pt>
                <c:pt idx="69">
                  <c:v>1.39655458568298</c:v>
                </c:pt>
                <c:pt idx="70">
                  <c:v>1.3942054576051299</c:v>
                </c:pt>
                <c:pt idx="71">
                  <c:v>1.3917019867843698</c:v>
                </c:pt>
                <c:pt idx="72">
                  <c:v>1.38904657962913</c:v>
                </c:pt>
                <c:pt idx="73">
                  <c:v>1.3862416315316108</c:v>
                </c:pt>
                <c:pt idx="74">
                  <c:v>1.3832895268861609</c:v>
                </c:pt>
                <c:pt idx="75">
                  <c:v>1.3801926391075601</c:v>
                </c:pt>
                <c:pt idx="76">
                  <c:v>1.3769533306493</c:v>
                </c:pt>
                <c:pt idx="77">
                  <c:v>1.37357395302194</c:v>
                </c:pt>
                <c:pt idx="78">
                  <c:v>1.3700568468114309</c:v>
                </c:pt>
                <c:pt idx="79">
                  <c:v>1.3664043416973599</c:v>
                </c:pt>
                <c:pt idx="80">
                  <c:v>1.3626187564713501</c:v>
                </c:pt>
                <c:pt idx="81">
                  <c:v>1.35870239905531</c:v>
                </c:pt>
                <c:pt idx="82">
                  <c:v>1.3546575665197618</c:v>
                </c:pt>
                <c:pt idx="83">
                  <c:v>1.3504865451021799</c:v>
                </c:pt>
                <c:pt idx="84">
                  <c:v>1.3461916102252898</c:v>
                </c:pt>
                <c:pt idx="85">
                  <c:v>1.3417750265153401</c:v>
                </c:pt>
                <c:pt idx="86">
                  <c:v>1.3372390478204992</c:v>
                </c:pt>
                <c:pt idx="87">
                  <c:v>1.3325859172290999</c:v>
                </c:pt>
                <c:pt idx="88">
                  <c:v>1.3278178670879699</c:v>
                </c:pt>
                <c:pt idx="89">
                  <c:v>1.3229371190207608</c:v>
                </c:pt>
                <c:pt idx="90">
                  <c:v>1.3179458839462401</c:v>
                </c:pt>
                <c:pt idx="91">
                  <c:v>1.31284636209663</c:v>
                </c:pt>
                <c:pt idx="92">
                  <c:v>1.3076407430358898</c:v>
                </c:pt>
                <c:pt idx="93">
                  <c:v>1.3023312056780598</c:v>
                </c:pt>
                <c:pt idx="94">
                  <c:v>1.29691991830555</c:v>
                </c:pt>
                <c:pt idx="95">
                  <c:v>1.291409038587459</c:v>
                </c:pt>
                <c:pt idx="96">
                  <c:v>1.285800713597909</c:v>
                </c:pt>
                <c:pt idx="97">
                  <c:v>1.2800970798343201</c:v>
                </c:pt>
                <c:pt idx="98">
                  <c:v>1.2743002632357601</c:v>
                </c:pt>
                <c:pt idx="99">
                  <c:v>1.268412379201231</c:v>
                </c:pt>
                <c:pt idx="100">
                  <c:v>1.2624355326079899</c:v>
                </c:pt>
                <c:pt idx="101">
                  <c:v>1.256371817829899</c:v>
                </c:pt>
                <c:pt idx="102">
                  <c:v>1.2502233187556591</c:v>
                </c:pt>
                <c:pt idx="103">
                  <c:v>1.2439921088072099</c:v>
                </c:pt>
                <c:pt idx="104">
                  <c:v>1.237680250957969</c:v>
                </c:pt>
                <c:pt idx="105">
                  <c:v>1.2312897977511992</c:v>
                </c:pt>
                <c:pt idx="106">
                  <c:v>1.2248227913182899</c:v>
                </c:pt>
                <c:pt idx="107">
                  <c:v>1.2182812633970999</c:v>
                </c:pt>
                <c:pt idx="108">
                  <c:v>1.2116672353502398</c:v>
                </c:pt>
                <c:pt idx="109">
                  <c:v>1.2049827181833899</c:v>
                </c:pt>
                <c:pt idx="110">
                  <c:v>1.1982297125636399</c:v>
                </c:pt>
                <c:pt idx="111">
                  <c:v>1.19141020883777</c:v>
                </c:pt>
                <c:pt idx="112">
                  <c:v>1.1845261870505799</c:v>
                </c:pt>
                <c:pt idx="113">
                  <c:v>1.1775796169632</c:v>
                </c:pt>
                <c:pt idx="114">
                  <c:v>1.1705724580714201</c:v>
                </c:pt>
                <c:pt idx="115">
                  <c:v>1.1635066596239598</c:v>
                </c:pt>
                <c:pt idx="116">
                  <c:v>1.1563841606408209</c:v>
                </c:pt>
                <c:pt idx="117">
                  <c:v>1.1492068899316001</c:v>
                </c:pt>
                <c:pt idx="118">
                  <c:v>1.1419767661137901</c:v>
                </c:pt>
                <c:pt idx="119">
                  <c:v>1.1346956976310598</c:v>
                </c:pt>
                <c:pt idx="120">
                  <c:v>1.12736558277165</c:v>
                </c:pt>
                <c:pt idx="121">
                  <c:v>1.1199883096866001</c:v>
                </c:pt>
                <c:pt idx="122">
                  <c:v>1.11256575640811</c:v>
                </c:pt>
                <c:pt idx="123">
                  <c:v>1.105099790867869</c:v>
                </c:pt>
                <c:pt idx="124">
                  <c:v>1.0975922709152899</c:v>
                </c:pt>
                <c:pt idx="125">
                  <c:v>1.0900450443359309</c:v>
                </c:pt>
                <c:pt idx="126">
                  <c:v>1.0824599488697109</c:v>
                </c:pt>
                <c:pt idx="127">
                  <c:v>1.0748388122292898</c:v>
                </c:pt>
                <c:pt idx="128">
                  <c:v>1.0671834521183299</c:v>
                </c:pt>
                <c:pt idx="129">
                  <c:v>1.0594956762498691</c:v>
                </c:pt>
                <c:pt idx="130">
                  <c:v>1.051777282364579</c:v>
                </c:pt>
                <c:pt idx="131">
                  <c:v>1.0440300582491098</c:v>
                </c:pt>
                <c:pt idx="132">
                  <c:v>1.03625578175438</c:v>
                </c:pt>
                <c:pt idx="133">
                  <c:v>1.0284562208139201</c:v>
                </c:pt>
                <c:pt idx="134">
                  <c:v>1.0206331334621599</c:v>
                </c:pt>
                <c:pt idx="135">
                  <c:v>1.01278826785275</c:v>
                </c:pt>
                <c:pt idx="136">
                  <c:v>1.0049233622768798</c:v>
                </c:pt>
                <c:pt idx="137">
                  <c:v>0.99704014518158401</c:v>
                </c:pt>
                <c:pt idx="138">
                  <c:v>0.989140335188057</c:v>
                </c:pt>
                <c:pt idx="139">
                  <c:v>0.98122564110997401</c:v>
                </c:pt>
                <c:pt idx="140">
                  <c:v>0.9732977619717923</c:v>
                </c:pt>
                <c:pt idx="141">
                  <c:v>0.96535838702707499</c:v>
                </c:pt>
                <c:pt idx="142">
                  <c:v>0.95740919577679451</c:v>
                </c:pt>
                <c:pt idx="143">
                  <c:v>0.94945185798765397</c:v>
                </c:pt>
                <c:pt idx="144">
                  <c:v>0.94148803371039402</c:v>
                </c:pt>
                <c:pt idx="145">
                  <c:v>0.93351937329811441</c:v>
                </c:pt>
                <c:pt idx="146">
                  <c:v>0.92554751742457575</c:v>
                </c:pt>
                <c:pt idx="147">
                  <c:v>0.91757409710252202</c:v>
                </c:pt>
                <c:pt idx="148">
                  <c:v>0.90960073370199201</c:v>
                </c:pt>
                <c:pt idx="149">
                  <c:v>0.90162903896862945</c:v>
                </c:pt>
                <c:pt idx="150">
                  <c:v>0.89366061504200045</c:v>
                </c:pt>
                <c:pt idx="151">
                  <c:v>0.88569705447390024</c:v>
                </c:pt>
                <c:pt idx="152">
                  <c:v>0.87773994024667246</c:v>
                </c:pt>
                <c:pt idx="153">
                  <c:v>0.86979084579152244</c:v>
                </c:pt>
                <c:pt idx="154">
                  <c:v>0.86185133500682742</c:v>
                </c:pt>
                <c:pt idx="155">
                  <c:v>0.85392296227644804</c:v>
                </c:pt>
                <c:pt idx="156">
                  <c:v>0.84600727248804874</c:v>
                </c:pt>
                <c:pt idx="157">
                  <c:v>0.83810580105140142</c:v>
                </c:pt>
                <c:pt idx="158">
                  <c:v>0.83022007391670904</c:v>
                </c:pt>
                <c:pt idx="159">
                  <c:v>0.82235160759291004</c:v>
                </c:pt>
                <c:pt idx="160">
                  <c:v>0.81450190916599796</c:v>
                </c:pt>
                <c:pt idx="161">
                  <c:v>0.80667247631732941</c:v>
                </c:pt>
                <c:pt idx="162">
                  <c:v>0.7988647973419376</c:v>
                </c:pt>
                <c:pt idx="163">
                  <c:v>0.7910803511668566</c:v>
                </c:pt>
                <c:pt idx="164">
                  <c:v>0.78332060736941544</c:v>
                </c:pt>
                <c:pt idx="165">
                  <c:v>0.77558702619556696</c:v>
                </c:pt>
                <c:pt idx="166">
                  <c:v>0.76788105857819633</c:v>
                </c:pt>
                <c:pt idx="167">
                  <c:v>0.76020414615542642</c:v>
                </c:pt>
                <c:pt idx="168">
                  <c:v>0.7525577212889486</c:v>
                </c:pt>
                <c:pt idx="169">
                  <c:v>0.74494320708232042</c:v>
                </c:pt>
                <c:pt idx="170">
                  <c:v>0.73736201739928242</c:v>
                </c:pt>
                <c:pt idx="171">
                  <c:v>0.72981555688207445</c:v>
                </c:pt>
                <c:pt idx="172">
                  <c:v>0.72230522096974803</c:v>
                </c:pt>
                <c:pt idx="173">
                  <c:v>0.71483239591647896</c:v>
                </c:pt>
                <c:pt idx="174">
                  <c:v>0.70739845880987973</c:v>
                </c:pt>
                <c:pt idx="175">
                  <c:v>0.70000477758931245</c:v>
                </c:pt>
                <c:pt idx="176">
                  <c:v>0.69265271106420545</c:v>
                </c:pt>
                <c:pt idx="177">
                  <c:v>0.68534360893236201</c:v>
                </c:pt>
                <c:pt idx="178">
                  <c:v>0.67807881179827989</c:v>
                </c:pt>
                <c:pt idx="179">
                  <c:v>0.67085965119145474</c:v>
                </c:pt>
                <c:pt idx="180">
                  <c:v>0.66368744958470172</c:v>
                </c:pt>
                <c:pt idx="181">
                  <c:v>0.65656352041246557</c:v>
                </c:pt>
                <c:pt idx="182">
                  <c:v>0.64948916808913704</c:v>
                </c:pt>
                <c:pt idx="183">
                  <c:v>0.64246568802735959</c:v>
                </c:pt>
                <c:pt idx="184">
                  <c:v>0.63549436665634895</c:v>
                </c:pt>
                <c:pt idx="185">
                  <c:v>0.62857648144020051</c:v>
                </c:pt>
                <c:pt idx="186">
                  <c:v>0.62171330089621057</c:v>
                </c:pt>
                <c:pt idx="187">
                  <c:v>0.61490608461318175</c:v>
                </c:pt>
                <c:pt idx="188">
                  <c:v>0.60815608326973802</c:v>
                </c:pt>
                <c:pt idx="189">
                  <c:v>0.6014645386526416</c:v>
                </c:pt>
                <c:pt idx="190">
                  <c:v>0.59483268367510644</c:v>
                </c:pt>
                <c:pt idx="191">
                  <c:v>0.58826174239510143</c:v>
                </c:pt>
                <c:pt idx="192">
                  <c:v>0.58175293003367645</c:v>
                </c:pt>
                <c:pt idx="193">
                  <c:v>0.57530745299326902</c:v>
                </c:pt>
                <c:pt idx="194">
                  <c:v>0.56892650887601859</c:v>
                </c:pt>
                <c:pt idx="195">
                  <c:v>0.56261128650208059</c:v>
                </c:pt>
                <c:pt idx="196">
                  <c:v>0.55636296592793466</c:v>
                </c:pt>
                <c:pt idx="197">
                  <c:v>0.55018271846471201</c:v>
                </c:pt>
                <c:pt idx="198">
                  <c:v>0.54407170669648575</c:v>
                </c:pt>
                <c:pt idx="199">
                  <c:v>0.53803108449860504</c:v>
                </c:pt>
                <c:pt idx="200">
                  <c:v>0.53206199705599899</c:v>
                </c:pt>
                <c:pt idx="201">
                  <c:v>0.52616558088149157</c:v>
                </c:pt>
                <c:pt idx="202">
                  <c:v>0.5203429638341166</c:v>
                </c:pt>
                <c:pt idx="203">
                  <c:v>0.5145952651374226</c:v>
                </c:pt>
                <c:pt idx="204">
                  <c:v>0.50892359539779697</c:v>
                </c:pt>
                <c:pt idx="205">
                  <c:v>0.50332905662277472</c:v>
                </c:pt>
                <c:pt idx="206">
                  <c:v>0.49781274223935057</c:v>
                </c:pt>
                <c:pt idx="207">
                  <c:v>0.49237573711229238</c:v>
                </c:pt>
                <c:pt idx="208">
                  <c:v>0.48701911756245642</c:v>
                </c:pt>
                <c:pt idx="209">
                  <c:v>0.48174395138509901</c:v>
                </c:pt>
                <c:pt idx="210">
                  <c:v>0.47655129786819</c:v>
                </c:pt>
                <c:pt idx="211">
                  <c:v>0.47144220781072621</c:v>
                </c:pt>
                <c:pt idx="212">
                  <c:v>0.46641772354104322</c:v>
                </c:pt>
                <c:pt idx="213">
                  <c:v>0.46147887893513323</c:v>
                </c:pt>
                <c:pt idx="214">
                  <c:v>0.45662669943495238</c:v>
                </c:pt>
                <c:pt idx="215">
                  <c:v>0.451862202066734</c:v>
                </c:pt>
                <c:pt idx="216">
                  <c:v>0.44718639545931044</c:v>
                </c:pt>
                <c:pt idx="217">
                  <c:v>0.44260027986241651</c:v>
                </c:pt>
                <c:pt idx="218">
                  <c:v>0.43810484716500536</c:v>
                </c:pt>
                <c:pt idx="219">
                  <c:v>0.43370108091356802</c:v>
                </c:pt>
                <c:pt idx="220">
                  <c:v>0.42938995633043436</c:v>
                </c:pt>
                <c:pt idx="221">
                  <c:v>0.42517244033209822</c:v>
                </c:pt>
                <c:pt idx="222">
                  <c:v>0.42104949154752402</c:v>
                </c:pt>
                <c:pt idx="223">
                  <c:v>0.41702206033646344</c:v>
                </c:pt>
                <c:pt idx="224">
                  <c:v>0.41309108880776402</c:v>
                </c:pt>
                <c:pt idx="225">
                  <c:v>0.40925751083768702</c:v>
                </c:pt>
                <c:pt idx="226">
                  <c:v>0.40552225208822001</c:v>
                </c:pt>
                <c:pt idx="227">
                  <c:v>0.40188623002538598</c:v>
                </c:pt>
                <c:pt idx="228">
                  <c:v>0.39835035393756352</c:v>
                </c:pt>
                <c:pt idx="229">
                  <c:v>0.39491552495379323</c:v>
                </c:pt>
                <c:pt idx="230">
                  <c:v>0.39158263606209337</c:v>
                </c:pt>
                <c:pt idx="231">
                  <c:v>0.38835257212777652</c:v>
                </c:pt>
                <c:pt idx="232">
                  <c:v>0.38522620991175738</c:v>
                </c:pt>
                <c:pt idx="233">
                  <c:v>0.38220441808886835</c:v>
                </c:pt>
                <c:pt idx="234">
                  <c:v>0.37928805726617698</c:v>
                </c:pt>
                <c:pt idx="235">
                  <c:v>0.37647798000128835</c:v>
                </c:pt>
                <c:pt idx="236">
                  <c:v>0.37377503082066998</c:v>
                </c:pt>
                <c:pt idx="237">
                  <c:v>0.37118004623796041</c:v>
                </c:pt>
                <c:pt idx="238">
                  <c:v>0.36869385477227701</c:v>
                </c:pt>
                <c:pt idx="239">
                  <c:v>0.36631727696653998</c:v>
                </c:pt>
                <c:pt idx="240">
                  <c:v>0.364051125405778</c:v>
                </c:pt>
                <c:pt idx="241">
                  <c:v>0.36189620473544237</c:v>
                </c:pt>
                <c:pt idx="242">
                  <c:v>0.35985331167971923</c:v>
                </c:pt>
                <c:pt idx="243">
                  <c:v>0.35792323505985352</c:v>
                </c:pt>
                <c:pt idx="244">
                  <c:v>0.35610675581244444</c:v>
                </c:pt>
                <c:pt idx="245">
                  <c:v>0.35440464700776841</c:v>
                </c:pt>
                <c:pt idx="246">
                  <c:v>0.35281767386809537</c:v>
                </c:pt>
                <c:pt idx="247">
                  <c:v>0.35134659378600042</c:v>
                </c:pt>
                <c:pt idx="248">
                  <c:v>0.3499921563426665</c:v>
                </c:pt>
                <c:pt idx="249">
                  <c:v>0.34875510332621423</c:v>
                </c:pt>
                <c:pt idx="250">
                  <c:v>0.34763616874999936</c:v>
                </c:pt>
                <c:pt idx="251">
                  <c:v>0.34663607887094344</c:v>
                </c:pt>
                <c:pt idx="252">
                  <c:v>0.34575555220782622</c:v>
                </c:pt>
                <c:pt idx="253">
                  <c:v>0.34499529955961744</c:v>
                </c:pt>
                <c:pt idx="254">
                  <c:v>0.34435602402377935</c:v>
                </c:pt>
                <c:pt idx="255">
                  <c:v>0.34383842101458251</c:v>
                </c:pt>
                <c:pt idx="256">
                  <c:v>0.34344317828142223</c:v>
                </c:pt>
                <c:pt idx="257">
                  <c:v>0.34317097592712453</c:v>
                </c:pt>
                <c:pt idx="258">
                  <c:v>0.34302248642627237</c:v>
                </c:pt>
                <c:pt idx="259">
                  <c:v>0.34299837464350141</c:v>
                </c:pt>
                <c:pt idx="260">
                  <c:v>0.34309929785182341</c:v>
                </c:pt>
                <c:pt idx="261">
                  <c:v>0.34332590575094268</c:v>
                </c:pt>
                <c:pt idx="262">
                  <c:v>0.34367884048556235</c:v>
                </c:pt>
                <c:pt idx="263">
                  <c:v>0.34415873666370222</c:v>
                </c:pt>
                <c:pt idx="264">
                  <c:v>0.34476622137500751</c:v>
                </c:pt>
                <c:pt idx="265">
                  <c:v>0.34550191420906251</c:v>
                </c:pt>
                <c:pt idx="266">
                  <c:v>0.34636642727371253</c:v>
                </c:pt>
                <c:pt idx="267">
                  <c:v>0.34736036521336167</c:v>
                </c:pt>
                <c:pt idx="268">
                  <c:v>0.34848432522730466</c:v>
                </c:pt>
                <c:pt idx="269">
                  <c:v>0.34973889708802136</c:v>
                </c:pt>
                <c:pt idx="270">
                  <c:v>0.35112466315950752</c:v>
                </c:pt>
                <c:pt idx="271">
                  <c:v>0.35264219841556799</c:v>
                </c:pt>
                <c:pt idx="272">
                  <c:v>0.35429207045815075</c:v>
                </c:pt>
                <c:pt idx="273">
                  <c:v>0.35607483953564845</c:v>
                </c:pt>
                <c:pt idx="274">
                  <c:v>0.35799105856120778</c:v>
                </c:pt>
                <c:pt idx="275">
                  <c:v>0.36004127313106321</c:v>
                </c:pt>
                <c:pt idx="276">
                  <c:v>0.36222602154281835</c:v>
                </c:pt>
                <c:pt idx="277">
                  <c:v>0.364545834813787</c:v>
                </c:pt>
                <c:pt idx="278">
                  <c:v>0.36700123669929402</c:v>
                </c:pt>
                <c:pt idx="279">
                  <c:v>0.36959274371098821</c:v>
                </c:pt>
                <c:pt idx="280">
                  <c:v>0.3723208651351656</c:v>
                </c:pt>
                <c:pt idx="281">
                  <c:v>0.37518610305106237</c:v>
                </c:pt>
                <c:pt idx="282">
                  <c:v>0.37818895234919137</c:v>
                </c:pt>
                <c:pt idx="283">
                  <c:v>0.38132990074963957</c:v>
                </c:pt>
                <c:pt idx="284">
                  <c:v>0.38460942882038301</c:v>
                </c:pt>
                <c:pt idx="285">
                  <c:v>0.3880280099956156</c:v>
                </c:pt>
                <c:pt idx="286">
                  <c:v>0.39158611059403536</c:v>
                </c:pt>
                <c:pt idx="287">
                  <c:v>0.39528418983718244</c:v>
                </c:pt>
                <c:pt idx="288">
                  <c:v>0.39912269986774068</c:v>
                </c:pt>
                <c:pt idx="289">
                  <c:v>0.40310208576784351</c:v>
                </c:pt>
                <c:pt idx="290">
                  <c:v>0.40722278557741237</c:v>
                </c:pt>
                <c:pt idx="291">
                  <c:v>0.41148523031243422</c:v>
                </c:pt>
                <c:pt idx="292">
                  <c:v>0.41588984398331236</c:v>
                </c:pt>
                <c:pt idx="293">
                  <c:v>0.42043704361315193</c:v>
                </c:pt>
                <c:pt idx="294">
                  <c:v>0.42512723925608198</c:v>
                </c:pt>
                <c:pt idx="295">
                  <c:v>0.42996083401557322</c:v>
                </c:pt>
                <c:pt idx="296">
                  <c:v>0.43493822406274923</c:v>
                </c:pt>
                <c:pt idx="297">
                  <c:v>0.44005979865469042</c:v>
                </c:pt>
                <c:pt idx="298">
                  <c:v>0.4453259401527585</c:v>
                </c:pt>
                <c:pt idx="299">
                  <c:v>0.45073702404090771</c:v>
                </c:pt>
                <c:pt idx="300">
                  <c:v>0.456293418944</c:v>
                </c:pt>
                <c:pt idx="301">
                  <c:v>0.46199548664610279</c:v>
                </c:pt>
                <c:pt idx="302">
                  <c:v>0.46784358210882121</c:v>
                </c:pt>
                <c:pt idx="303">
                  <c:v>0.47383805348961022</c:v>
                </c:pt>
                <c:pt idx="304">
                  <c:v>0.47997924216006621</c:v>
                </c:pt>
                <c:pt idx="305">
                  <c:v>0.48626748272427123</c:v>
                </c:pt>
                <c:pt idx="306">
                  <c:v>0.49270310303707698</c:v>
                </c:pt>
                <c:pt idx="307">
                  <c:v>0.49928642422244651</c:v>
                </c:pt>
                <c:pt idx="308">
                  <c:v>0.50601776069173943</c:v>
                </c:pt>
                <c:pt idx="309">
                  <c:v>0.51289742016204798</c:v>
                </c:pt>
                <c:pt idx="310">
                  <c:v>0.51992570367449475</c:v>
                </c:pt>
                <c:pt idx="311">
                  <c:v>0.52710290561254958</c:v>
                </c:pt>
                <c:pt idx="312">
                  <c:v>0.53442931372035696</c:v>
                </c:pt>
                <c:pt idx="313">
                  <c:v>0.54190520912102202</c:v>
                </c:pt>
                <c:pt idx="314">
                  <c:v>0.54953086633495396</c:v>
                </c:pt>
                <c:pt idx="315">
                  <c:v>0.55730655329814804</c:v>
                </c:pt>
                <c:pt idx="316">
                  <c:v>0.56523253138052798</c:v>
                </c:pt>
                <c:pt idx="317">
                  <c:v>0.57330905540424704</c:v>
                </c:pt>
                <c:pt idx="318">
                  <c:v>0.58153637366198896</c:v>
                </c:pt>
                <c:pt idx="319">
                  <c:v>0.58991472793530098</c:v>
                </c:pt>
                <c:pt idx="320">
                  <c:v>0.59844435351289871</c:v>
                </c:pt>
                <c:pt idx="321">
                  <c:v>0.60712547920897775</c:v>
                </c:pt>
                <c:pt idx="322">
                  <c:v>0.61595832738152945</c:v>
                </c:pt>
                <c:pt idx="323">
                  <c:v>0.62494311395065405</c:v>
                </c:pt>
                <c:pt idx="324">
                  <c:v>0.63408004841687171</c:v>
                </c:pt>
                <c:pt idx="325">
                  <c:v>0.6433693338794374</c:v>
                </c:pt>
                <c:pt idx="326">
                  <c:v>0.65281116705465403</c:v>
                </c:pt>
                <c:pt idx="327">
                  <c:v>0.66240573829418803</c:v>
                </c:pt>
                <c:pt idx="328">
                  <c:v>0.67215323160337515</c:v>
                </c:pt>
                <c:pt idx="329">
                  <c:v>0.68205382465954489</c:v>
                </c:pt>
                <c:pt idx="330">
                  <c:v>0.69210768883031804</c:v>
                </c:pt>
                <c:pt idx="331">
                  <c:v>0.70231498919194235</c:v>
                </c:pt>
                <c:pt idx="332">
                  <c:v>0.71267588454758501</c:v>
                </c:pt>
                <c:pt idx="333">
                  <c:v>0.72319052744565004</c:v>
                </c:pt>
                <c:pt idx="334">
                  <c:v>0.73385906419810976</c:v>
                </c:pt>
                <c:pt idx="335">
                  <c:v>0.74468163489878303</c:v>
                </c:pt>
                <c:pt idx="336">
                  <c:v>0.75565837344168574</c:v>
                </c:pt>
                <c:pt idx="337">
                  <c:v>0.76678940753931901</c:v>
                </c:pt>
                <c:pt idx="338">
                  <c:v>0.77807485874098703</c:v>
                </c:pt>
                <c:pt idx="339">
                  <c:v>0.78951484245113102</c:v>
                </c:pt>
                <c:pt idx="340">
                  <c:v>0.80110946794760196</c:v>
                </c:pt>
                <c:pt idx="341">
                  <c:v>0.81285883840001372</c:v>
                </c:pt>
                <c:pt idx="342">
                  <c:v>0.82476305088803403</c:v>
                </c:pt>
                <c:pt idx="343">
                  <c:v>0.83682219641970546</c:v>
                </c:pt>
                <c:pt idx="344">
                  <c:v>0.84903635994975457</c:v>
                </c:pt>
                <c:pt idx="345">
                  <c:v>0.86140562039790003</c:v>
                </c:pt>
                <c:pt idx="346">
                  <c:v>0.87393005066719276</c:v>
                </c:pt>
                <c:pt idx="347">
                  <c:v>0.88660971766228702</c:v>
                </c:pt>
                <c:pt idx="348">
                  <c:v>0.89944468230778674</c:v>
                </c:pt>
                <c:pt idx="349">
                  <c:v>0.91243499956655061</c:v>
                </c:pt>
                <c:pt idx="350">
                  <c:v>0.92558071845800105</c:v>
                </c:pt>
                <c:pt idx="351">
                  <c:v>0.93888188207642842</c:v>
                </c:pt>
                <c:pt idx="352">
                  <c:v>0.95233852760933302</c:v>
                </c:pt>
                <c:pt idx="353">
                  <c:v>0.96595068635570358</c:v>
                </c:pt>
                <c:pt idx="354">
                  <c:v>0.97971838374435227</c:v>
                </c:pt>
                <c:pt idx="355">
                  <c:v>0.99364163935223604</c:v>
                </c:pt>
                <c:pt idx="356">
                  <c:v>1.00772046692273</c:v>
                </c:pt>
                <c:pt idx="357">
                  <c:v>1.0219548743839899</c:v>
                </c:pt>
                <c:pt idx="358">
                  <c:v>1.0363448638672401</c:v>
                </c:pt>
                <c:pt idx="359">
                  <c:v>1.05089043172508</c:v>
                </c:pt>
                <c:pt idx="360">
                  <c:v>1.0655915685497999</c:v>
                </c:pt>
                <c:pt idx="361">
                  <c:v>1.0804482591917308</c:v>
                </c:pt>
                <c:pt idx="362">
                  <c:v>1.095460482777489</c:v>
                </c:pt>
                <c:pt idx="363">
                  <c:v>1.1106282127283598</c:v>
                </c:pt>
                <c:pt idx="364">
                  <c:v>1.12595141677857</c:v>
                </c:pt>
                <c:pt idx="365">
                  <c:v>1.14143005699359</c:v>
                </c:pt>
                <c:pt idx="366">
                  <c:v>1.1570640897885001</c:v>
                </c:pt>
                <c:pt idx="367">
                  <c:v>1.1728534659462517</c:v>
                </c:pt>
                <c:pt idx="368">
                  <c:v>1.1887981306360009</c:v>
                </c:pt>
                <c:pt idx="369">
                  <c:v>1.2048980234314099</c:v>
                </c:pt>
                <c:pt idx="370">
                  <c:v>1.2211530783290099</c:v>
                </c:pt>
                <c:pt idx="371">
                  <c:v>1.2375632237664198</c:v>
                </c:pt>
                <c:pt idx="372">
                  <c:v>1.2541283826407599</c:v>
                </c:pt>
                <c:pt idx="373">
                  <c:v>1.2708484723269</c:v>
                </c:pt>
                <c:pt idx="374">
                  <c:v>1.2877234046957999</c:v>
                </c:pt>
                <c:pt idx="375">
                  <c:v>1.30475308613281</c:v>
                </c:pt>
                <c:pt idx="376">
                  <c:v>1.321937417555979</c:v>
                </c:pt>
                <c:pt idx="377">
                  <c:v>1.339276294434409</c:v>
                </c:pt>
                <c:pt idx="378">
                  <c:v>1.3567696068065001</c:v>
                </c:pt>
                <c:pt idx="379">
                  <c:v>1.3744172392983409</c:v>
                </c:pt>
                <c:pt idx="380">
                  <c:v>1.3922190711419409</c:v>
                </c:pt>
                <c:pt idx="381">
                  <c:v>1.41017497619363</c:v>
                </c:pt>
                <c:pt idx="382">
                  <c:v>1.42828482295228</c:v>
                </c:pt>
                <c:pt idx="383">
                  <c:v>1.44654847457769</c:v>
                </c:pt>
                <c:pt idx="384">
                  <c:v>1.4649657889088799</c:v>
                </c:pt>
                <c:pt idx="385">
                  <c:v>1.4835366184823782</c:v>
                </c:pt>
                <c:pt idx="386">
                  <c:v>1.5022608105505799</c:v>
                </c:pt>
                <c:pt idx="387">
                  <c:v>1.521138207100019</c:v>
                </c:pt>
                <c:pt idx="388">
                  <c:v>1.5401686448696899</c:v>
                </c:pt>
                <c:pt idx="389">
                  <c:v>1.5593519553693698</c:v>
                </c:pt>
                <c:pt idx="390">
                  <c:v>1.5786879648979517</c:v>
                </c:pt>
                <c:pt idx="391">
                  <c:v>1.598176494561721</c:v>
                </c:pt>
                <c:pt idx="392">
                  <c:v>1.61781736029267</c:v>
                </c:pt>
                <c:pt idx="393">
                  <c:v>1.6376103728668601</c:v>
                </c:pt>
                <c:pt idx="394">
                  <c:v>1.65755533792267</c:v>
                </c:pt>
                <c:pt idx="395">
                  <c:v>1.6776520559791499</c:v>
                </c:pt>
                <c:pt idx="396">
                  <c:v>1.6979003224543199</c:v>
                </c:pt>
                <c:pt idx="397">
                  <c:v>1.71829992768349</c:v>
                </c:pt>
                <c:pt idx="398">
                  <c:v>1.7388506569375701</c:v>
                </c:pt>
                <c:pt idx="399">
                  <c:v>1.7595522904413901</c:v>
                </c:pt>
                <c:pt idx="400">
                  <c:v>1.780404603392</c:v>
                </c:pt>
                <c:pt idx="401">
                  <c:v>1.80140736597698</c:v>
                </c:pt>
                <c:pt idx="402">
                  <c:v>1.82256034339277</c:v>
                </c:pt>
                <c:pt idx="403">
                  <c:v>1.8438632958629981</c:v>
                </c:pt>
                <c:pt idx="404">
                  <c:v>1.8653159786567417</c:v>
                </c:pt>
                <c:pt idx="405">
                  <c:v>1.8869181421068801</c:v>
                </c:pt>
                <c:pt idx="406">
                  <c:v>1.9086695316283999</c:v>
                </c:pt>
                <c:pt idx="407">
                  <c:v>1.9305698877367099</c:v>
                </c:pt>
                <c:pt idx="408">
                  <c:v>1.95261894606596</c:v>
                </c:pt>
                <c:pt idx="409">
                  <c:v>1.9748164373873298</c:v>
                </c:pt>
                <c:pt idx="410">
                  <c:v>1.997162087627349</c:v>
                </c:pt>
                <c:pt idx="411">
                  <c:v>2.0196556178862468</c:v>
                </c:pt>
                <c:pt idx="412">
                  <c:v>2.0422967444562299</c:v>
                </c:pt>
                <c:pt idx="413">
                  <c:v>2.0650851788397881</c:v>
                </c:pt>
                <c:pt idx="414">
                  <c:v>2.0880206277680302</c:v>
                </c:pt>
                <c:pt idx="415">
                  <c:v>2.1111027932189881</c:v>
                </c:pt>
                <c:pt idx="416">
                  <c:v>2.134331372435974</c:v>
                </c:pt>
                <c:pt idx="417">
                  <c:v>2.1577060579457719</c:v>
                </c:pt>
                <c:pt idx="418">
                  <c:v>2.1812265375770812</c:v>
                </c:pt>
                <c:pt idx="419">
                  <c:v>2.2048924944787873</c:v>
                </c:pt>
                <c:pt idx="420">
                  <c:v>2.22870360713824</c:v>
                </c:pt>
                <c:pt idx="421">
                  <c:v>2.2526595493995987</c:v>
                </c:pt>
                <c:pt idx="422">
                  <c:v>2.276759990482168</c:v>
                </c:pt>
                <c:pt idx="423">
                  <c:v>2.3010045949986284</c:v>
                </c:pt>
                <c:pt idx="424">
                  <c:v>2.3253930229734698</c:v>
                </c:pt>
                <c:pt idx="425">
                  <c:v>2.3499249298611797</c:v>
                </c:pt>
                <c:pt idx="426">
                  <c:v>2.37459996656467</c:v>
                </c:pt>
                <c:pt idx="427">
                  <c:v>2.3994177794534797</c:v>
                </c:pt>
                <c:pt idx="428">
                  <c:v>2.4243780103821999</c:v>
                </c:pt>
                <c:pt idx="429">
                  <c:v>2.4494802967086882</c:v>
                </c:pt>
                <c:pt idx="430">
                  <c:v>2.474724271312462</c:v>
                </c:pt>
                <c:pt idx="431">
                  <c:v>2.5001095626129435</c:v>
                </c:pt>
                <c:pt idx="432">
                  <c:v>2.5256357945878101</c:v>
                </c:pt>
                <c:pt idx="433">
                  <c:v>2.5513025867913499</c:v>
                </c:pt>
                <c:pt idx="434">
                  <c:v>2.5771095543726412</c:v>
                </c:pt>
                <c:pt idx="435">
                  <c:v>2.6030563080940401</c:v>
                </c:pt>
                <c:pt idx="436">
                  <c:v>2.62914245434933</c:v>
                </c:pt>
                <c:pt idx="437">
                  <c:v>2.65536759518216</c:v>
                </c:pt>
                <c:pt idx="438">
                  <c:v>2.6817313283043021</c:v>
                </c:pt>
                <c:pt idx="439">
                  <c:v>2.7082332471139541</c:v>
                </c:pt>
                <c:pt idx="440">
                  <c:v>2.7348729407140597</c:v>
                </c:pt>
                <c:pt idx="441">
                  <c:v>2.761649993930678</c:v>
                </c:pt>
                <c:pt idx="442">
                  <c:v>2.7885639873312118</c:v>
                </c:pt>
                <c:pt idx="443">
                  <c:v>2.8156144972427581</c:v>
                </c:pt>
                <c:pt idx="444">
                  <c:v>2.8428010957704481</c:v>
                </c:pt>
                <c:pt idx="445">
                  <c:v>2.8701233508157098</c:v>
                </c:pt>
                <c:pt idx="446">
                  <c:v>2.8975808260946301</c:v>
                </c:pt>
                <c:pt idx="447">
                  <c:v>2.9251730811562102</c:v>
                </c:pt>
                <c:pt idx="448">
                  <c:v>2.9528996714007381</c:v>
                </c:pt>
                <c:pt idx="449">
                  <c:v>2.9807601480980899</c:v>
                </c:pt>
                <c:pt idx="450">
                  <c:v>3.008754058406002</c:v>
                </c:pt>
                <c:pt idx="451">
                  <c:v>3.036880945388408</c:v>
                </c:pt>
                <c:pt idx="452">
                  <c:v>3.06514034803378</c:v>
                </c:pt>
                <c:pt idx="453">
                  <c:v>3.0935318012734125</c:v>
                </c:pt>
                <c:pt idx="454">
                  <c:v>3.1220548359997187</c:v>
                </c:pt>
                <c:pt idx="455">
                  <c:v>3.1507089790846079</c:v>
                </c:pt>
                <c:pt idx="456">
                  <c:v>3.1794937533977099</c:v>
                </c:pt>
                <c:pt idx="457">
                  <c:v>3.2084086778247598</c:v>
                </c:pt>
                <c:pt idx="458">
                  <c:v>3.2374532672859018</c:v>
                </c:pt>
                <c:pt idx="459">
                  <c:v>3.2666270327539402</c:v>
                </c:pt>
                <c:pt idx="460">
                  <c:v>3.2959294812727502</c:v>
                </c:pt>
                <c:pt idx="461">
                  <c:v>3.3253601159754997</c:v>
                </c:pt>
                <c:pt idx="462">
                  <c:v>3.3549184361030369</c:v>
                </c:pt>
                <c:pt idx="463">
                  <c:v>3.3846039370221597</c:v>
                </c:pt>
                <c:pt idx="464">
                  <c:v>3.4144161102439079</c:v>
                </c:pt>
                <c:pt idx="465">
                  <c:v>3.4443544434419602</c:v>
                </c:pt>
                <c:pt idx="466">
                  <c:v>3.4744184204708564</c:v>
                </c:pt>
                <c:pt idx="467">
                  <c:v>3.5046075213843699</c:v>
                </c:pt>
                <c:pt idx="468">
                  <c:v>3.5349212224537898</c:v>
                </c:pt>
                <c:pt idx="469">
                  <c:v>3.5653589961862284</c:v>
                </c:pt>
                <c:pt idx="470">
                  <c:v>3.5959203113429918</c:v>
                </c:pt>
                <c:pt idx="471">
                  <c:v>3.6266046329578199</c:v>
                </c:pt>
                <c:pt idx="472">
                  <c:v>3.6574114223552301</c:v>
                </c:pt>
                <c:pt idx="473">
                  <c:v>3.688340137168848</c:v>
                </c:pt>
                <c:pt idx="474">
                  <c:v>3.71939023135972</c:v>
                </c:pt>
                <c:pt idx="475">
                  <c:v>3.7505611552345601</c:v>
                </c:pt>
                <c:pt idx="476">
                  <c:v>3.7818523554641481</c:v>
                </c:pt>
                <c:pt idx="477">
                  <c:v>3.8132632751016198</c:v>
                </c:pt>
                <c:pt idx="478">
                  <c:v>3.8447933536007501</c:v>
                </c:pt>
                <c:pt idx="479">
                  <c:v>3.8764420268342761</c:v>
                </c:pt>
                <c:pt idx="480">
                  <c:v>3.9082087271122501</c:v>
                </c:pt>
                <c:pt idx="481">
                  <c:v>3.9400928832002884</c:v>
                </c:pt>
                <c:pt idx="482">
                  <c:v>3.9720939203379482</c:v>
                </c:pt>
                <c:pt idx="483">
                  <c:v>4.0042112602569926</c:v>
                </c:pt>
                <c:pt idx="484">
                  <c:v>4.0364443211997303</c:v>
                </c:pt>
                <c:pt idx="485">
                  <c:v>4.0687925179373163</c:v>
                </c:pt>
                <c:pt idx="486">
                  <c:v>4.1012552617880775</c:v>
                </c:pt>
                <c:pt idx="487">
                  <c:v>4.1338319606357947</c:v>
                </c:pt>
                <c:pt idx="488">
                  <c:v>4.1665220189480863</c:v>
                </c:pt>
                <c:pt idx="489">
                  <c:v>4.1993248377946299</c:v>
                </c:pt>
                <c:pt idx="490">
                  <c:v>4.2322398148655402</c:v>
                </c:pt>
                <c:pt idx="491">
                  <c:v>4.2652663444896435</c:v>
                </c:pt>
                <c:pt idx="492">
                  <c:v>4.2984038176528401</c:v>
                </c:pt>
                <c:pt idx="493">
                  <c:v>4.3316516220163503</c:v>
                </c:pt>
                <c:pt idx="494">
                  <c:v>4.3650091419351096</c:v>
                </c:pt>
                <c:pt idx="495">
                  <c:v>4.3984757584759837</c:v>
                </c:pt>
                <c:pt idx="496">
                  <c:v>4.4320508494362061</c:v>
                </c:pt>
                <c:pt idx="497">
                  <c:v>4.4657337893615434</c:v>
                </c:pt>
                <c:pt idx="498">
                  <c:v>4.4995239495647237</c:v>
                </c:pt>
                <c:pt idx="499">
                  <c:v>4.5334206981437024</c:v>
                </c:pt>
                <c:pt idx="500">
                  <c:v>4.5674234</c:v>
                </c:pt>
                <c:pt idx="501">
                  <c:v>4.6015314168569663</c:v>
                </c:pt>
                <c:pt idx="502">
                  <c:v>4.63574410727818</c:v>
                </c:pt>
                <c:pt idx="503">
                  <c:v>4.6700608266856296</c:v>
                </c:pt>
                <c:pt idx="504">
                  <c:v>4.7044809273781958</c:v>
                </c:pt>
                <c:pt idx="505">
                  <c:v>4.7390037585498135</c:v>
                </c:pt>
                <c:pt idx="506">
                  <c:v>4.7736286663078635</c:v>
                </c:pt>
                <c:pt idx="507">
                  <c:v>4.80835499369147</c:v>
                </c:pt>
                <c:pt idx="508">
                  <c:v>4.8431820806898198</c:v>
                </c:pt>
                <c:pt idx="509">
                  <c:v>4.8781092642604396</c:v>
                </c:pt>
                <c:pt idx="510">
                  <c:v>4.9131358783475747</c:v>
                </c:pt>
                <c:pt idx="511">
                  <c:v>4.9482612539004514</c:v>
                </c:pt>
                <c:pt idx="512">
                  <c:v>4.9834847188915798</c:v>
                </c:pt>
                <c:pt idx="513">
                  <c:v>5.0188055983351365</c:v>
                </c:pt>
                <c:pt idx="514">
                  <c:v>5.0542232143051997</c:v>
                </c:pt>
                <c:pt idx="515">
                  <c:v>5.0897368859540935</c:v>
                </c:pt>
                <c:pt idx="516">
                  <c:v>5.1253459295307264</c:v>
                </c:pt>
                <c:pt idx="517">
                  <c:v>5.1610496583988485</c:v>
                </c:pt>
                <c:pt idx="518">
                  <c:v>5.1968473830554496</c:v>
                </c:pt>
                <c:pt idx="519">
                  <c:v>5.2327384111489597</c:v>
                </c:pt>
                <c:pt idx="520">
                  <c:v>5.2687220474976701</c:v>
                </c:pt>
                <c:pt idx="521">
                  <c:v>5.3047975941079475</c:v>
                </c:pt>
                <c:pt idx="522">
                  <c:v>5.34096435019267</c:v>
                </c:pt>
                <c:pt idx="523">
                  <c:v>5.3772216121894001</c:v>
                </c:pt>
                <c:pt idx="524">
                  <c:v>5.4135686737788102</c:v>
                </c:pt>
                <c:pt idx="525">
                  <c:v>5.4500048259029397</c:v>
                </c:pt>
                <c:pt idx="526">
                  <c:v>5.4865293567835103</c:v>
                </c:pt>
                <c:pt idx="527">
                  <c:v>5.5231415519402685</c:v>
                </c:pt>
                <c:pt idx="528">
                  <c:v>5.5598406942092735</c:v>
                </c:pt>
                <c:pt idx="529">
                  <c:v>5.5966260637612102</c:v>
                </c:pt>
                <c:pt idx="530">
                  <c:v>5.6334969381197162</c:v>
                </c:pt>
                <c:pt idx="531">
                  <c:v>5.6704525921797</c:v>
                </c:pt>
                <c:pt idx="532">
                  <c:v>5.7074922982256204</c:v>
                </c:pt>
                <c:pt idx="533">
                  <c:v>5.7446153259498303</c:v>
                </c:pt>
                <c:pt idx="534">
                  <c:v>5.7818209424708824</c:v>
                </c:pt>
                <c:pt idx="535">
                  <c:v>5.8191084123518504</c:v>
                </c:pt>
                <c:pt idx="536">
                  <c:v>5.8564769976186204</c:v>
                </c:pt>
                <c:pt idx="537">
                  <c:v>5.8939259577782037</c:v>
                </c:pt>
                <c:pt idx="538">
                  <c:v>5.9314545498371301</c:v>
                </c:pt>
                <c:pt idx="539">
                  <c:v>5.9690620283196134</c:v>
                </c:pt>
                <c:pt idx="540">
                  <c:v>6.0067476452859703</c:v>
                </c:pt>
                <c:pt idx="541">
                  <c:v>6.0445106503509258</c:v>
                </c:pt>
                <c:pt idx="542">
                  <c:v>6.0823502907019202</c:v>
                </c:pt>
                <c:pt idx="543">
                  <c:v>6.1202658111173776</c:v>
                </c:pt>
                <c:pt idx="544">
                  <c:v>6.1582564539850564</c:v>
                </c:pt>
                <c:pt idx="545">
                  <c:v>6.1963214593204095</c:v>
                </c:pt>
                <c:pt idx="546">
                  <c:v>6.2344600647847814</c:v>
                </c:pt>
                <c:pt idx="547">
                  <c:v>6.2726715057038138</c:v>
                </c:pt>
                <c:pt idx="548">
                  <c:v>6.3109550150857361</c:v>
                </c:pt>
                <c:pt idx="549">
                  <c:v>6.3493098236396834</c:v>
                </c:pt>
                <c:pt idx="550">
                  <c:v>6.3877351597939969</c:v>
                </c:pt>
                <c:pt idx="551">
                  <c:v>6.4262302497145303</c:v>
                </c:pt>
                <c:pt idx="552">
                  <c:v>6.4647943173229665</c:v>
                </c:pt>
                <c:pt idx="553">
                  <c:v>6.5034265843151804</c:v>
                </c:pt>
                <c:pt idx="554">
                  <c:v>6.5421262701794447</c:v>
                </c:pt>
                <c:pt idx="555">
                  <c:v>6.5808925922149024</c:v>
                </c:pt>
                <c:pt idx="556">
                  <c:v>6.6197247655496803</c:v>
                </c:pt>
                <c:pt idx="557">
                  <c:v>6.6586220031593824</c:v>
                </c:pt>
                <c:pt idx="558">
                  <c:v>6.6975835158853059</c:v>
                </c:pt>
                <c:pt idx="559">
                  <c:v>6.7366085124527739</c:v>
                </c:pt>
                <c:pt idx="560">
                  <c:v>6.7756961994894631</c:v>
                </c:pt>
                <c:pt idx="561">
                  <c:v>6.8148457815436734</c:v>
                </c:pt>
                <c:pt idx="562">
                  <c:v>6.8540564611027168</c:v>
                </c:pt>
                <c:pt idx="563">
                  <c:v>6.8933274386112</c:v>
                </c:pt>
                <c:pt idx="564">
                  <c:v>6.9326579124892636</c:v>
                </c:pt>
                <c:pt idx="565">
                  <c:v>6.9720470791509799</c:v>
                </c:pt>
                <c:pt idx="566">
                  <c:v>7.0114941330226834</c:v>
                </c:pt>
                <c:pt idx="567">
                  <c:v>7.0509982665612059</c:v>
                </c:pt>
                <c:pt idx="568">
                  <c:v>7.0905586702722161</c:v>
                </c:pt>
                <c:pt idx="569">
                  <c:v>7.1301745327286064</c:v>
                </c:pt>
                <c:pt idx="570">
                  <c:v>7.1698450405886485</c:v>
                </c:pt>
                <c:pt idx="571">
                  <c:v>7.2095693786144999</c:v>
                </c:pt>
                <c:pt idx="572">
                  <c:v>7.2493467296903837</c:v>
                </c:pt>
                <c:pt idx="573">
                  <c:v>7.2891762748408899</c:v>
                </c:pt>
                <c:pt idx="574">
                  <c:v>7.3290571932494002</c:v>
                </c:pt>
                <c:pt idx="575">
                  <c:v>7.3689886622763048</c:v>
                </c:pt>
                <c:pt idx="576">
                  <c:v>7.4089698574773895</c:v>
                </c:pt>
                <c:pt idx="577">
                  <c:v>7.4489999526220236</c:v>
                </c:pt>
                <c:pt idx="578">
                  <c:v>7.4890781197116771</c:v>
                </c:pt>
                <c:pt idx="579">
                  <c:v>7.5292035289979697</c:v>
                </c:pt>
                <c:pt idx="580">
                  <c:v>7.5693753490012696</c:v>
                </c:pt>
                <c:pt idx="581">
                  <c:v>7.6095927465287865</c:v>
                </c:pt>
                <c:pt idx="582">
                  <c:v>7.6498548866929665</c:v>
                </c:pt>
                <c:pt idx="583">
                  <c:v>7.6901609329298202</c:v>
                </c:pt>
                <c:pt idx="584">
                  <c:v>7.7305100470172263</c:v>
                </c:pt>
                <c:pt idx="585">
                  <c:v>7.7709013890932237</c:v>
                </c:pt>
                <c:pt idx="586">
                  <c:v>7.8113341176743099</c:v>
                </c:pt>
                <c:pt idx="587">
                  <c:v>7.8518073896738638</c:v>
                </c:pt>
                <c:pt idx="588">
                  <c:v>7.8923203604202685</c:v>
                </c:pt>
                <c:pt idx="589">
                  <c:v>7.9328721836754434</c:v>
                </c:pt>
                <c:pt idx="590">
                  <c:v>7.9734620116529671</c:v>
                </c:pt>
                <c:pt idx="591">
                  <c:v>8.014088995036488</c:v>
                </c:pt>
                <c:pt idx="592">
                  <c:v>8.0547522829980593</c:v>
                </c:pt>
                <c:pt idx="593">
                  <c:v>8.0954510232163717</c:v>
                </c:pt>
                <c:pt idx="594">
                  <c:v>8.1361843618951237</c:v>
                </c:pt>
                <c:pt idx="595">
                  <c:v>8.1769514437813289</c:v>
                </c:pt>
                <c:pt idx="596">
                  <c:v>8.2177514121836079</c:v>
                </c:pt>
                <c:pt idx="597">
                  <c:v>8.2585834089904839</c:v>
                </c:pt>
                <c:pt idx="598">
                  <c:v>8.2994465746888118</c:v>
                </c:pt>
                <c:pt idx="599">
                  <c:v>8.3403400483819006</c:v>
                </c:pt>
                <c:pt idx="600">
                  <c:v>8.3812629678079897</c:v>
                </c:pt>
                <c:pt idx="601">
                  <c:v>8.4222144693585239</c:v>
                </c:pt>
                <c:pt idx="602">
                  <c:v>8.4631936880963892</c:v>
                </c:pt>
                <c:pt idx="603">
                  <c:v>8.5041997577743498</c:v>
                </c:pt>
                <c:pt idx="604">
                  <c:v>8.5452318108532008</c:v>
                </c:pt>
                <c:pt idx="605">
                  <c:v>8.5862889785202672</c:v>
                </c:pt>
                <c:pt idx="606">
                  <c:v>8.6273703907075934</c:v>
                </c:pt>
                <c:pt idx="607">
                  <c:v>8.668475176110249</c:v>
                </c:pt>
                <c:pt idx="608">
                  <c:v>8.7096024622047601</c:v>
                </c:pt>
                <c:pt idx="609">
                  <c:v>8.7507513752672708</c:v>
                </c:pt>
                <c:pt idx="610">
                  <c:v>8.791921040391955</c:v>
                </c:pt>
                <c:pt idx="611">
                  <c:v>8.8331105815093505</c:v>
                </c:pt>
                <c:pt idx="612">
                  <c:v>8.8743191214045289</c:v>
                </c:pt>
                <c:pt idx="613">
                  <c:v>8.9155457817355899</c:v>
                </c:pt>
                <c:pt idx="614">
                  <c:v>8.9567896830518592</c:v>
                </c:pt>
                <c:pt idx="615">
                  <c:v>8.9980499448122195</c:v>
                </c:pt>
                <c:pt idx="616">
                  <c:v>9.0393256854034689</c:v>
                </c:pt>
                <c:pt idx="617">
                  <c:v>9.0806160221585799</c:v>
                </c:pt>
                <c:pt idx="618">
                  <c:v>9.1219200713750315</c:v>
                </c:pt>
                <c:pt idx="619">
                  <c:v>9.1632369483331608</c:v>
                </c:pt>
                <c:pt idx="620">
                  <c:v>9.2045657673143619</c:v>
                </c:pt>
                <c:pt idx="621">
                  <c:v>9.2459056416195669</c:v>
                </c:pt>
                <c:pt idx="622">
                  <c:v>9.2872556835874533</c:v>
                </c:pt>
                <c:pt idx="623">
                  <c:v>9.3286150046127325</c:v>
                </c:pt>
                <c:pt idx="624">
                  <c:v>9.3699827151645483</c:v>
                </c:pt>
                <c:pt idx="625">
                  <c:v>9.4113579248046904</c:v>
                </c:pt>
                <c:pt idx="626">
                  <c:v>9.4527397422060275</c:v>
                </c:pt>
                <c:pt idx="627">
                  <c:v>9.4941272751707402</c:v>
                </c:pt>
                <c:pt idx="628">
                  <c:v>9.5355196306486274</c:v>
                </c:pt>
                <c:pt idx="629">
                  <c:v>9.5769159147554799</c:v>
                </c:pt>
                <c:pt idx="630">
                  <c:v>9.6183152327912982</c:v>
                </c:pt>
                <c:pt idx="631">
                  <c:v>9.6597166892587527</c:v>
                </c:pt>
                <c:pt idx="632">
                  <c:v>9.701119387881338</c:v>
                </c:pt>
                <c:pt idx="633">
                  <c:v>9.7425224316217687</c:v>
                </c:pt>
                <c:pt idx="634">
                  <c:v>9.7839249227003187</c:v>
                </c:pt>
                <c:pt idx="635">
                  <c:v>9.8253259626130021</c:v>
                </c:pt>
                <c:pt idx="636">
                  <c:v>9.8667246521501593</c:v>
                </c:pt>
                <c:pt idx="637">
                  <c:v>9.9081200914143714</c:v>
                </c:pt>
                <c:pt idx="638">
                  <c:v>9.9495113798391799</c:v>
                </c:pt>
                <c:pt idx="639">
                  <c:v>9.9908976162071195</c:v>
                </c:pt>
                <c:pt idx="640">
                  <c:v>10.0322778986681</c:v>
                </c:pt>
                <c:pt idx="641">
                  <c:v>10.073651324757799</c:v>
                </c:pt>
                <c:pt idx="642">
                  <c:v>10.115016991416002</c:v>
                </c:pt>
                <c:pt idx="643">
                  <c:v>10.156373995004699</c:v>
                </c:pt>
                <c:pt idx="644">
                  <c:v>10.197721431326498</c:v>
                </c:pt>
                <c:pt idx="645">
                  <c:v>10.239058395643099</c:v>
                </c:pt>
                <c:pt idx="646">
                  <c:v>10.280383982693492</c:v>
                </c:pt>
                <c:pt idx="647">
                  <c:v>10.3216972867123</c:v>
                </c:pt>
                <c:pt idx="648">
                  <c:v>10.362997401447707</c:v>
                </c:pt>
                <c:pt idx="649">
                  <c:v>10.404283420180498</c:v>
                </c:pt>
                <c:pt idx="650">
                  <c:v>10.445554435742007</c:v>
                </c:pt>
                <c:pt idx="651">
                  <c:v>10.486809540532002</c:v>
                </c:pt>
                <c:pt idx="652">
                  <c:v>10.528047826537801</c:v>
                </c:pt>
                <c:pt idx="653">
                  <c:v>10.569268385352192</c:v>
                </c:pt>
                <c:pt idx="654">
                  <c:v>10.610470308191498</c:v>
                </c:pt>
                <c:pt idx="655">
                  <c:v>10.6516526859143</c:v>
                </c:pt>
                <c:pt idx="656">
                  <c:v>10.6928146090395</c:v>
                </c:pt>
                <c:pt idx="657">
                  <c:v>10.733955167764998</c:v>
                </c:pt>
                <c:pt idx="658">
                  <c:v>10.7750734519853</c:v>
                </c:pt>
                <c:pt idx="659">
                  <c:v>10.8161685513106</c:v>
                </c:pt>
                <c:pt idx="660">
                  <c:v>10.857239555084716</c:v>
                </c:pt>
                <c:pt idx="661">
                  <c:v>10.898285552403207</c:v>
                </c:pt>
                <c:pt idx="662">
                  <c:v>10.9393056321322</c:v>
                </c:pt>
                <c:pt idx="663">
                  <c:v>10.9802988829263</c:v>
                </c:pt>
                <c:pt idx="664">
                  <c:v>11.021264393247099</c:v>
                </c:pt>
                <c:pt idx="665">
                  <c:v>11.062201251381406</c:v>
                </c:pt>
                <c:pt idx="666">
                  <c:v>11.103108545459399</c:v>
                </c:pt>
                <c:pt idx="667">
                  <c:v>11.143985363473398</c:v>
                </c:pt>
                <c:pt idx="668">
                  <c:v>11.1848307932956</c:v>
                </c:pt>
                <c:pt idx="669">
                  <c:v>11.225643922697</c:v>
                </c:pt>
                <c:pt idx="670">
                  <c:v>11.266423839365107</c:v>
                </c:pt>
                <c:pt idx="671">
                  <c:v>11.3071696309228</c:v>
                </c:pt>
                <c:pt idx="672">
                  <c:v>11.347880384946199</c:v>
                </c:pt>
                <c:pt idx="673">
                  <c:v>11.388555188983204</c:v>
                </c:pt>
                <c:pt idx="674">
                  <c:v>11.429193130571598</c:v>
                </c:pt>
                <c:pt idx="675">
                  <c:v>11.469793297258011</c:v>
                </c:pt>
                <c:pt idx="676">
                  <c:v>11.5103547766153</c:v>
                </c:pt>
                <c:pt idx="677">
                  <c:v>11.550876656261407</c:v>
                </c:pt>
                <c:pt idx="678">
                  <c:v>11.591358023877591</c:v>
                </c:pt>
                <c:pt idx="679">
                  <c:v>11.631797967227</c:v>
                </c:pt>
                <c:pt idx="680">
                  <c:v>11.672195574172207</c:v>
                </c:pt>
                <c:pt idx="681">
                  <c:v>11.712549932694404</c:v>
                </c:pt>
                <c:pt idx="682">
                  <c:v>11.7528601309112</c:v>
                </c:pt>
                <c:pt idx="683">
                  <c:v>11.7931252570952</c:v>
                </c:pt>
                <c:pt idx="684">
                  <c:v>11.833344399692002</c:v>
                </c:pt>
                <c:pt idx="685">
                  <c:v>11.873516647338807</c:v>
                </c:pt>
                <c:pt idx="686">
                  <c:v>11.9136410888827</c:v>
                </c:pt>
                <c:pt idx="687">
                  <c:v>11.953716813398616</c:v>
                </c:pt>
                <c:pt idx="688">
                  <c:v>11.993742910208312</c:v>
                </c:pt>
                <c:pt idx="689">
                  <c:v>12.033718468897998</c:v>
                </c:pt>
                <c:pt idx="690">
                  <c:v>12.073642579337012</c:v>
                </c:pt>
                <c:pt idx="691">
                  <c:v>12.1135143316961</c:v>
                </c:pt>
                <c:pt idx="692">
                  <c:v>12.153332816465811</c:v>
                </c:pt>
                <c:pt idx="693">
                  <c:v>12.193097124474399</c:v>
                </c:pt>
                <c:pt idx="694">
                  <c:v>12.2328063469068</c:v>
                </c:pt>
                <c:pt idx="695">
                  <c:v>12.272459575322314</c:v>
                </c:pt>
                <c:pt idx="696">
                  <c:v>12.312055901673199</c:v>
                </c:pt>
                <c:pt idx="697">
                  <c:v>12.351594418323112</c:v>
                </c:pt>
                <c:pt idx="698">
                  <c:v>12.391074218065212</c:v>
                </c:pt>
                <c:pt idx="699">
                  <c:v>12.430494394140407</c:v>
                </c:pt>
                <c:pt idx="700">
                  <c:v>12.469854040256006</c:v>
                </c:pt>
                <c:pt idx="701">
                  <c:v>12.509152250603707</c:v>
                </c:pt>
                <c:pt idx="702">
                  <c:v>12.548388119877998</c:v>
                </c:pt>
                <c:pt idx="703">
                  <c:v>12.587560743294699</c:v>
                </c:pt>
                <c:pt idx="704">
                  <c:v>12.626669216608912</c:v>
                </c:pt>
                <c:pt idx="705">
                  <c:v>12.665712636133406</c:v>
                </c:pt>
                <c:pt idx="706">
                  <c:v>12.704690098757199</c:v>
                </c:pt>
                <c:pt idx="707">
                  <c:v>12.743600701963798</c:v>
                </c:pt>
                <c:pt idx="708">
                  <c:v>12.782443543849007</c:v>
                </c:pt>
                <c:pt idx="709">
                  <c:v>12.821217723139998</c:v>
                </c:pt>
                <c:pt idx="710">
                  <c:v>12.859922339213307</c:v>
                </c:pt>
                <c:pt idx="711">
                  <c:v>12.8985564921127</c:v>
                </c:pt>
                <c:pt idx="712">
                  <c:v>12.9371192825683</c:v>
                </c:pt>
                <c:pt idx="713">
                  <c:v>12.975609812014412</c:v>
                </c:pt>
                <c:pt idx="714">
                  <c:v>13.014027182607798</c:v>
                </c:pt>
                <c:pt idx="715">
                  <c:v>13.052370497246207</c:v>
                </c:pt>
                <c:pt idx="716">
                  <c:v>13.090638859586507</c:v>
                </c:pt>
                <c:pt idx="717">
                  <c:v>13.1288313740632</c:v>
                </c:pt>
                <c:pt idx="718">
                  <c:v>13.1669471459065</c:v>
                </c:pt>
                <c:pt idx="719">
                  <c:v>13.204985281160999</c:v>
                </c:pt>
                <c:pt idx="720">
                  <c:v>13.2429448867035</c:v>
                </c:pt>
                <c:pt idx="721">
                  <c:v>13.280825070261598</c:v>
                </c:pt>
                <c:pt idx="722">
                  <c:v>13.318624940432098</c:v>
                </c:pt>
                <c:pt idx="723">
                  <c:v>13.356343606699207</c:v>
                </c:pt>
                <c:pt idx="724">
                  <c:v>13.393980179452702</c:v>
                </c:pt>
                <c:pt idx="725">
                  <c:v>13.4315337700064</c:v>
                </c:pt>
                <c:pt idx="726">
                  <c:v>13.469003490616602</c:v>
                </c:pt>
                <c:pt idx="727">
                  <c:v>13.5063884545002</c:v>
                </c:pt>
                <c:pt idx="728">
                  <c:v>13.543687775853099</c:v>
                </c:pt>
                <c:pt idx="729">
                  <c:v>13.580900569868207</c:v>
                </c:pt>
                <c:pt idx="730">
                  <c:v>13.618025952754392</c:v>
                </c:pt>
                <c:pt idx="731">
                  <c:v>13.6550630417542</c:v>
                </c:pt>
                <c:pt idx="732">
                  <c:v>13.692010955162402</c:v>
                </c:pt>
                <c:pt idx="733">
                  <c:v>13.728868812344601</c:v>
                </c:pt>
                <c:pt idx="734">
                  <c:v>13.765635733754802</c:v>
                </c:pt>
                <c:pt idx="735">
                  <c:v>13.8023108409543</c:v>
                </c:pt>
                <c:pt idx="736">
                  <c:v>13.838893256630101</c:v>
                </c:pt>
                <c:pt idx="737">
                  <c:v>13.875382104612704</c:v>
                </c:pt>
                <c:pt idx="738">
                  <c:v>13.911776509895002</c:v>
                </c:pt>
                <c:pt idx="739">
                  <c:v>13.948075598649799</c:v>
                </c:pt>
                <c:pt idx="740">
                  <c:v>13.984278498249299</c:v>
                </c:pt>
                <c:pt idx="741">
                  <c:v>14.020384337282104</c:v>
                </c:pt>
                <c:pt idx="742">
                  <c:v>14.056392245572599</c:v>
                </c:pt>
                <c:pt idx="743">
                  <c:v>14.0923013541986</c:v>
                </c:pt>
                <c:pt idx="744">
                  <c:v>14.128110795510089</c:v>
                </c:pt>
                <c:pt idx="745">
                  <c:v>14.163819703147199</c:v>
                </c:pt>
                <c:pt idx="746">
                  <c:v>14.199427212058607</c:v>
                </c:pt>
                <c:pt idx="747">
                  <c:v>14.234932458520101</c:v>
                </c:pt>
                <c:pt idx="748">
                  <c:v>14.270334580152499</c:v>
                </c:pt>
                <c:pt idx="749">
                  <c:v>14.305632715940414</c:v>
                </c:pt>
                <c:pt idx="750">
                  <c:v>14.340826006250001</c:v>
                </c:pt>
                <c:pt idx="751">
                  <c:v>14.375913592847708</c:v>
                </c:pt>
                <c:pt idx="752">
                  <c:v>14.410894618918707</c:v>
                </c:pt>
                <c:pt idx="753">
                  <c:v>14.445768229084599</c:v>
                </c:pt>
                <c:pt idx="754">
                  <c:v>14.480533569422311</c:v>
                </c:pt>
                <c:pt idx="755">
                  <c:v>14.515189787482004</c:v>
                </c:pt>
                <c:pt idx="756">
                  <c:v>14.549736032305914</c:v>
                </c:pt>
                <c:pt idx="757">
                  <c:v>14.584171454445892</c:v>
                </c:pt>
                <c:pt idx="758">
                  <c:v>14.618495205982599</c:v>
                </c:pt>
                <c:pt idx="759">
                  <c:v>14.652706440543007</c:v>
                </c:pt>
                <c:pt idx="760">
                  <c:v>14.686804313319307</c:v>
                </c:pt>
                <c:pt idx="761">
                  <c:v>14.720787981086801</c:v>
                </c:pt>
                <c:pt idx="762">
                  <c:v>14.7546566022225</c:v>
                </c:pt>
                <c:pt idx="763">
                  <c:v>14.788409336723404</c:v>
                </c:pt>
                <c:pt idx="764">
                  <c:v>14.822045346224707</c:v>
                </c:pt>
                <c:pt idx="765">
                  <c:v>14.855563794018106</c:v>
                </c:pt>
                <c:pt idx="766">
                  <c:v>14.888963845070201</c:v>
                </c:pt>
                <c:pt idx="767">
                  <c:v>14.9222446660408</c:v>
                </c:pt>
                <c:pt idx="768">
                  <c:v>14.955405425301212</c:v>
                </c:pt>
                <c:pt idx="769">
                  <c:v>14.988445292952402</c:v>
                </c:pt>
                <c:pt idx="770">
                  <c:v>15.021363440843789</c:v>
                </c:pt>
                <c:pt idx="771">
                  <c:v>15.054159042590801</c:v>
                </c:pt>
                <c:pt idx="772">
                  <c:v>15.086831273594004</c:v>
                </c:pt>
                <c:pt idx="773">
                  <c:v>15.119379311056701</c:v>
                </c:pt>
                <c:pt idx="774">
                  <c:v>15.151802334003802</c:v>
                </c:pt>
                <c:pt idx="775">
                  <c:v>15.1840995232998</c:v>
                </c:pt>
                <c:pt idx="776">
                  <c:v>15.216270061667098</c:v>
                </c:pt>
                <c:pt idx="777">
                  <c:v>15.248313133704691</c:v>
                </c:pt>
                <c:pt idx="778">
                  <c:v>15.280227925906001</c:v>
                </c:pt>
                <c:pt idx="779">
                  <c:v>15.312013626677199</c:v>
                </c:pt>
                <c:pt idx="780">
                  <c:v>15.3436694263563</c:v>
                </c:pt>
                <c:pt idx="781">
                  <c:v>15.375194517230112</c:v>
                </c:pt>
                <c:pt idx="782">
                  <c:v>15.406588093554006</c:v>
                </c:pt>
                <c:pt idx="783">
                  <c:v>15.437849351569104</c:v>
                </c:pt>
                <c:pt idx="784">
                  <c:v>15.468977489521198</c:v>
                </c:pt>
                <c:pt idx="785">
                  <c:v>15.499971707678998</c:v>
                </c:pt>
                <c:pt idx="786">
                  <c:v>15.5308312083522</c:v>
                </c:pt>
                <c:pt idx="787">
                  <c:v>15.561555195909907</c:v>
                </c:pt>
                <c:pt idx="788">
                  <c:v>15.592142876799212</c:v>
                </c:pt>
                <c:pt idx="789">
                  <c:v>15.622593459562907</c:v>
                </c:pt>
                <c:pt idx="790">
                  <c:v>15.652906154858504</c:v>
                </c:pt>
                <c:pt idx="791">
                  <c:v>15.6830801754761</c:v>
                </c:pt>
                <c:pt idx="792">
                  <c:v>15.713114736356799</c:v>
                </c:pt>
                <c:pt idx="793">
                  <c:v>15.743009054611001</c:v>
                </c:pt>
                <c:pt idx="794">
                  <c:v>15.7727623495368</c:v>
                </c:pt>
                <c:pt idx="795">
                  <c:v>15.8023738426382</c:v>
                </c:pt>
                <c:pt idx="796">
                  <c:v>15.8318427576435</c:v>
                </c:pt>
                <c:pt idx="797">
                  <c:v>15.861168320523499</c:v>
                </c:pt>
                <c:pt idx="798">
                  <c:v>15.8903497595101</c:v>
                </c:pt>
                <c:pt idx="799">
                  <c:v>15.919386305114006</c:v>
                </c:pt>
                <c:pt idx="800">
                  <c:v>15.948277190143992</c:v>
                </c:pt>
                <c:pt idx="801">
                  <c:v>15.977021649724101</c:v>
                </c:pt>
                <c:pt idx="802">
                  <c:v>16.005618921312902</c:v>
                </c:pt>
                <c:pt idx="803">
                  <c:v>16.034068244721286</c:v>
                </c:pt>
                <c:pt idx="804">
                  <c:v>16.062368862130889</c:v>
                </c:pt>
                <c:pt idx="805">
                  <c:v>16.0905200181125</c:v>
                </c:pt>
                <c:pt idx="806">
                  <c:v>16.1185209596443</c:v>
                </c:pt>
                <c:pt idx="807">
                  <c:v>16.146370936130086</c:v>
                </c:pt>
                <c:pt idx="808">
                  <c:v>16.174069199417719</c:v>
                </c:pt>
                <c:pt idx="809">
                  <c:v>16.201615003817601</c:v>
                </c:pt>
                <c:pt idx="810">
                  <c:v>16.22900760612038</c:v>
                </c:pt>
                <c:pt idx="811">
                  <c:v>16.256246265615989</c:v>
                </c:pt>
                <c:pt idx="812">
                  <c:v>16.283330244111571</c:v>
                </c:pt>
                <c:pt idx="813">
                  <c:v>16.3102588059498</c:v>
                </c:pt>
                <c:pt idx="814">
                  <c:v>16.337031218027299</c:v>
                </c:pt>
                <c:pt idx="815">
                  <c:v>16.363646749812787</c:v>
                </c:pt>
                <c:pt idx="816">
                  <c:v>16.390104673365677</c:v>
                </c:pt>
                <c:pt idx="817">
                  <c:v>16.416404263354199</c:v>
                </c:pt>
                <c:pt idx="818">
                  <c:v>16.44254479707368</c:v>
                </c:pt>
                <c:pt idx="819">
                  <c:v>16.468525554464879</c:v>
                </c:pt>
                <c:pt idx="820">
                  <c:v>16.494345818132377</c:v>
                </c:pt>
                <c:pt idx="821">
                  <c:v>16.520004873362879</c:v>
                </c:pt>
                <c:pt idx="822">
                  <c:v>16.545502008143579</c:v>
                </c:pt>
                <c:pt idx="823">
                  <c:v>16.570836513180186</c:v>
                </c:pt>
                <c:pt idx="824">
                  <c:v>16.596007681915687</c:v>
                </c:pt>
                <c:pt idx="825">
                  <c:v>16.6210148105482</c:v>
                </c:pt>
                <c:pt idx="826">
                  <c:v>16.645857198049423</c:v>
                </c:pt>
                <c:pt idx="827">
                  <c:v>16.670534146183499</c:v>
                </c:pt>
                <c:pt idx="828">
                  <c:v>16.695044959524289</c:v>
                </c:pt>
                <c:pt idx="829">
                  <c:v>16.719388945474613</c:v>
                </c:pt>
                <c:pt idx="830">
                  <c:v>16.743565414284198</c:v>
                </c:pt>
                <c:pt idx="831">
                  <c:v>16.76757367906778</c:v>
                </c:pt>
                <c:pt idx="832">
                  <c:v>16.791413055823881</c:v>
                </c:pt>
                <c:pt idx="833">
                  <c:v>16.815082863452705</c:v>
                </c:pt>
                <c:pt idx="834">
                  <c:v>16.8385824237746</c:v>
                </c:pt>
                <c:pt idx="835">
                  <c:v>16.861911061548614</c:v>
                </c:pt>
                <c:pt idx="836">
                  <c:v>16.885068104490301</c:v>
                </c:pt>
                <c:pt idx="837">
                  <c:v>16.908052883290686</c:v>
                </c:pt>
                <c:pt idx="838">
                  <c:v>16.9308647316338</c:v>
                </c:pt>
                <c:pt idx="839">
                  <c:v>16.953502986215689</c:v>
                </c:pt>
                <c:pt idx="840">
                  <c:v>16.97596698676228</c:v>
                </c:pt>
                <c:pt idx="841">
                  <c:v>16.99825607604798</c:v>
                </c:pt>
                <c:pt idx="842">
                  <c:v>17.020369599913881</c:v>
                </c:pt>
                <c:pt idx="843">
                  <c:v>17.04230690728598</c:v>
                </c:pt>
                <c:pt idx="844">
                  <c:v>17.064067350193699</c:v>
                </c:pt>
                <c:pt idx="845">
                  <c:v>17.085650283787679</c:v>
                </c:pt>
                <c:pt idx="846">
                  <c:v>17.107055066359127</c:v>
                </c:pt>
                <c:pt idx="847">
                  <c:v>17.128281059356901</c:v>
                </c:pt>
                <c:pt idx="848">
                  <c:v>17.149327627406805</c:v>
                </c:pt>
                <c:pt idx="849">
                  <c:v>17.170194138329187</c:v>
                </c:pt>
                <c:pt idx="850">
                  <c:v>17.190879963158014</c:v>
                </c:pt>
                <c:pt idx="851">
                  <c:v>17.211384476158205</c:v>
                </c:pt>
                <c:pt idx="852">
                  <c:v>17.231707054844801</c:v>
                </c:pt>
                <c:pt idx="853">
                  <c:v>17.251847080001099</c:v>
                </c:pt>
                <c:pt idx="854">
                  <c:v>17.271803935696514</c:v>
                </c:pt>
                <c:pt idx="855">
                  <c:v>17.291577009305289</c:v>
                </c:pt>
                <c:pt idx="856">
                  <c:v>17.311165691524813</c:v>
                </c:pt>
                <c:pt idx="857">
                  <c:v>17.330569376393889</c:v>
                </c:pt>
                <c:pt idx="858">
                  <c:v>17.3497874613108</c:v>
                </c:pt>
                <c:pt idx="859">
                  <c:v>17.368819347051886</c:v>
                </c:pt>
                <c:pt idx="860">
                  <c:v>17.3876644377901</c:v>
                </c:pt>
                <c:pt idx="861">
                  <c:v>17.406322141112589</c:v>
                </c:pt>
                <c:pt idx="862">
                  <c:v>17.424791868039687</c:v>
                </c:pt>
                <c:pt idx="863">
                  <c:v>17.443073033042889</c:v>
                </c:pt>
                <c:pt idx="864">
                  <c:v>17.461165054063287</c:v>
                </c:pt>
                <c:pt idx="865">
                  <c:v>17.479067352529789</c:v>
                </c:pt>
                <c:pt idx="866">
                  <c:v>17.496779353377679</c:v>
                </c:pt>
                <c:pt idx="867">
                  <c:v>17.514300485066514</c:v>
                </c:pt>
                <c:pt idx="868">
                  <c:v>17.531630179598899</c:v>
                </c:pt>
                <c:pt idx="869">
                  <c:v>17.548767872538171</c:v>
                </c:pt>
                <c:pt idx="870">
                  <c:v>17.565713003027671</c:v>
                </c:pt>
                <c:pt idx="871">
                  <c:v>17.582465013808001</c:v>
                </c:pt>
                <c:pt idx="872">
                  <c:v>17.599023351236202</c:v>
                </c:pt>
                <c:pt idx="873">
                  <c:v>17.6153874653033</c:v>
                </c:pt>
                <c:pt idx="874">
                  <c:v>17.631556809653514</c:v>
                </c:pt>
                <c:pt idx="875">
                  <c:v>17.647530841601487</c:v>
                </c:pt>
                <c:pt idx="876">
                  <c:v>17.663309022151786</c:v>
                </c:pt>
                <c:pt idx="877">
                  <c:v>17.678890816016214</c:v>
                </c:pt>
                <c:pt idx="878">
                  <c:v>17.694275691632715</c:v>
                </c:pt>
                <c:pt idx="879">
                  <c:v>17.709463121183202</c:v>
                </c:pt>
                <c:pt idx="880">
                  <c:v>17.724452580612599</c:v>
                </c:pt>
                <c:pt idx="881">
                  <c:v>17.739243549646499</c:v>
                </c:pt>
                <c:pt idx="882">
                  <c:v>17.753835511809498</c:v>
                </c:pt>
                <c:pt idx="883">
                  <c:v>17.768227954444086</c:v>
                </c:pt>
                <c:pt idx="884">
                  <c:v>17.782420368728371</c:v>
                </c:pt>
                <c:pt idx="885">
                  <c:v>17.796412249694587</c:v>
                </c:pt>
                <c:pt idx="886">
                  <c:v>17.810203096247498</c:v>
                </c:pt>
                <c:pt idx="887">
                  <c:v>17.823792411182687</c:v>
                </c:pt>
                <c:pt idx="888">
                  <c:v>17.837179701204619</c:v>
                </c:pt>
                <c:pt idx="889">
                  <c:v>17.850364476945099</c:v>
                </c:pt>
                <c:pt idx="890">
                  <c:v>17.863346252982179</c:v>
                </c:pt>
                <c:pt idx="891">
                  <c:v>17.876124547857501</c:v>
                </c:pt>
                <c:pt idx="892">
                  <c:v>17.888698884094886</c:v>
                </c:pt>
                <c:pt idx="893">
                  <c:v>17.901068788219114</c:v>
                </c:pt>
                <c:pt idx="894">
                  <c:v>17.91323379077398</c:v>
                </c:pt>
                <c:pt idx="895">
                  <c:v>17.925193426340186</c:v>
                </c:pt>
                <c:pt idx="896">
                  <c:v>17.936947233554381</c:v>
                </c:pt>
                <c:pt idx="897">
                  <c:v>17.94849475512688</c:v>
                </c:pt>
                <c:pt idx="898">
                  <c:v>17.959835537860499</c:v>
                </c:pt>
                <c:pt idx="899">
                  <c:v>17.970969132668188</c:v>
                </c:pt>
                <c:pt idx="900">
                  <c:v>17.981895094592005</c:v>
                </c:pt>
                <c:pt idx="901">
                  <c:v>17.992612982820965</c:v>
                </c:pt>
                <c:pt idx="902">
                  <c:v>18.003122360710002</c:v>
                </c:pt>
                <c:pt idx="903">
                  <c:v>18.013422795797087</c:v>
                </c:pt>
                <c:pt idx="904">
                  <c:v>18.023513859823179</c:v>
                </c:pt>
                <c:pt idx="905">
                  <c:v>18.033395128748719</c:v>
                </c:pt>
                <c:pt idx="906">
                  <c:v>18.043066182773487</c:v>
                </c:pt>
                <c:pt idx="907">
                  <c:v>18.052526606354185</c:v>
                </c:pt>
                <c:pt idx="908">
                  <c:v>18.061775988222799</c:v>
                </c:pt>
                <c:pt idx="909">
                  <c:v>18.070813921404898</c:v>
                </c:pt>
                <c:pt idx="910">
                  <c:v>18.07964000323798</c:v>
                </c:pt>
                <c:pt idx="911">
                  <c:v>18.08825383539028</c:v>
                </c:pt>
                <c:pt idx="912">
                  <c:v>18.096655023878014</c:v>
                </c:pt>
                <c:pt idx="913">
                  <c:v>18.104843179084614</c:v>
                </c:pt>
                <c:pt idx="914">
                  <c:v>18.112817915778901</c:v>
                </c:pt>
                <c:pt idx="915">
                  <c:v>18.120578853132788</c:v>
                </c:pt>
                <c:pt idx="916">
                  <c:v>18.1281256147406</c:v>
                </c:pt>
                <c:pt idx="917">
                  <c:v>18.135457828636305</c:v>
                </c:pt>
                <c:pt idx="918">
                  <c:v>18.142575127312714</c:v>
                </c:pt>
                <c:pt idx="919">
                  <c:v>18.149477147738999</c:v>
                </c:pt>
                <c:pt idx="920">
                  <c:v>18.156163531380088</c:v>
                </c:pt>
                <c:pt idx="921">
                  <c:v>18.162633924213786</c:v>
                </c:pt>
                <c:pt idx="922">
                  <c:v>18.168887976749886</c:v>
                </c:pt>
                <c:pt idx="923">
                  <c:v>18.174925344048123</c:v>
                </c:pt>
                <c:pt idx="924">
                  <c:v>18.180745685736486</c:v>
                </c:pt>
                <c:pt idx="925">
                  <c:v>18.186348666029886</c:v>
                </c:pt>
                <c:pt idx="926">
                  <c:v>18.191733953748088</c:v>
                </c:pt>
                <c:pt idx="927">
                  <c:v>18.196901222334098</c:v>
                </c:pt>
                <c:pt idx="928">
                  <c:v>18.20185014987263</c:v>
                </c:pt>
                <c:pt idx="929">
                  <c:v>18.206580419108299</c:v>
                </c:pt>
                <c:pt idx="930">
                  <c:v>18.211091717463901</c:v>
                </c:pt>
                <c:pt idx="931">
                  <c:v>18.2153837370589</c:v>
                </c:pt>
                <c:pt idx="932">
                  <c:v>18.219456174727487</c:v>
                </c:pt>
                <c:pt idx="933">
                  <c:v>18.223308732036987</c:v>
                </c:pt>
                <c:pt idx="934">
                  <c:v>18.226941115306513</c:v>
                </c:pt>
                <c:pt idx="935">
                  <c:v>18.230353035624599</c:v>
                </c:pt>
                <c:pt idx="936">
                  <c:v>18.233544208868281</c:v>
                </c:pt>
                <c:pt idx="937">
                  <c:v>18.236514355720686</c:v>
                </c:pt>
                <c:pt idx="938">
                  <c:v>18.239263201689887</c:v>
                </c:pt>
                <c:pt idx="939">
                  <c:v>18.241790477126777</c:v>
                </c:pt>
                <c:pt idx="940">
                  <c:v>18.2440959172439</c:v>
                </c:pt>
                <c:pt idx="941">
                  <c:v>18.246179262133481</c:v>
                </c:pt>
                <c:pt idx="942">
                  <c:v>18.24804025678548</c:v>
                </c:pt>
                <c:pt idx="943">
                  <c:v>18.2496786511064</c:v>
                </c:pt>
                <c:pt idx="944">
                  <c:v>18.251094199937199</c:v>
                </c:pt>
                <c:pt idx="945">
                  <c:v>18.252286663071889</c:v>
                </c:pt>
                <c:pt idx="946">
                  <c:v>18.253255805275799</c:v>
                </c:pt>
                <c:pt idx="947">
                  <c:v>18.254001396303501</c:v>
                </c:pt>
                <c:pt idx="948">
                  <c:v>18.254523210917789</c:v>
                </c:pt>
                <c:pt idx="949">
                  <c:v>18.254821028907514</c:v>
                </c:pt>
                <c:pt idx="950">
                  <c:v>18.254894635105899</c:v>
                </c:pt>
                <c:pt idx="951">
                  <c:v>18.254743819409281</c:v>
                </c:pt>
                <c:pt idx="952">
                  <c:v>18.254368376794901</c:v>
                </c:pt>
                <c:pt idx="953">
                  <c:v>18.2537681073394</c:v>
                </c:pt>
                <c:pt idx="954">
                  <c:v>18.252942816237379</c:v>
                </c:pt>
                <c:pt idx="955">
                  <c:v>18.251892313819301</c:v>
                </c:pt>
                <c:pt idx="956">
                  <c:v>18.250616415569979</c:v>
                </c:pt>
                <c:pt idx="957">
                  <c:v>18.249114942147379</c:v>
                </c:pt>
                <c:pt idx="958">
                  <c:v>18.247387719399899</c:v>
                </c:pt>
                <c:pt idx="959">
                  <c:v>18.245434578385471</c:v>
                </c:pt>
                <c:pt idx="960">
                  <c:v>18.243255355389799</c:v>
                </c:pt>
                <c:pt idx="961">
                  <c:v>18.240849891944382</c:v>
                </c:pt>
                <c:pt idx="962">
                  <c:v>18.238218034844987</c:v>
                </c:pt>
                <c:pt idx="963">
                  <c:v>18.235359636169971</c:v>
                </c:pt>
                <c:pt idx="964">
                  <c:v>18.232274553298598</c:v>
                </c:pt>
                <c:pt idx="965">
                  <c:v>18.228962648929382</c:v>
                </c:pt>
                <c:pt idx="966">
                  <c:v>18.225423791098287</c:v>
                </c:pt>
                <c:pt idx="967">
                  <c:v>18.221657853196888</c:v>
                </c:pt>
                <c:pt idx="968">
                  <c:v>18.217664713991415</c:v>
                </c:pt>
                <c:pt idx="969">
                  <c:v>18.213444257640099</c:v>
                </c:pt>
                <c:pt idx="970">
                  <c:v>18.208996373712086</c:v>
                </c:pt>
                <c:pt idx="971">
                  <c:v>18.204320957205599</c:v>
                </c:pt>
                <c:pt idx="972">
                  <c:v>18.199417908566289</c:v>
                </c:pt>
                <c:pt idx="973">
                  <c:v>18.1942871337056</c:v>
                </c:pt>
                <c:pt idx="974">
                  <c:v>18.188928544018701</c:v>
                </c:pt>
                <c:pt idx="975">
                  <c:v>18.18334205640328</c:v>
                </c:pt>
                <c:pt idx="976">
                  <c:v>18.177527593277802</c:v>
                </c:pt>
                <c:pt idx="977">
                  <c:v>18.1714850825993</c:v>
                </c:pt>
                <c:pt idx="978">
                  <c:v>18.165214457882598</c:v>
                </c:pt>
                <c:pt idx="979">
                  <c:v>18.158715658217613</c:v>
                </c:pt>
                <c:pt idx="980">
                  <c:v>18.151988628288542</c:v>
                </c:pt>
                <c:pt idx="981">
                  <c:v>18.145033318391587</c:v>
                </c:pt>
                <c:pt idx="982">
                  <c:v>18.137849684453414</c:v>
                </c:pt>
                <c:pt idx="983">
                  <c:v>18.130437688049799</c:v>
                </c:pt>
                <c:pt idx="984">
                  <c:v>18.122797296423279</c:v>
                </c:pt>
                <c:pt idx="985">
                  <c:v>18.114928482502428</c:v>
                </c:pt>
                <c:pt idx="986">
                  <c:v>18.106831224918814</c:v>
                </c:pt>
                <c:pt idx="987">
                  <c:v>18.098505508026889</c:v>
                </c:pt>
                <c:pt idx="988">
                  <c:v>18.0899513219209</c:v>
                </c:pt>
                <c:pt idx="989">
                  <c:v>18.081168662454214</c:v>
                </c:pt>
                <c:pt idx="990">
                  <c:v>18.072157531257087</c:v>
                </c:pt>
                <c:pt idx="991">
                  <c:v>18.062917935754889</c:v>
                </c:pt>
                <c:pt idx="992">
                  <c:v>18.053449889187071</c:v>
                </c:pt>
                <c:pt idx="993">
                  <c:v>18.043753410624799</c:v>
                </c:pt>
                <c:pt idx="994">
                  <c:v>18.033828524989605</c:v>
                </c:pt>
                <c:pt idx="995">
                  <c:v>18.0236752630714</c:v>
                </c:pt>
                <c:pt idx="996">
                  <c:v>18.013293661547401</c:v>
                </c:pt>
                <c:pt idx="997">
                  <c:v>18.002683762999787</c:v>
                </c:pt>
                <c:pt idx="998">
                  <c:v>17.991845615934199</c:v>
                </c:pt>
                <c:pt idx="999">
                  <c:v>17.980779274798369</c:v>
                </c:pt>
                <c:pt idx="1000">
                  <c:v>17.969484799999886</c:v>
                </c:pt>
                <c:pt idx="1001">
                  <c:v>17.957962257925285</c:v>
                </c:pt>
                <c:pt idx="1002">
                  <c:v>17.9462117209574</c:v>
                </c:pt>
                <c:pt idx="1003">
                  <c:v>17.934233267494498</c:v>
                </c:pt>
                <c:pt idx="1004">
                  <c:v>17.922026981967957</c:v>
                </c:pt>
                <c:pt idx="1005">
                  <c:v>17.909592954861271</c:v>
                </c:pt>
                <c:pt idx="1006">
                  <c:v>17.896931282727589</c:v>
                </c:pt>
                <c:pt idx="1007">
                  <c:v>17.8840420682087</c:v>
                </c:pt>
                <c:pt idx="1008">
                  <c:v>17.870925420052828</c:v>
                </c:pt>
                <c:pt idx="1009">
                  <c:v>17.857581453133399</c:v>
                </c:pt>
                <c:pt idx="1010">
                  <c:v>17.844010288467089</c:v>
                </c:pt>
                <c:pt idx="1011">
                  <c:v>17.830212053232</c:v>
                </c:pt>
                <c:pt idx="1012">
                  <c:v>17.8161868807864</c:v>
                </c:pt>
                <c:pt idx="1013">
                  <c:v>17.801934910686619</c:v>
                </c:pt>
                <c:pt idx="1014">
                  <c:v>17.787456288705581</c:v>
                </c:pt>
                <c:pt idx="1015">
                  <c:v>17.772751166851101</c:v>
                </c:pt>
                <c:pt idx="1016">
                  <c:v>17.7578197033842</c:v>
                </c:pt>
                <c:pt idx="1017">
                  <c:v>17.74266206283718</c:v>
                </c:pt>
                <c:pt idx="1018">
                  <c:v>17.727278416032615</c:v>
                </c:pt>
                <c:pt idx="1019">
                  <c:v>17.711668940100601</c:v>
                </c:pt>
                <c:pt idx="1020">
                  <c:v>17.695833818497999</c:v>
                </c:pt>
                <c:pt idx="1021">
                  <c:v>17.679773241026286</c:v>
                </c:pt>
                <c:pt idx="1022">
                  <c:v>17.663487403850201</c:v>
                </c:pt>
                <c:pt idx="1023">
                  <c:v>17.6469765095156</c:v>
                </c:pt>
                <c:pt idx="1024">
                  <c:v>17.630240766968299</c:v>
                </c:pt>
                <c:pt idx="1025">
                  <c:v>17.613280391571699</c:v>
                </c:pt>
                <c:pt idx="1026">
                  <c:v>17.596095605125786</c:v>
                </c:pt>
                <c:pt idx="1027">
                  <c:v>17.57868663588528</c:v>
                </c:pt>
                <c:pt idx="1028">
                  <c:v>17.561053718577501</c:v>
                </c:pt>
                <c:pt idx="1029">
                  <c:v>17.543197094421181</c:v>
                </c:pt>
                <c:pt idx="1030">
                  <c:v>17.525117011144889</c:v>
                </c:pt>
                <c:pt idx="1031">
                  <c:v>17.506813723004424</c:v>
                </c:pt>
                <c:pt idx="1032">
                  <c:v>17.488287490802289</c:v>
                </c:pt>
                <c:pt idx="1033">
                  <c:v>17.469538581905478</c:v>
                </c:pt>
                <c:pt idx="1034">
                  <c:v>17.45056727026358</c:v>
                </c:pt>
                <c:pt idx="1035">
                  <c:v>17.43137383642728</c:v>
                </c:pt>
                <c:pt idx="1036">
                  <c:v>17.411958567566913</c:v>
                </c:pt>
                <c:pt idx="1037">
                  <c:v>17.392321757490514</c:v>
                </c:pt>
                <c:pt idx="1038">
                  <c:v>17.372463706661886</c:v>
                </c:pt>
                <c:pt idx="1039">
                  <c:v>17.352384722219714</c:v>
                </c:pt>
                <c:pt idx="1040">
                  <c:v>17.332085117995014</c:v>
                </c:pt>
                <c:pt idx="1041">
                  <c:v>17.311565214529999</c:v>
                </c:pt>
                <c:pt idx="1042">
                  <c:v>17.290825339095999</c:v>
                </c:pt>
                <c:pt idx="1043">
                  <c:v>17.269865825712113</c:v>
                </c:pt>
                <c:pt idx="1044">
                  <c:v>17.248687015163373</c:v>
                </c:pt>
                <c:pt idx="1045">
                  <c:v>17.227289255019102</c:v>
                </c:pt>
                <c:pt idx="1046">
                  <c:v>17.205672899650981</c:v>
                </c:pt>
                <c:pt idx="1047">
                  <c:v>17.1838383102519</c:v>
                </c:pt>
                <c:pt idx="1048">
                  <c:v>17.1617858548539</c:v>
                </c:pt>
                <c:pt idx="1049">
                  <c:v>17.139515908346105</c:v>
                </c:pt>
                <c:pt idx="1050">
                  <c:v>17.117028852493998</c:v>
                </c:pt>
                <c:pt idx="1051">
                  <c:v>17.0943250759568</c:v>
                </c:pt>
                <c:pt idx="1052">
                  <c:v>17.071404974306599</c:v>
                </c:pt>
                <c:pt idx="1053">
                  <c:v>17.048268950045902</c:v>
                </c:pt>
                <c:pt idx="1054">
                  <c:v>17.024917412626419</c:v>
                </c:pt>
                <c:pt idx="1055">
                  <c:v>17.001350778467099</c:v>
                </c:pt>
                <c:pt idx="1056">
                  <c:v>16.977569470972881</c:v>
                </c:pt>
                <c:pt idx="1057">
                  <c:v>16.9535739205525</c:v>
                </c:pt>
                <c:pt idx="1058">
                  <c:v>16.929364564637186</c:v>
                </c:pt>
                <c:pt idx="1059">
                  <c:v>16.904941847698513</c:v>
                </c:pt>
                <c:pt idx="1060">
                  <c:v>16.880306221267382</c:v>
                </c:pt>
                <c:pt idx="1061">
                  <c:v>16.855458143951701</c:v>
                </c:pt>
                <c:pt idx="1062">
                  <c:v>16.830398081455005</c:v>
                </c:pt>
                <c:pt idx="1063">
                  <c:v>16.805126506594977</c:v>
                </c:pt>
                <c:pt idx="1064">
                  <c:v>16.779643899321066</c:v>
                </c:pt>
                <c:pt idx="1065">
                  <c:v>16.7539507467337</c:v>
                </c:pt>
                <c:pt idx="1066">
                  <c:v>16.72804754310167</c:v>
                </c:pt>
                <c:pt idx="1067">
                  <c:v>16.701934789881399</c:v>
                </c:pt>
                <c:pt idx="1068">
                  <c:v>16.67561299573428</c:v>
                </c:pt>
                <c:pt idx="1069">
                  <c:v>16.649082676546087</c:v>
                </c:pt>
                <c:pt idx="1070">
                  <c:v>16.622344355444099</c:v>
                </c:pt>
                <c:pt idx="1071">
                  <c:v>16.5953985628163</c:v>
                </c:pt>
                <c:pt idx="1072">
                  <c:v>16.568245836329364</c:v>
                </c:pt>
                <c:pt idx="1073">
                  <c:v>16.540886720946901</c:v>
                </c:pt>
                <c:pt idx="1074">
                  <c:v>16.5133217689479</c:v>
                </c:pt>
                <c:pt idx="1075">
                  <c:v>16.485551539944979</c:v>
                </c:pt>
                <c:pt idx="1076">
                  <c:v>16.457576600902886</c:v>
                </c:pt>
                <c:pt idx="1077">
                  <c:v>16.4293975261565</c:v>
                </c:pt>
                <c:pt idx="1078">
                  <c:v>16.401014897429281</c:v>
                </c:pt>
                <c:pt idx="1079">
                  <c:v>16.372429303851586</c:v>
                </c:pt>
                <c:pt idx="1080">
                  <c:v>16.343641341979179</c:v>
                </c:pt>
                <c:pt idx="1081">
                  <c:v>16.314651615811119</c:v>
                </c:pt>
                <c:pt idx="1082">
                  <c:v>16.2854607368084</c:v>
                </c:pt>
                <c:pt idx="1083">
                  <c:v>16.2560693239123</c:v>
                </c:pt>
                <c:pt idx="1084">
                  <c:v>16.226478003562381</c:v>
                </c:pt>
                <c:pt idx="1085">
                  <c:v>16.1966874097151</c:v>
                </c:pt>
                <c:pt idx="1086">
                  <c:v>16.166698183862</c:v>
                </c:pt>
                <c:pt idx="1087">
                  <c:v>16.136510975047887</c:v>
                </c:pt>
                <c:pt idx="1088">
                  <c:v>16.1061264398896</c:v>
                </c:pt>
                <c:pt idx="1089">
                  <c:v>16.075545242593879</c:v>
                </c:pt>
                <c:pt idx="1090">
                  <c:v>16.044768054975599</c:v>
                </c:pt>
                <c:pt idx="1091">
                  <c:v>16.013795556476701</c:v>
                </c:pt>
                <c:pt idx="1092">
                  <c:v>15.9826284341838</c:v>
                </c:pt>
                <c:pt idx="1093">
                  <c:v>15.951267382846799</c:v>
                </c:pt>
                <c:pt idx="1094">
                  <c:v>15.919713104897498</c:v>
                </c:pt>
                <c:pt idx="1095">
                  <c:v>15.887966310467212</c:v>
                </c:pt>
                <c:pt idx="1096">
                  <c:v>15.856027717405807</c:v>
                </c:pt>
                <c:pt idx="1097">
                  <c:v>15.823898051299604</c:v>
                </c:pt>
                <c:pt idx="1098">
                  <c:v>15.791578045489798</c:v>
                </c:pt>
                <c:pt idx="1099">
                  <c:v>15.759068441090591</c:v>
                </c:pt>
                <c:pt idx="1100">
                  <c:v>15.726369987008001</c:v>
                </c:pt>
                <c:pt idx="1101">
                  <c:v>15.693483439957404</c:v>
                </c:pt>
                <c:pt idx="1102">
                  <c:v>15.660409564482807</c:v>
                </c:pt>
                <c:pt idx="1103">
                  <c:v>15.627149132974099</c:v>
                </c:pt>
                <c:pt idx="1104">
                  <c:v>15.593702925686307</c:v>
                </c:pt>
                <c:pt idx="1105">
                  <c:v>15.560071730757301</c:v>
                </c:pt>
                <c:pt idx="1106">
                  <c:v>15.5262563442265</c:v>
                </c:pt>
                <c:pt idx="1107">
                  <c:v>15.4922575700528</c:v>
                </c:pt>
                <c:pt idx="1108">
                  <c:v>15.4580762201333</c:v>
                </c:pt>
                <c:pt idx="1109">
                  <c:v>15.423713114321204</c:v>
                </c:pt>
                <c:pt idx="1110">
                  <c:v>15.389169080444304</c:v>
                </c:pt>
                <c:pt idx="1111">
                  <c:v>15.354444954323512</c:v>
                </c:pt>
                <c:pt idx="1112">
                  <c:v>15.319541579791007</c:v>
                </c:pt>
                <c:pt idx="1113">
                  <c:v>15.284459808708212</c:v>
                </c:pt>
                <c:pt idx="1114">
                  <c:v>15.249200500984799</c:v>
                </c:pt>
                <c:pt idx="1115">
                  <c:v>15.213764524596501</c:v>
                </c:pt>
                <c:pt idx="1116">
                  <c:v>15.1781527556033</c:v>
                </c:pt>
                <c:pt idx="1117">
                  <c:v>15.142366078168306</c:v>
                </c:pt>
                <c:pt idx="1118">
                  <c:v>15.1064053845756</c:v>
                </c:pt>
                <c:pt idx="1119">
                  <c:v>15.0702715752488</c:v>
                </c:pt>
                <c:pt idx="1120">
                  <c:v>15.033965558769006</c:v>
                </c:pt>
                <c:pt idx="1121">
                  <c:v>14.997488251893907</c:v>
                </c:pt>
                <c:pt idx="1122">
                  <c:v>14.960840579575011</c:v>
                </c:pt>
                <c:pt idx="1123">
                  <c:v>14.924023474976792</c:v>
                </c:pt>
                <c:pt idx="1124">
                  <c:v>14.887037879494708</c:v>
                </c:pt>
                <c:pt idx="1125">
                  <c:v>14.849884742773501</c:v>
                </c:pt>
                <c:pt idx="1126">
                  <c:v>14.812565022725407</c:v>
                </c:pt>
                <c:pt idx="1127">
                  <c:v>14.775079685549002</c:v>
                </c:pt>
                <c:pt idx="1128">
                  <c:v>14.737429705746701</c:v>
                </c:pt>
                <c:pt idx="1129">
                  <c:v>14.699616066143706</c:v>
                </c:pt>
                <c:pt idx="1130">
                  <c:v>14.661639757906007</c:v>
                </c:pt>
                <c:pt idx="1131">
                  <c:v>14.623501780558893</c:v>
                </c:pt>
                <c:pt idx="1132">
                  <c:v>14.585203142005</c:v>
                </c:pt>
                <c:pt idx="1133">
                  <c:v>14.546744858542807</c:v>
                </c:pt>
                <c:pt idx="1134">
                  <c:v>14.5081279548853</c:v>
                </c:pt>
                <c:pt idx="1135">
                  <c:v>14.4693534641772</c:v>
                </c:pt>
                <c:pt idx="1136">
                  <c:v>14.430422428014801</c:v>
                </c:pt>
                <c:pt idx="1137">
                  <c:v>14.391335896462802</c:v>
                </c:pt>
                <c:pt idx="1138">
                  <c:v>14.352094928073807</c:v>
                </c:pt>
                <c:pt idx="1139">
                  <c:v>14.312700589905612</c:v>
                </c:pt>
                <c:pt idx="1140">
                  <c:v>14.273153957540501</c:v>
                </c:pt>
                <c:pt idx="1141">
                  <c:v>14.233456115102607</c:v>
                </c:pt>
                <c:pt idx="1142">
                  <c:v>14.193608155277101</c:v>
                </c:pt>
                <c:pt idx="1143">
                  <c:v>14.153611179328207</c:v>
                </c:pt>
                <c:pt idx="1144">
                  <c:v>14.113466297117007</c:v>
                </c:pt>
                <c:pt idx="1145">
                  <c:v>14.073174627120199</c:v>
                </c:pt>
                <c:pt idx="1146">
                  <c:v>14.032737296448811</c:v>
                </c:pt>
                <c:pt idx="1147">
                  <c:v>13.992155440865499</c:v>
                </c:pt>
                <c:pt idx="1148">
                  <c:v>13.951430204803916</c:v>
                </c:pt>
                <c:pt idx="1149">
                  <c:v>13.9105627413863</c:v>
                </c:pt>
                <c:pt idx="1150">
                  <c:v>13.869554212441921</c:v>
                </c:pt>
                <c:pt idx="1151">
                  <c:v>13.8284057885261</c:v>
                </c:pt>
                <c:pt idx="1152">
                  <c:v>13.787118648937092</c:v>
                </c:pt>
                <c:pt idx="1153">
                  <c:v>13.745693981735901</c:v>
                </c:pt>
                <c:pt idx="1154">
                  <c:v>13.704132983763699</c:v>
                </c:pt>
                <c:pt idx="1155">
                  <c:v>13.662436860660112</c:v>
                </c:pt>
                <c:pt idx="1156">
                  <c:v>13.620606826882307</c:v>
                </c:pt>
                <c:pt idx="1157">
                  <c:v>13.5786441057224</c:v>
                </c:pt>
                <c:pt idx="1158">
                  <c:v>13.536549929326407</c:v>
                </c:pt>
                <c:pt idx="1159">
                  <c:v>13.494325538711999</c:v>
                </c:pt>
                <c:pt idx="1160">
                  <c:v>13.451972183787399</c:v>
                </c:pt>
                <c:pt idx="1161">
                  <c:v>13.409491123369406</c:v>
                </c:pt>
                <c:pt idx="1162">
                  <c:v>13.366883625201504</c:v>
                </c:pt>
                <c:pt idx="1163">
                  <c:v>13.324150965972592</c:v>
                </c:pt>
                <c:pt idx="1164">
                  <c:v>13.281294431335098</c:v>
                </c:pt>
                <c:pt idx="1165">
                  <c:v>13.238315315923201</c:v>
                </c:pt>
                <c:pt idx="1166">
                  <c:v>13.195214923371401</c:v>
                </c:pt>
                <c:pt idx="1167">
                  <c:v>13.151994566332499</c:v>
                </c:pt>
                <c:pt idx="1168">
                  <c:v>13.108655566496099</c:v>
                </c:pt>
                <c:pt idx="1169">
                  <c:v>13.06519925460692</c:v>
                </c:pt>
                <c:pt idx="1170">
                  <c:v>13.0216269704831</c:v>
                </c:pt>
                <c:pt idx="1171">
                  <c:v>12.9779400630346</c:v>
                </c:pt>
                <c:pt idx="1172">
                  <c:v>12.934139890281307</c:v>
                </c:pt>
                <c:pt idx="1173">
                  <c:v>12.8902278193714</c:v>
                </c:pt>
                <c:pt idx="1174">
                  <c:v>12.8462052266</c:v>
                </c:pt>
                <c:pt idx="1175">
                  <c:v>12.8020734974268</c:v>
                </c:pt>
                <c:pt idx="1176">
                  <c:v>12.7578340264951</c:v>
                </c:pt>
                <c:pt idx="1177">
                  <c:v>12.713488217649807</c:v>
                </c:pt>
                <c:pt idx="1178">
                  <c:v>12.669037483955202</c:v>
                </c:pt>
                <c:pt idx="1179">
                  <c:v>12.624483247714799</c:v>
                </c:pt>
                <c:pt idx="1180">
                  <c:v>12.579826940487704</c:v>
                </c:pt>
                <c:pt idx="1181">
                  <c:v>12.5350700031084</c:v>
                </c:pt>
                <c:pt idx="1182">
                  <c:v>12.490213885704399</c:v>
                </c:pt>
                <c:pt idx="1183">
                  <c:v>12.445260047714701</c:v>
                </c:pt>
                <c:pt idx="1184">
                  <c:v>12.400209957908107</c:v>
                </c:pt>
                <c:pt idx="1185">
                  <c:v>12.355065094401608</c:v>
                </c:pt>
                <c:pt idx="1186">
                  <c:v>12.309826944678207</c:v>
                </c:pt>
                <c:pt idx="1187">
                  <c:v>12.264497005606307</c:v>
                </c:pt>
                <c:pt idx="1188">
                  <c:v>12.219076783456792</c:v>
                </c:pt>
                <c:pt idx="1189">
                  <c:v>12.173567793922302</c:v>
                </c:pt>
                <c:pt idx="1190">
                  <c:v>12.127971562134992</c:v>
                </c:pt>
                <c:pt idx="1191">
                  <c:v>12.082289622684907</c:v>
                </c:pt>
                <c:pt idx="1192">
                  <c:v>12.036523519638207</c:v>
                </c:pt>
                <c:pt idx="1193">
                  <c:v>11.990674806556704</c:v>
                </c:pt>
                <c:pt idx="1194">
                  <c:v>11.944745046513598</c:v>
                </c:pt>
                <c:pt idx="1195">
                  <c:v>11.8987358121145</c:v>
                </c:pt>
                <c:pt idx="1196">
                  <c:v>11.852648685514406</c:v>
                </c:pt>
                <c:pt idx="1197">
                  <c:v>11.806485258435414</c:v>
                </c:pt>
                <c:pt idx="1198">
                  <c:v>11.7602471321867</c:v>
                </c:pt>
                <c:pt idx="1199">
                  <c:v>11.7139359176815</c:v>
                </c:pt>
                <c:pt idx="1200">
                  <c:v>11.667553235456007</c:v>
                </c:pt>
                <c:pt idx="1201">
                  <c:v>11.621100715687399</c:v>
                </c:pt>
                <c:pt idx="1202">
                  <c:v>11.5745799982124</c:v>
                </c:pt>
                <c:pt idx="1203">
                  <c:v>11.527992732545499</c:v>
                </c:pt>
                <c:pt idx="1204">
                  <c:v>11.4813405778971</c:v>
                </c:pt>
                <c:pt idx="1205">
                  <c:v>11.4346252031922</c:v>
                </c:pt>
                <c:pt idx="1206">
                  <c:v>11.387848287088104</c:v>
                </c:pt>
                <c:pt idx="1207">
                  <c:v>11.3410115179936</c:v>
                </c:pt>
                <c:pt idx="1208">
                  <c:v>11.2941165940864</c:v>
                </c:pt>
                <c:pt idx="1209">
                  <c:v>11.247165223332292</c:v>
                </c:pt>
                <c:pt idx="1210">
                  <c:v>11.200159123502401</c:v>
                </c:pt>
                <c:pt idx="1211">
                  <c:v>11.1531000221926</c:v>
                </c:pt>
                <c:pt idx="1212">
                  <c:v>11.105989656841007</c:v>
                </c:pt>
                <c:pt idx="1213">
                  <c:v>11.058829774747</c:v>
                </c:pt>
                <c:pt idx="1214">
                  <c:v>11.0116221330884</c:v>
                </c:pt>
                <c:pt idx="1215">
                  <c:v>10.964368498941701</c:v>
                </c:pt>
                <c:pt idx="1216">
                  <c:v>10.917070649298099</c:v>
                </c:pt>
                <c:pt idx="1217">
                  <c:v>10.869730371083714</c:v>
                </c:pt>
                <c:pt idx="1218">
                  <c:v>10.8223494611763</c:v>
                </c:pt>
                <c:pt idx="1219">
                  <c:v>10.774929726425398</c:v>
                </c:pt>
                <c:pt idx="1220">
                  <c:v>10.727472983668701</c:v>
                </c:pt>
                <c:pt idx="1221">
                  <c:v>10.6799810597517</c:v>
                </c:pt>
                <c:pt idx="1222">
                  <c:v>10.6324557915458</c:v>
                </c:pt>
                <c:pt idx="1223">
                  <c:v>10.584899025966006</c:v>
                </c:pt>
                <c:pt idx="1224">
                  <c:v>10.5373126199898</c:v>
                </c:pt>
                <c:pt idx="1225">
                  <c:v>10.489698440675101</c:v>
                </c:pt>
                <c:pt idx="1226">
                  <c:v>10.442058365179401</c:v>
                </c:pt>
                <c:pt idx="1227">
                  <c:v>10.394394280776799</c:v>
                </c:pt>
                <c:pt idx="1228">
                  <c:v>10.3467080848772</c:v>
                </c:pt>
                <c:pt idx="1229">
                  <c:v>10.299001685044598</c:v>
                </c:pt>
                <c:pt idx="1230">
                  <c:v>10.251276999014699</c:v>
                </c:pt>
                <c:pt idx="1231">
                  <c:v>10.203535954714306</c:v>
                </c:pt>
                <c:pt idx="1232">
                  <c:v>10.155780490278802</c:v>
                </c:pt>
                <c:pt idx="1233">
                  <c:v>10.108012554070401</c:v>
                </c:pt>
                <c:pt idx="1234">
                  <c:v>10.0602341046975</c:v>
                </c:pt>
                <c:pt idx="1235">
                  <c:v>10.0124471110315</c:v>
                </c:pt>
                <c:pt idx="1236">
                  <c:v>9.9646535522263076</c:v>
                </c:pt>
                <c:pt idx="1237">
                  <c:v>9.9168554177361106</c:v>
                </c:pt>
                <c:pt idx="1238">
                  <c:v>9.8690547073339747</c:v>
                </c:pt>
                <c:pt idx="1239">
                  <c:v>9.821253431129799</c:v>
                </c:pt>
                <c:pt idx="1240">
                  <c:v>9.7734536095887705</c:v>
                </c:pt>
                <c:pt idx="1241">
                  <c:v>9.7256572735500892</c:v>
                </c:pt>
                <c:pt idx="1242">
                  <c:v>9.6778664642443992</c:v>
                </c:pt>
                <c:pt idx="1243">
                  <c:v>9.6300832333130302</c:v>
                </c:pt>
                <c:pt idx="1244">
                  <c:v>9.5823096428253702</c:v>
                </c:pt>
                <c:pt idx="1245">
                  <c:v>9.5345477652988109</c:v>
                </c:pt>
                <c:pt idx="1246">
                  <c:v>9.4867996837145903</c:v>
                </c:pt>
                <c:pt idx="1247">
                  <c:v>9.4390674915385535</c:v>
                </c:pt>
                <c:pt idx="1248">
                  <c:v>9.3913532927376995</c:v>
                </c:pt>
                <c:pt idx="1249">
                  <c:v>9.3436592017996247</c:v>
                </c:pt>
                <c:pt idx="1250">
                  <c:v>9.2959873437501379</c:v>
                </c:pt>
                <c:pt idx="1251">
                  <c:v>9.2483398541718014</c:v>
                </c:pt>
                <c:pt idx="1252">
                  <c:v>9.2007188792225687</c:v>
                </c:pt>
                <c:pt idx="1253">
                  <c:v>9.1531265756535394</c:v>
                </c:pt>
                <c:pt idx="1254">
                  <c:v>9.1055651108274898</c:v>
                </c:pt>
                <c:pt idx="1255">
                  <c:v>9.0580366627375302</c:v>
                </c:pt>
                <c:pt idx="1256">
                  <c:v>9.0105434200249501</c:v>
                </c:pt>
                <c:pt idx="1257">
                  <c:v>8.9630875819976694</c:v>
                </c:pt>
                <c:pt idx="1258">
                  <c:v>8.9156713586484067</c:v>
                </c:pt>
                <c:pt idx="1259">
                  <c:v>8.8682969706735602</c:v>
                </c:pt>
                <c:pt idx="1260">
                  <c:v>8.8209666494909893</c:v>
                </c:pt>
                <c:pt idx="1261">
                  <c:v>8.7736826372581547</c:v>
                </c:pt>
                <c:pt idx="1262">
                  <c:v>8.7264471868912601</c:v>
                </c:pt>
                <c:pt idx="1263">
                  <c:v>8.6792625620827408</c:v>
                </c:pt>
                <c:pt idx="1264">
                  <c:v>8.6321310373199527</c:v>
                </c:pt>
                <c:pt idx="1265">
                  <c:v>8.5850548979032943</c:v>
                </c:pt>
                <c:pt idx="1266">
                  <c:v>8.5380364399648006</c:v>
                </c:pt>
                <c:pt idx="1267">
                  <c:v>8.4910779704863906</c:v>
                </c:pt>
                <c:pt idx="1268">
                  <c:v>8.4441818073177188</c:v>
                </c:pt>
                <c:pt idx="1269">
                  <c:v>8.3973502791953294</c:v>
                </c:pt>
                <c:pt idx="1270">
                  <c:v>8.3505857257602081</c:v>
                </c:pt>
                <c:pt idx="1271">
                  <c:v>8.3038904975764307</c:v>
                </c:pt>
                <c:pt idx="1272">
                  <c:v>8.2572669561493708</c:v>
                </c:pt>
                <c:pt idx="1273">
                  <c:v>8.2107174739442996</c:v>
                </c:pt>
                <c:pt idx="1274">
                  <c:v>8.1642444344041092</c:v>
                </c:pt>
                <c:pt idx="1275">
                  <c:v>8.1178502319686192</c:v>
                </c:pt>
                <c:pt idx="1276">
                  <c:v>8.0715372720914527</c:v>
                </c:pt>
                <c:pt idx="1277">
                  <c:v>8.025307971259819</c:v>
                </c:pt>
                <c:pt idx="1278">
                  <c:v>7.9791647570116737</c:v>
                </c:pt>
                <c:pt idx="1279">
                  <c:v>7.9331100679551696</c:v>
                </c:pt>
                <c:pt idx="1280">
                  <c:v>7.887146353785476</c:v>
                </c:pt>
                <c:pt idx="1281">
                  <c:v>7.8412760753045037</c:v>
                </c:pt>
                <c:pt idx="1282">
                  <c:v>7.7955017044387702</c:v>
                </c:pt>
                <c:pt idx="1283">
                  <c:v>7.749825724257124</c:v>
                </c:pt>
                <c:pt idx="1284">
                  <c:v>7.7042506289898895</c:v>
                </c:pt>
                <c:pt idx="1285">
                  <c:v>7.6587789240465201</c:v>
                </c:pt>
                <c:pt idx="1286">
                  <c:v>7.6134131260347964</c:v>
                </c:pt>
                <c:pt idx="1287">
                  <c:v>7.5681557627777858</c:v>
                </c:pt>
                <c:pt idx="1288">
                  <c:v>7.5230093733333314</c:v>
                </c:pt>
                <c:pt idx="1289">
                  <c:v>7.4779765080122695</c:v>
                </c:pt>
                <c:pt idx="1290">
                  <c:v>7.4330597283957314</c:v>
                </c:pt>
                <c:pt idx="1291">
                  <c:v>7.3882616073547114</c:v>
                </c:pt>
                <c:pt idx="1292">
                  <c:v>7.3435847290674747</c:v>
                </c:pt>
                <c:pt idx="1293">
                  <c:v>7.2990316890386335</c:v>
                </c:pt>
                <c:pt idx="1294">
                  <c:v>7.25460509411689</c:v>
                </c:pt>
                <c:pt idx="1295">
                  <c:v>7.2103075625129396</c:v>
                </c:pt>
                <c:pt idx="1296">
                  <c:v>7.1661417238192202</c:v>
                </c:pt>
                <c:pt idx="1297">
                  <c:v>7.1221102190271512</c:v>
                </c:pt>
                <c:pt idx="1298">
                  <c:v>7.07821570054519</c:v>
                </c:pt>
                <c:pt idx="1299">
                  <c:v>7.0344608322178095</c:v>
                </c:pt>
                <c:pt idx="1300">
                  <c:v>6.9908482893440036</c:v>
                </c:pt>
                <c:pt idx="1301">
                  <c:v>6.9473807586948899</c:v>
                </c:pt>
                <c:pt idx="1302">
                  <c:v>6.9040609385323402</c:v>
                </c:pt>
                <c:pt idx="1303">
                  <c:v>6.860891538627186</c:v>
                </c:pt>
                <c:pt idx="1304">
                  <c:v>6.8178752802780265</c:v>
                </c:pt>
                <c:pt idx="1305">
                  <c:v>6.7750148963288375</c:v>
                </c:pt>
                <c:pt idx="1306">
                  <c:v>6.7323131311877304</c:v>
                </c:pt>
                <c:pt idx="1307">
                  <c:v>6.6897727408449024</c:v>
                </c:pt>
                <c:pt idx="1308">
                  <c:v>6.6473964928915903</c:v>
                </c:pt>
                <c:pt idx="1309">
                  <c:v>6.6051871665377337</c:v>
                </c:pt>
                <c:pt idx="1310">
                  <c:v>6.5631475526303875</c:v>
                </c:pt>
                <c:pt idx="1311">
                  <c:v>6.5212804536726514</c:v>
                </c:pt>
                <c:pt idx="1312">
                  <c:v>6.4795886838411283</c:v>
                </c:pt>
                <c:pt idx="1313">
                  <c:v>6.4380750690045803</c:v>
                </c:pt>
                <c:pt idx="1314">
                  <c:v>6.3967424467425804</c:v>
                </c:pt>
                <c:pt idx="1315">
                  <c:v>6.3555936663634665</c:v>
                </c:pt>
                <c:pt idx="1316">
                  <c:v>6.3146315889225697</c:v>
                </c:pt>
                <c:pt idx="1317">
                  <c:v>6.2738590872407833</c:v>
                </c:pt>
                <c:pt idx="1318">
                  <c:v>6.2332790459222682</c:v>
                </c:pt>
                <c:pt idx="1319">
                  <c:v>6.1928943613743765</c:v>
                </c:pt>
                <c:pt idx="1320">
                  <c:v>6.1527079418240396</c:v>
                </c:pt>
                <c:pt idx="1321">
                  <c:v>6.1127227073367685</c:v>
                </c:pt>
                <c:pt idx="1322">
                  <c:v>6.0729415898356702</c:v>
                </c:pt>
                <c:pt idx="1323">
                  <c:v>6.0333675331188834</c:v>
                </c:pt>
                <c:pt idx="1324">
                  <c:v>5.9940034928779635</c:v>
                </c:pt>
                <c:pt idx="1325">
                  <c:v>5.9548524367169859</c:v>
                </c:pt>
                <c:pt idx="1326">
                  <c:v>5.9159173441699062</c:v>
                </c:pt>
                <c:pt idx="1327">
                  <c:v>5.8772012067192065</c:v>
                </c:pt>
                <c:pt idx="1328">
                  <c:v>5.8387070278147997</c:v>
                </c:pt>
                <c:pt idx="1329">
                  <c:v>5.8004378228908475</c:v>
                </c:pt>
                <c:pt idx="1330">
                  <c:v>5.7623966193861795</c:v>
                </c:pt>
                <c:pt idx="1331">
                  <c:v>5.7245864567607736</c:v>
                </c:pt>
                <c:pt idx="1332">
                  <c:v>5.6870103865146797</c:v>
                </c:pt>
                <c:pt idx="1333">
                  <c:v>5.6496714722066237</c:v>
                </c:pt>
                <c:pt idx="1334">
                  <c:v>5.6125727894725301</c:v>
                </c:pt>
                <c:pt idx="1335">
                  <c:v>5.5757174260425799</c:v>
                </c:pt>
                <c:pt idx="1336">
                  <c:v>5.5391084817610441</c:v>
                </c:pt>
                <c:pt idx="1337">
                  <c:v>5.5027490686033804</c:v>
                </c:pt>
                <c:pt idx="1338">
                  <c:v>5.4666423106958639</c:v>
                </c:pt>
                <c:pt idx="1339">
                  <c:v>5.4307913443321372</c:v>
                </c:pt>
                <c:pt idx="1340">
                  <c:v>5.3951993179929563</c:v>
                </c:pt>
                <c:pt idx="1341">
                  <c:v>5.359869392364546</c:v>
                </c:pt>
                <c:pt idx="1342">
                  <c:v>5.3248047403554626</c:v>
                </c:pt>
                <c:pt idx="1343">
                  <c:v>5.2900085471166163</c:v>
                </c:pt>
                <c:pt idx="1344">
                  <c:v>5.2554840100584759</c:v>
                </c:pt>
                <c:pt idx="1345">
                  <c:v>5.22123433886967</c:v>
                </c:pt>
                <c:pt idx="1346">
                  <c:v>5.1872627555356638</c:v>
                </c:pt>
                <c:pt idx="1347">
                  <c:v>5.1535724943566734</c:v>
                </c:pt>
                <c:pt idx="1348">
                  <c:v>5.120166801965766</c:v>
                </c:pt>
                <c:pt idx="1349">
                  <c:v>5.0870489373482064</c:v>
                </c:pt>
                <c:pt idx="1350">
                  <c:v>5.0542221718581599</c:v>
                </c:pt>
                <c:pt idx="1351">
                  <c:v>5.0216897892383239</c:v>
                </c:pt>
                <c:pt idx="1352">
                  <c:v>4.9894550856380437</c:v>
                </c:pt>
                <c:pt idx="1353">
                  <c:v>4.9575213696313485</c:v>
                </c:pt>
                <c:pt idx="1354">
                  <c:v>4.9258919622345401</c:v>
                </c:pt>
                <c:pt idx="1355">
                  <c:v>4.8945701969263062</c:v>
                </c:pt>
                <c:pt idx="1356">
                  <c:v>4.8635594196647203</c:v>
                </c:pt>
                <c:pt idx="1357">
                  <c:v>4.8328629889053403</c:v>
                </c:pt>
                <c:pt idx="1358">
                  <c:v>4.8024842756205537</c:v>
                </c:pt>
                <c:pt idx="1359">
                  <c:v>4.77242666331676</c:v>
                </c:pt>
                <c:pt idx="1360">
                  <c:v>4.7426935480545804</c:v>
                </c:pt>
                <c:pt idx="1361">
                  <c:v>4.7132883384643334</c:v>
                </c:pt>
                <c:pt idx="1362">
                  <c:v>4.6842144557665062</c:v>
                </c:pt>
                <c:pt idx="1363">
                  <c:v>4.6554753337897763</c:v>
                </c:pt>
                <c:pt idx="1364">
                  <c:v>4.6270744189886761</c:v>
                </c:pt>
                <c:pt idx="1365">
                  <c:v>4.5990151704623203</c:v>
                </c:pt>
                <c:pt idx="1366">
                  <c:v>4.5713010599722637</c:v>
                </c:pt>
                <c:pt idx="1367">
                  <c:v>4.5439355719617947</c:v>
                </c:pt>
                <c:pt idx="1368">
                  <c:v>4.5169222035733236</c:v>
                </c:pt>
                <c:pt idx="1369">
                  <c:v>4.4902644646667413</c:v>
                </c:pt>
                <c:pt idx="1370">
                  <c:v>4.4639658778384526</c:v>
                </c:pt>
                <c:pt idx="1371">
                  <c:v>4.4380299784391735</c:v>
                </c:pt>
                <c:pt idx="1372">
                  <c:v>4.4124603145919901</c:v>
                </c:pt>
                <c:pt idx="1373">
                  <c:v>4.3872604472110597</c:v>
                </c:pt>
                <c:pt idx="1374">
                  <c:v>4.3624339500201765</c:v>
                </c:pt>
                <c:pt idx="1375">
                  <c:v>4.3379844095704359</c:v>
                </c:pt>
                <c:pt idx="1376">
                  <c:v>4.3139154252588696</c:v>
                </c:pt>
                <c:pt idx="1377">
                  <c:v>4.2902306093469962</c:v>
                </c:pt>
                <c:pt idx="1378">
                  <c:v>4.2669335869787464</c:v>
                </c:pt>
                <c:pt idx="1379">
                  <c:v>4.2440279961990202</c:v>
                </c:pt>
                <c:pt idx="1380">
                  <c:v>4.2215174879714485</c:v>
                </c:pt>
                <c:pt idx="1381">
                  <c:v>4.1994057261979263</c:v>
                </c:pt>
                <c:pt idx="1382">
                  <c:v>4.1776963877356801</c:v>
                </c:pt>
                <c:pt idx="1383">
                  <c:v>4.1563931624159398</c:v>
                </c:pt>
                <c:pt idx="1384">
                  <c:v>4.1354997530628124</c:v>
                </c:pt>
                <c:pt idx="1385">
                  <c:v>4.1150198755109937</c:v>
                </c:pt>
                <c:pt idx="1386">
                  <c:v>4.0949572586241363</c:v>
                </c:pt>
                <c:pt idx="1387">
                  <c:v>4.0753156443131404</c:v>
                </c:pt>
                <c:pt idx="1388">
                  <c:v>4.0560987875550198</c:v>
                </c:pt>
                <c:pt idx="1389">
                  <c:v>4.0373104564103475</c:v>
                </c:pt>
                <c:pt idx="1390">
                  <c:v>4.01895443204267</c:v>
                </c:pt>
                <c:pt idx="1391">
                  <c:v>4.0010345087353159</c:v>
                </c:pt>
                <c:pt idx="1392">
                  <c:v>3.9835544939111398</c:v>
                </c:pt>
                <c:pt idx="1393">
                  <c:v>3.9665182081499499</c:v>
                </c:pt>
                <c:pt idx="1394">
                  <c:v>3.9499294852077198</c:v>
                </c:pt>
                <c:pt idx="1395">
                  <c:v>3.9337921720333999</c:v>
                </c:pt>
                <c:pt idx="1396">
                  <c:v>3.91811012878861</c:v>
                </c:pt>
                <c:pt idx="1397">
                  <c:v>3.9028872288659602</c:v>
                </c:pt>
                <c:pt idx="1398">
                  <c:v>3.888127358905904</c:v>
                </c:pt>
                <c:pt idx="1399">
                  <c:v>3.8738344188168199</c:v>
                </c:pt>
                <c:pt idx="1400">
                  <c:v>3.8600123217919902</c:v>
                </c:pt>
                <c:pt idx="1401">
                  <c:v>3.8466649943292066</c:v>
                </c:pt>
                <c:pt idx="1402">
                  <c:v>3.8337963762474518</c:v>
                </c:pt>
                <c:pt idx="1403">
                  <c:v>3.8214104207064681</c:v>
                </c:pt>
                <c:pt idx="1404">
                  <c:v>3.80951109422519</c:v>
                </c:pt>
                <c:pt idx="1405">
                  <c:v>3.79810237669877</c:v>
                </c:pt>
                <c:pt idx="1406">
                  <c:v>3.7871882614181818</c:v>
                </c:pt>
                <c:pt idx="1407">
                  <c:v>3.7767727550877499</c:v>
                </c:pt>
                <c:pt idx="1408">
                  <c:v>3.76685987784413</c:v>
                </c:pt>
                <c:pt idx="1409">
                  <c:v>3.7574536632740387</c:v>
                </c:pt>
                <c:pt idx="1410">
                  <c:v>3.7485581584328518</c:v>
                </c:pt>
                <c:pt idx="1411">
                  <c:v>3.7401774238624919</c:v>
                </c:pt>
                <c:pt idx="1412">
                  <c:v>3.7323155336106684</c:v>
                </c:pt>
                <c:pt idx="1413">
                  <c:v>3.7249765752482502</c:v>
                </c:pt>
                <c:pt idx="1414">
                  <c:v>3.7181646498880698</c:v>
                </c:pt>
                <c:pt idx="1415">
                  <c:v>3.71188387220278</c:v>
                </c:pt>
                <c:pt idx="1416">
                  <c:v>3.7061383704441302</c:v>
                </c:pt>
                <c:pt idx="1417">
                  <c:v>3.7009322864601519</c:v>
                </c:pt>
                <c:pt idx="1418">
                  <c:v>3.69626977571399</c:v>
                </c:pt>
                <c:pt idx="1419">
                  <c:v>3.6921550073025502</c:v>
                </c:pt>
                <c:pt idx="1420">
                  <c:v>3.6885921639741501</c:v>
                </c:pt>
                <c:pt idx="1421">
                  <c:v>3.6855854421473029</c:v>
                </c:pt>
                <c:pt idx="1422">
                  <c:v>3.6831390519282126</c:v>
                </c:pt>
                <c:pt idx="1423">
                  <c:v>3.6812572171313618</c:v>
                </c:pt>
                <c:pt idx="1424">
                  <c:v>3.679944175294088</c:v>
                </c:pt>
                <c:pt idx="1425">
                  <c:v>3.6792041776988187</c:v>
                </c:pt>
                <c:pt idx="1426">
                  <c:v>3.6790414893883878</c:v>
                </c:pt>
                <c:pt idx="1427">
                  <c:v>3.6794603891862279</c:v>
                </c:pt>
                <c:pt idx="1428">
                  <c:v>3.680465169713468</c:v>
                </c:pt>
                <c:pt idx="1429">
                  <c:v>3.682060137408258</c:v>
                </c:pt>
                <c:pt idx="1430">
                  <c:v>3.68424961254349</c:v>
                </c:pt>
                <c:pt idx="1431">
                  <c:v>3.6870379292450899</c:v>
                </c:pt>
                <c:pt idx="1432">
                  <c:v>3.6904294355102478</c:v>
                </c:pt>
                <c:pt idx="1433">
                  <c:v>3.6944284932263987</c:v>
                </c:pt>
                <c:pt idx="1434">
                  <c:v>3.69903947818892</c:v>
                </c:pt>
                <c:pt idx="1435">
                  <c:v>3.7042667801195601</c:v>
                </c:pt>
                <c:pt idx="1436">
                  <c:v>3.7101148026844619</c:v>
                </c:pt>
                <c:pt idx="1437">
                  <c:v>3.7165879635135397</c:v>
                </c:pt>
                <c:pt idx="1438">
                  <c:v>3.7236906942172801</c:v>
                </c:pt>
                <c:pt idx="1439">
                  <c:v>3.73142744040676</c:v>
                </c:pt>
              </c:numCache>
            </c:numRef>
          </c:yVal>
        </c:ser>
        <c:ser>
          <c:idx val="15"/>
          <c:order val="15"/>
          <c:tx>
            <c:strRef>
              <c:f>'All days Info'!$Q$1</c:f>
              <c:strCache>
                <c:ptCount val="1"/>
                <c:pt idx="0">
                  <c:v>17-04-2016</c:v>
                </c:pt>
              </c:strCache>
            </c:strRef>
          </c:tx>
          <c:spPr>
            <a:ln w="2222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'All days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'All days Info'!$Q$2:$Q$1441</c:f>
              <c:numCache>
                <c:formatCode>General</c:formatCode>
                <c:ptCount val="1440"/>
                <c:pt idx="0">
                  <c:v>4.5986500000000001</c:v>
                </c:pt>
                <c:pt idx="1">
                  <c:v>4.5395357341039801</c:v>
                </c:pt>
                <c:pt idx="2">
                  <c:v>4.4809120824592004</c:v>
                </c:pt>
                <c:pt idx="3">
                  <c:v>4.4227767492277463</c:v>
                </c:pt>
                <c:pt idx="4">
                  <c:v>4.3651274453600699</c:v>
                </c:pt>
                <c:pt idx="5">
                  <c:v>4.307961888585246</c:v>
                </c:pt>
                <c:pt idx="6">
                  <c:v>4.2512778034012424</c:v>
                </c:pt>
                <c:pt idx="7">
                  <c:v>4.1950729210650675</c:v>
                </c:pt>
                <c:pt idx="8">
                  <c:v>4.1393449795831101</c:v>
                </c:pt>
                <c:pt idx="9">
                  <c:v>4.0840917237012704</c:v>
                </c:pt>
                <c:pt idx="10">
                  <c:v>4.0293109048952864</c:v>
                </c:pt>
                <c:pt idx="11">
                  <c:v>3.9750002813609302</c:v>
                </c:pt>
                <c:pt idx="12">
                  <c:v>3.92115761800419</c:v>
                </c:pt>
                <c:pt idx="13">
                  <c:v>3.8677806864316202</c:v>
                </c:pt>
                <c:pt idx="14">
                  <c:v>3.8148672649404798</c:v>
                </c:pt>
                <c:pt idx="15">
                  <c:v>3.7624151385089881</c:v>
                </c:pt>
                <c:pt idx="16">
                  <c:v>3.7104220987865899</c:v>
                </c:pt>
                <c:pt idx="17">
                  <c:v>3.6588859440841781</c:v>
                </c:pt>
                <c:pt idx="18">
                  <c:v>3.6078044793643</c:v>
                </c:pt>
                <c:pt idx="19">
                  <c:v>3.5571755162314318</c:v>
                </c:pt>
                <c:pt idx="20">
                  <c:v>3.5069968729221812</c:v>
                </c:pt>
                <c:pt idx="21">
                  <c:v>3.4572663742955387</c:v>
                </c:pt>
                <c:pt idx="22">
                  <c:v>3.4079818518231217</c:v>
                </c:pt>
                <c:pt idx="23">
                  <c:v>3.3591411435793881</c:v>
                </c:pt>
                <c:pt idx="24">
                  <c:v>3.3107420942318768</c:v>
                </c:pt>
                <c:pt idx="25">
                  <c:v>3.2627825550314618</c:v>
                </c:pt>
                <c:pt idx="26">
                  <c:v>3.2152603838025597</c:v>
                </c:pt>
                <c:pt idx="27">
                  <c:v>3.1681734449333718</c:v>
                </c:pt>
                <c:pt idx="28">
                  <c:v>3.1215196093661302</c:v>
                </c:pt>
                <c:pt idx="29">
                  <c:v>3.0752967545873218</c:v>
                </c:pt>
                <c:pt idx="30">
                  <c:v>3.029502764617952</c:v>
                </c:pt>
                <c:pt idx="31">
                  <c:v>2.98413553000371</c:v>
                </c:pt>
                <c:pt idx="32">
                  <c:v>2.9391929478052798</c:v>
                </c:pt>
                <c:pt idx="33">
                  <c:v>2.8946729215885374</c:v>
                </c:pt>
                <c:pt idx="34">
                  <c:v>2.8505733614147881</c:v>
                </c:pt>
                <c:pt idx="35">
                  <c:v>2.8068921838310175</c:v>
                </c:pt>
                <c:pt idx="36">
                  <c:v>2.763627311860092</c:v>
                </c:pt>
                <c:pt idx="37">
                  <c:v>2.7207766749910212</c:v>
                </c:pt>
                <c:pt idx="38">
                  <c:v>2.6783382091691998</c:v>
                </c:pt>
                <c:pt idx="39">
                  <c:v>2.6363098567866201</c:v>
                </c:pt>
                <c:pt idx="40">
                  <c:v>2.5946895666721099</c:v>
                </c:pt>
                <c:pt idx="41">
                  <c:v>2.5534752940815997</c:v>
                </c:pt>
                <c:pt idx="42">
                  <c:v>2.512665000688286</c:v>
                </c:pt>
                <c:pt idx="43">
                  <c:v>2.4722566545729681</c:v>
                </c:pt>
                <c:pt idx="44">
                  <c:v>2.4322482302141761</c:v>
                </c:pt>
                <c:pt idx="45">
                  <c:v>2.3926377084784902</c:v>
                </c:pt>
                <c:pt idx="46">
                  <c:v>2.35342307661071</c:v>
                </c:pt>
                <c:pt idx="47">
                  <c:v>2.3146023282241464</c:v>
                </c:pt>
                <c:pt idx="48">
                  <c:v>2.2761734632908284</c:v>
                </c:pt>
                <c:pt idx="49">
                  <c:v>2.2381344881317218</c:v>
                </c:pt>
                <c:pt idx="50">
                  <c:v>2.2004834154069899</c:v>
                </c:pt>
                <c:pt idx="51">
                  <c:v>2.1632182641062401</c:v>
                </c:pt>
                <c:pt idx="52">
                  <c:v>2.1263370595387201</c:v>
                </c:pt>
                <c:pt idx="53">
                  <c:v>2.0898378333235597</c:v>
                </c:pt>
                <c:pt idx="54">
                  <c:v>2.0537186233800484</c:v>
                </c:pt>
                <c:pt idx="55">
                  <c:v>2.01797747391783</c:v>
                </c:pt>
                <c:pt idx="56">
                  <c:v>1.98261243542712</c:v>
                </c:pt>
                <c:pt idx="57">
                  <c:v>1.9476215646689998</c:v>
                </c:pt>
                <c:pt idx="58">
                  <c:v>1.9130029246656108</c:v>
                </c:pt>
                <c:pt idx="59">
                  <c:v>1.8787545846903801</c:v>
                </c:pt>
                <c:pt idx="60">
                  <c:v>1.8448746202583099</c:v>
                </c:pt>
                <c:pt idx="61">
                  <c:v>1.8113611131161298</c:v>
                </c:pt>
                <c:pt idx="62">
                  <c:v>1.7782121512326214</c:v>
                </c:pt>
                <c:pt idx="63">
                  <c:v>1.745425828788761</c:v>
                </c:pt>
                <c:pt idx="64">
                  <c:v>1.71300024616805</c:v>
                </c:pt>
                <c:pt idx="65">
                  <c:v>1.6809335099466609</c:v>
                </c:pt>
                <c:pt idx="66">
                  <c:v>1.64922373288374</c:v>
                </c:pt>
                <c:pt idx="67">
                  <c:v>1.61786903391161</c:v>
                </c:pt>
                <c:pt idx="68">
                  <c:v>1.58686753812599</c:v>
                </c:pt>
                <c:pt idx="69">
                  <c:v>1.5562173767762817</c:v>
                </c:pt>
                <c:pt idx="70">
                  <c:v>1.525916687255749</c:v>
                </c:pt>
                <c:pt idx="71">
                  <c:v>1.495963613091799</c:v>
                </c:pt>
                <c:pt idx="72">
                  <c:v>1.46635630393616</c:v>
                </c:pt>
                <c:pt idx="73">
                  <c:v>1.437092915555179</c:v>
                </c:pt>
                <c:pt idx="74">
                  <c:v>1.4081716098200199</c:v>
                </c:pt>
                <c:pt idx="75">
                  <c:v>1.3795905546969001</c:v>
                </c:pt>
                <c:pt idx="76">
                  <c:v>1.351347924237351</c:v>
                </c:pt>
                <c:pt idx="77">
                  <c:v>1.3234418985684098</c:v>
                </c:pt>
                <c:pt idx="78">
                  <c:v>1.2958706638828899</c:v>
                </c:pt>
                <c:pt idx="79">
                  <c:v>1.2686324124296098</c:v>
                </c:pt>
                <c:pt idx="80">
                  <c:v>1.241725342503599</c:v>
                </c:pt>
                <c:pt idx="81">
                  <c:v>1.2151476584363898</c:v>
                </c:pt>
                <c:pt idx="82">
                  <c:v>1.1888975705862015</c:v>
                </c:pt>
                <c:pt idx="83">
                  <c:v>1.1629732953281591</c:v>
                </c:pt>
                <c:pt idx="84">
                  <c:v>1.137373055044629</c:v>
                </c:pt>
                <c:pt idx="85">
                  <c:v>1.11209507811533</c:v>
                </c:pt>
                <c:pt idx="86">
                  <c:v>1.0871375989076399</c:v>
                </c:pt>
                <c:pt idx="87">
                  <c:v>1.06249885776683</c:v>
                </c:pt>
                <c:pt idx="88">
                  <c:v>1.0381771010062617</c:v>
                </c:pt>
                <c:pt idx="89">
                  <c:v>1.01417058089764</c:v>
                </c:pt>
                <c:pt idx="90">
                  <c:v>0.99047755566129159</c:v>
                </c:pt>
                <c:pt idx="91">
                  <c:v>0.96709628945631199</c:v>
                </c:pt>
                <c:pt idx="92">
                  <c:v>0.9440250523708732</c:v>
                </c:pt>
                <c:pt idx="93">
                  <c:v>0.92126212041242828</c:v>
                </c:pt>
                <c:pt idx="94">
                  <c:v>0.89880577549795704</c:v>
                </c:pt>
                <c:pt idx="95">
                  <c:v>0.87665430544418876</c:v>
                </c:pt>
                <c:pt idx="96">
                  <c:v>0.85480600395784401</c:v>
                </c:pt>
                <c:pt idx="97">
                  <c:v>0.83325917062587473</c:v>
                </c:pt>
                <c:pt idx="98">
                  <c:v>0.81201211090568559</c:v>
                </c:pt>
                <c:pt idx="99">
                  <c:v>0.79106313611538304</c:v>
                </c:pt>
                <c:pt idx="100">
                  <c:v>0.77041056342399861</c:v>
                </c:pt>
                <c:pt idx="101">
                  <c:v>0.75005271584173261</c:v>
                </c:pt>
                <c:pt idx="102">
                  <c:v>0.72998792221018372</c:v>
                </c:pt>
                <c:pt idx="103">
                  <c:v>0.71021451719258444</c:v>
                </c:pt>
                <c:pt idx="104">
                  <c:v>0.69073084126403472</c:v>
                </c:pt>
                <c:pt idx="105">
                  <c:v>0.67153524070174397</c:v>
                </c:pt>
                <c:pt idx="106">
                  <c:v>0.65262606757525643</c:v>
                </c:pt>
                <c:pt idx="107">
                  <c:v>0.63400167973669042</c:v>
                </c:pt>
                <c:pt idx="108">
                  <c:v>0.61566044081097304</c:v>
                </c:pt>
                <c:pt idx="109">
                  <c:v>0.59760072018607746</c:v>
                </c:pt>
                <c:pt idx="110">
                  <c:v>0.57982089300324946</c:v>
                </c:pt>
                <c:pt idx="111">
                  <c:v>0.56231934014725227</c:v>
                </c:pt>
                <c:pt idx="112">
                  <c:v>0.54509444823659658</c:v>
                </c:pt>
                <c:pt idx="113">
                  <c:v>0.52814460961377474</c:v>
                </c:pt>
                <c:pt idx="114">
                  <c:v>0.51146822233549305</c:v>
                </c:pt>
                <c:pt idx="115">
                  <c:v>0.49506369016291724</c:v>
                </c:pt>
                <c:pt idx="116">
                  <c:v>0.47892942255189302</c:v>
                </c:pt>
                <c:pt idx="117">
                  <c:v>0.46306383464319179</c:v>
                </c:pt>
                <c:pt idx="118">
                  <c:v>0.44746534725274351</c:v>
                </c:pt>
                <c:pt idx="119">
                  <c:v>0.43213238686186123</c:v>
                </c:pt>
                <c:pt idx="120">
                  <c:v>0.41706338560749523</c:v>
                </c:pt>
                <c:pt idx="121">
                  <c:v>0.40225678127244757</c:v>
                </c:pt>
                <c:pt idx="122">
                  <c:v>0.38771101727561835</c:v>
                </c:pt>
                <c:pt idx="123">
                  <c:v>0.37342454266224451</c:v>
                </c:pt>
                <c:pt idx="124">
                  <c:v>0.35939581209411908</c:v>
                </c:pt>
                <c:pt idx="125">
                  <c:v>0.34562328583984375</c:v>
                </c:pt>
                <c:pt idx="126">
                  <c:v>0.33210542976504637</c:v>
                </c:pt>
                <c:pt idx="127">
                  <c:v>0.31884071532263558</c:v>
                </c:pt>
                <c:pt idx="128">
                  <c:v>0.30582761954301435</c:v>
                </c:pt>
                <c:pt idx="129">
                  <c:v>0.29306462502432923</c:v>
                </c:pt>
                <c:pt idx="130">
                  <c:v>0.28055021992270335</c:v>
                </c:pt>
                <c:pt idx="131">
                  <c:v>0.26828289794246657</c:v>
                </c:pt>
                <c:pt idx="132">
                  <c:v>0.25626115832639068</c:v>
                </c:pt>
                <c:pt idx="133">
                  <c:v>0.24448350584593118</c:v>
                </c:pt>
                <c:pt idx="134">
                  <c:v>0.23294845079145227</c:v>
                </c:pt>
                <c:pt idx="135">
                  <c:v>0.22165450896246799</c:v>
                </c:pt>
                <c:pt idx="136">
                  <c:v>0.21060020165787699</c:v>
                </c:pt>
                <c:pt idx="137">
                  <c:v>0.19978405566619525</c:v>
                </c:pt>
                <c:pt idx="138">
                  <c:v>0.189204603255788</c:v>
                </c:pt>
                <c:pt idx="139">
                  <c:v>0.17886038216511418</c:v>
                </c:pt>
                <c:pt idx="140">
                  <c:v>0.16874993559294837</c:v>
                </c:pt>
                <c:pt idx="141">
                  <c:v>0.158871812188628</c:v>
                </c:pt>
                <c:pt idx="142">
                  <c:v>0.14922456604227899</c:v>
                </c:pt>
                <c:pt idx="143">
                  <c:v>0.13980675667505588</c:v>
                </c:pt>
                <c:pt idx="144">
                  <c:v>0.13061694902937199</c:v>
                </c:pt>
                <c:pt idx="145">
                  <c:v>0.12165371345914006</c:v>
                </c:pt>
                <c:pt idx="146">
                  <c:v>0.1129156257200041</c:v>
                </c:pt>
                <c:pt idx="147">
                  <c:v>0.10440126695957105</c:v>
                </c:pt>
                <c:pt idx="148">
                  <c:v>9.6109223707650848E-2</c:v>
                </c:pt>
                <c:pt idx="149">
                  <c:v>8.803808786648927E-2</c:v>
                </c:pt>
                <c:pt idx="150">
                  <c:v>8.0186456700998207E-2</c:v>
                </c:pt>
                <c:pt idx="151">
                  <c:v>7.2552932829003408E-2</c:v>
                </c:pt>
                <c:pt idx="152">
                  <c:v>6.5136124211461449E-2</c:v>
                </c:pt>
                <c:pt idx="153">
                  <c:v>5.7934644142709373E-2</c:v>
                </c:pt>
                <c:pt idx="154">
                  <c:v>5.0947111240691123E-2</c:v>
                </c:pt>
                <c:pt idx="155">
                  <c:v>4.41721494371973E-2</c:v>
                </c:pt>
                <c:pt idx="156">
                  <c:v>3.7608387968095555E-2</c:v>
                </c:pt>
                <c:pt idx="157">
                  <c:v>3.12544613635692E-2</c:v>
                </c:pt>
                <c:pt idx="158">
                  <c:v>2.5109009438348311E-2</c:v>
                </c:pt>
                <c:pt idx="159">
                  <c:v>1.9170677281949502E-2</c:v>
                </c:pt>
                <c:pt idx="160">
                  <c:v>1.3438115248904415E-2</c:v>
                </c:pt>
                <c:pt idx="161">
                  <c:v>7.9099789490015872E-3</c:v>
                </c:pt>
                <c:pt idx="162">
                  <c:v>2.5849292375150746E-3</c:v>
                </c:pt>
                <c:pt idx="163">
                  <c:v>-2.5383677945578519E-3</c:v>
                </c:pt>
                <c:pt idx="164">
                  <c:v>-7.4612408302625706E-3</c:v>
                </c:pt>
                <c:pt idx="165">
                  <c:v>-1.21850133364498E-2</c:v>
                </c:pt>
                <c:pt idx="166">
                  <c:v>-1.67110035735458E-2</c:v>
                </c:pt>
                <c:pt idx="167">
                  <c:v>-2.1040524605312201E-2</c:v>
                </c:pt>
                <c:pt idx="168">
                  <c:v>-2.5174884308617199E-2</c:v>
                </c:pt>
                <c:pt idx="169">
                  <c:v>-2.9115385383192912E-2</c:v>
                </c:pt>
                <c:pt idx="170">
                  <c:v>-3.2863325361409637E-2</c:v>
                </c:pt>
                <c:pt idx="171">
                  <c:v>-3.6419996618032024E-2</c:v>
                </c:pt>
                <c:pt idx="172">
                  <c:v>-3.9786686379991297E-2</c:v>
                </c:pt>
                <c:pt idx="173">
                  <c:v>-4.2964676736144937E-2</c:v>
                </c:pt>
                <c:pt idx="174">
                  <c:v>-4.5955244647051197E-2</c:v>
                </c:pt>
                <c:pt idx="175">
                  <c:v>-4.8759661954719966E-2</c:v>
                </c:pt>
                <c:pt idx="176">
                  <c:v>-5.1379195392390095E-2</c:v>
                </c:pt>
                <c:pt idx="177">
                  <c:v>-5.3815106594290001E-2</c:v>
                </c:pt>
                <c:pt idx="178">
                  <c:v>-5.6068652105401434E-2</c:v>
                </c:pt>
                <c:pt idx="179">
                  <c:v>-5.8141083391228997E-2</c:v>
                </c:pt>
                <c:pt idx="180">
                  <c:v>-6.0033646847561982E-2</c:v>
                </c:pt>
                <c:pt idx="181">
                  <c:v>-6.1747583810235283E-2</c:v>
                </c:pt>
                <c:pt idx="182">
                  <c:v>-6.3284130564908503E-2</c:v>
                </c:pt>
                <c:pt idx="183">
                  <c:v>-6.4644518356816533E-2</c:v>
                </c:pt>
                <c:pt idx="184">
                  <c:v>-6.5829973400542349E-2</c:v>
                </c:pt>
                <c:pt idx="185">
                  <c:v>-6.68417168897779E-2</c:v>
                </c:pt>
                <c:pt idx="186">
                  <c:v>-6.7680965007096652E-2</c:v>
                </c:pt>
                <c:pt idx="187">
                  <c:v>-6.8348928933706282E-2</c:v>
                </c:pt>
                <c:pt idx="188">
                  <c:v>-6.8846814859228805E-2</c:v>
                </c:pt>
                <c:pt idx="189">
                  <c:v>-6.9175823991455901E-2</c:v>
                </c:pt>
                <c:pt idx="190">
                  <c:v>-6.9337152566115223E-2</c:v>
                </c:pt>
                <c:pt idx="191">
                  <c:v>-6.9331991856638783E-2</c:v>
                </c:pt>
                <c:pt idx="192">
                  <c:v>-6.9161528183926124E-2</c:v>
                </c:pt>
                <c:pt idx="193">
                  <c:v>-6.8826942926110149E-2</c:v>
                </c:pt>
                <c:pt idx="194">
                  <c:v>-6.8329412528317521E-2</c:v>
                </c:pt>
                <c:pt idx="195">
                  <c:v>-6.7670108512444899E-2</c:v>
                </c:pt>
                <c:pt idx="196">
                  <c:v>-6.6850197486915314E-2</c:v>
                </c:pt>
                <c:pt idx="197">
                  <c:v>-6.587084115644086E-2</c:v>
                </c:pt>
                <c:pt idx="198">
                  <c:v>-6.4733196331800968E-2</c:v>
                </c:pt>
                <c:pt idx="199">
                  <c:v>-6.3438414939590793E-2</c:v>
                </c:pt>
                <c:pt idx="200">
                  <c:v>-6.1987644032002139E-2</c:v>
                </c:pt>
                <c:pt idx="201">
                  <c:v>-6.0382025796573438E-2</c:v>
                </c:pt>
                <c:pt idx="202">
                  <c:v>-5.8622697565972735E-2</c:v>
                </c:pt>
                <c:pt idx="203">
                  <c:v>-5.6710791827743731E-2</c:v>
                </c:pt>
                <c:pt idx="204">
                  <c:v>-5.4647436234085446E-2</c:v>
                </c:pt>
                <c:pt idx="205">
                  <c:v>-5.2433753611610137E-2</c:v>
                </c:pt>
                <c:pt idx="206">
                  <c:v>-5.0070861971111241E-2</c:v>
                </c:pt>
                <c:pt idx="207">
                  <c:v>-4.7559874517327502E-2</c:v>
                </c:pt>
                <c:pt idx="208">
                  <c:v>-4.490189965871224E-2</c:v>
                </c:pt>
                <c:pt idx="209">
                  <c:v>-4.2098041017186276E-2</c:v>
                </c:pt>
                <c:pt idx="210">
                  <c:v>-3.9149397437919162E-2</c:v>
                </c:pt>
                <c:pt idx="211">
                  <c:v>-3.6057062999086328E-2</c:v>
                </c:pt>
                <c:pt idx="212">
                  <c:v>-3.2822127021631738E-2</c:v>
                </c:pt>
                <c:pt idx="213">
                  <c:v>-2.9445674079037802E-2</c:v>
                </c:pt>
                <c:pt idx="214">
                  <c:v>-2.5928784007087979E-2</c:v>
                </c:pt>
                <c:pt idx="215">
                  <c:v>-2.2272531913636699E-2</c:v>
                </c:pt>
                <c:pt idx="216">
                  <c:v>-1.8477988188364703E-2</c:v>
                </c:pt>
                <c:pt idx="217">
                  <c:v>-1.4546218512555701E-2</c:v>
                </c:pt>
                <c:pt idx="218">
                  <c:v>-1.0478283868854599E-2</c:v>
                </c:pt>
                <c:pt idx="219">
                  <c:v>-6.275240551031131E-3</c:v>
                </c:pt>
                <c:pt idx="220">
                  <c:v>-1.9381401737534817E-3</c:v>
                </c:pt>
                <c:pt idx="221">
                  <c:v>2.5319703176540612E-3</c:v>
                </c:pt>
                <c:pt idx="222">
                  <c:v>7.134048637445824E-3</c:v>
                </c:pt>
                <c:pt idx="223">
                  <c:v>1.1867057149683719E-2</c:v>
                </c:pt>
                <c:pt idx="224">
                  <c:v>1.6729962858476201E-2</c:v>
                </c:pt>
                <c:pt idx="225">
                  <c:v>2.1721737398217401E-2</c:v>
                </c:pt>
                <c:pt idx="226">
                  <c:v>2.684135702380884E-2</c:v>
                </c:pt>
                <c:pt idx="227">
                  <c:v>3.2087802600909959E-2</c:v>
                </c:pt>
                <c:pt idx="228">
                  <c:v>3.7460059596161124E-2</c:v>
                </c:pt>
                <c:pt idx="229">
                  <c:v>4.2957118067423722E-2</c:v>
                </c:pt>
                <c:pt idx="230">
                  <c:v>4.8577972654014E-2</c:v>
                </c:pt>
                <c:pt idx="231">
                  <c:v>5.4321622566939114E-2</c:v>
                </c:pt>
                <c:pt idx="232">
                  <c:v>6.0187071579130134E-2</c:v>
                </c:pt>
                <c:pt idx="233">
                  <c:v>6.6173328015674202E-2</c:v>
                </c:pt>
                <c:pt idx="234">
                  <c:v>7.22794047440595E-2</c:v>
                </c:pt>
                <c:pt idx="235">
                  <c:v>7.8504319164394099E-2</c:v>
                </c:pt>
                <c:pt idx="236">
                  <c:v>8.4847093199658621E-2</c:v>
                </c:pt>
                <c:pt idx="237">
                  <c:v>9.130675328592458E-2</c:v>
                </c:pt>
                <c:pt idx="238">
                  <c:v>9.7882330362603243E-2</c:v>
                </c:pt>
                <c:pt idx="239">
                  <c:v>0.104572859862668</c:v>
                </c:pt>
                <c:pt idx="240">
                  <c:v>0.1113773817029</c:v>
                </c:pt>
                <c:pt idx="241">
                  <c:v>0.11829494027411618</c:v>
                </c:pt>
                <c:pt idx="242">
                  <c:v>0.12532458443140401</c:v>
                </c:pt>
                <c:pt idx="243">
                  <c:v>0.13246536748436519</c:v>
                </c:pt>
                <c:pt idx="244">
                  <c:v>0.13971634718733336</c:v>
                </c:pt>
                <c:pt idx="245">
                  <c:v>0.14707658572962801</c:v>
                </c:pt>
                <c:pt idx="246">
                  <c:v>0.15454514972577318</c:v>
                </c:pt>
                <c:pt idx="247">
                  <c:v>0.16212111020574488</c:v>
                </c:pt>
                <c:pt idx="248">
                  <c:v>0.16980354260520211</c:v>
                </c:pt>
                <c:pt idx="249">
                  <c:v>0.17759152675571288</c:v>
                </c:pt>
                <c:pt idx="250">
                  <c:v>0.18548414687499826</c:v>
                </c:pt>
                <c:pt idx="251">
                  <c:v>0.19348049155716837</c:v>
                </c:pt>
                <c:pt idx="252">
                  <c:v>0.201579653762955</c:v>
                </c:pt>
                <c:pt idx="253">
                  <c:v>0.20978073080993712</c:v>
                </c:pt>
                <c:pt idx="254">
                  <c:v>0.21808282436279511</c:v>
                </c:pt>
                <c:pt idx="255">
                  <c:v>0.22648504042352319</c:v>
                </c:pt>
                <c:pt idx="256">
                  <c:v>0.23498648932168312</c:v>
                </c:pt>
                <c:pt idx="257">
                  <c:v>0.24358628570463212</c:v>
                </c:pt>
                <c:pt idx="258">
                  <c:v>0.25228354852774693</c:v>
                </c:pt>
                <c:pt idx="259">
                  <c:v>0.26107740104468136</c:v>
                </c:pt>
                <c:pt idx="260">
                  <c:v>0.26996697079757537</c:v>
                </c:pt>
                <c:pt idx="261">
                  <c:v>0.27895138960731408</c:v>
                </c:pt>
                <c:pt idx="262">
                  <c:v>0.28802979356374842</c:v>
                </c:pt>
                <c:pt idx="263">
                  <c:v>0.297201323015926</c:v>
                </c:pt>
                <c:pt idx="264">
                  <c:v>0.30646512256234298</c:v>
                </c:pt>
                <c:pt idx="265">
                  <c:v>0.31582034104115742</c:v>
                </c:pt>
                <c:pt idx="266">
                  <c:v>0.32526613152044237</c:v>
                </c:pt>
                <c:pt idx="267">
                  <c:v>0.33480165128841344</c:v>
                </c:pt>
                <c:pt idx="268">
                  <c:v>0.34442606184366475</c:v>
                </c:pt>
                <c:pt idx="269">
                  <c:v>0.35413852888539599</c:v>
                </c:pt>
                <c:pt idx="270">
                  <c:v>0.36393822230366235</c:v>
                </c:pt>
                <c:pt idx="271">
                  <c:v>0.37382431616959244</c:v>
                </c:pt>
                <c:pt idx="272">
                  <c:v>0.38379598872564036</c:v>
                </c:pt>
                <c:pt idx="273">
                  <c:v>0.39385242237580353</c:v>
                </c:pt>
                <c:pt idx="274">
                  <c:v>0.40399280367587137</c:v>
                </c:pt>
                <c:pt idx="275">
                  <c:v>0.41421632332365438</c:v>
                </c:pt>
                <c:pt idx="276">
                  <c:v>0.4245221761492135</c:v>
                </c:pt>
                <c:pt idx="277">
                  <c:v>0.43490956110510737</c:v>
                </c:pt>
                <c:pt idx="278">
                  <c:v>0.44537768125661553</c:v>
                </c:pt>
                <c:pt idx="279">
                  <c:v>0.45592574377197498</c:v>
                </c:pt>
                <c:pt idx="280">
                  <c:v>0.46655295991262835</c:v>
                </c:pt>
                <c:pt idx="281">
                  <c:v>0.47725854502343901</c:v>
                </c:pt>
                <c:pt idx="282">
                  <c:v>0.48804171852294098</c:v>
                </c:pt>
                <c:pt idx="283">
                  <c:v>0.49890170389356236</c:v>
                </c:pt>
                <c:pt idx="284">
                  <c:v>0.50983772867186306</c:v>
                </c:pt>
                <c:pt idx="285">
                  <c:v>0.52084902443878789</c:v>
                </c:pt>
                <c:pt idx="286">
                  <c:v>0.53193482680986703</c:v>
                </c:pt>
                <c:pt idx="287">
                  <c:v>0.54309437542547745</c:v>
                </c:pt>
                <c:pt idx="288">
                  <c:v>0.55432691394107103</c:v>
                </c:pt>
                <c:pt idx="289">
                  <c:v>0.56563169001741243</c:v>
                </c:pt>
                <c:pt idx="290">
                  <c:v>0.57700795531079441</c:v>
                </c:pt>
                <c:pt idx="291">
                  <c:v>0.588454965463302</c:v>
                </c:pt>
                <c:pt idx="292">
                  <c:v>0.59997198009302843</c:v>
                </c:pt>
                <c:pt idx="293">
                  <c:v>0.61155826278430903</c:v>
                </c:pt>
                <c:pt idx="294">
                  <c:v>0.62321308107797557</c:v>
                </c:pt>
                <c:pt idx="295">
                  <c:v>0.63493570646156072</c:v>
                </c:pt>
                <c:pt idx="296">
                  <c:v>0.64672541435956032</c:v>
                </c:pt>
                <c:pt idx="297">
                  <c:v>0.65858148412364903</c:v>
                </c:pt>
                <c:pt idx="298">
                  <c:v>0.67050319902293043</c:v>
                </c:pt>
                <c:pt idx="299">
                  <c:v>0.68248984623416775</c:v>
                </c:pt>
                <c:pt idx="300">
                  <c:v>0.69454071683199758</c:v>
                </c:pt>
                <c:pt idx="301">
                  <c:v>0.70665510577920099</c:v>
                </c:pt>
                <c:pt idx="302">
                  <c:v>0.71883231191691055</c:v>
                </c:pt>
                <c:pt idx="303">
                  <c:v>0.73107163795486474</c:v>
                </c:pt>
                <c:pt idx="304">
                  <c:v>0.74337239046161796</c:v>
                </c:pt>
                <c:pt idx="305">
                  <c:v>0.75573387985479346</c:v>
                </c:pt>
                <c:pt idx="306">
                  <c:v>0.76815542039132845</c:v>
                </c:pt>
                <c:pt idx="307">
                  <c:v>0.78063633015767897</c:v>
                </c:pt>
                <c:pt idx="308">
                  <c:v>0.79317593106007445</c:v>
                </c:pt>
                <c:pt idx="309">
                  <c:v>0.8057735488147526</c:v>
                </c:pt>
                <c:pt idx="310">
                  <c:v>0.81842851293819274</c:v>
                </c:pt>
                <c:pt idx="311">
                  <c:v>0.83114015673733699</c:v>
                </c:pt>
                <c:pt idx="312">
                  <c:v>0.84390781729984976</c:v>
                </c:pt>
                <c:pt idx="313">
                  <c:v>0.85673083548432971</c:v>
                </c:pt>
                <c:pt idx="314">
                  <c:v>0.86960855591055841</c:v>
                </c:pt>
                <c:pt idx="315">
                  <c:v>0.88254032694972695</c:v>
                </c:pt>
                <c:pt idx="316">
                  <c:v>0.89552550071468495</c:v>
                </c:pt>
                <c:pt idx="317">
                  <c:v>0.90856343305014997</c:v>
                </c:pt>
                <c:pt idx="318">
                  <c:v>0.92165348352297105</c:v>
                </c:pt>
                <c:pt idx="319">
                  <c:v>0.93479501541233845</c:v>
                </c:pt>
                <c:pt idx="320">
                  <c:v>0.94798739570003643</c:v>
                </c:pt>
                <c:pt idx="321">
                  <c:v>0.96122999506067142</c:v>
                </c:pt>
                <c:pt idx="322">
                  <c:v>0.97452218785189981</c:v>
                </c:pt>
                <c:pt idx="323">
                  <c:v>0.98786335210468501</c:v>
                </c:pt>
                <c:pt idx="324">
                  <c:v>1.001252869513501</c:v>
                </c:pt>
                <c:pt idx="325">
                  <c:v>1.0146901254265901</c:v>
                </c:pt>
                <c:pt idx="326">
                  <c:v>1.02817450883619</c:v>
                </c:pt>
                <c:pt idx="327">
                  <c:v>1.0417054123687699</c:v>
                </c:pt>
                <c:pt idx="328">
                  <c:v>1.05528223227526</c:v>
                </c:pt>
                <c:pt idx="329">
                  <c:v>1.06890436842131</c:v>
                </c:pt>
                <c:pt idx="330">
                  <c:v>1.0825712242774799</c:v>
                </c:pt>
                <c:pt idx="331">
                  <c:v>1.0962822069095108</c:v>
                </c:pt>
                <c:pt idx="332">
                  <c:v>1.1100367269685509</c:v>
                </c:pt>
                <c:pt idx="333">
                  <c:v>1.1238341986813898</c:v>
                </c:pt>
                <c:pt idx="334">
                  <c:v>1.1376740398406799</c:v>
                </c:pt>
                <c:pt idx="335">
                  <c:v>1.15155567179519</c:v>
                </c:pt>
                <c:pt idx="336">
                  <c:v>1.1654785194400501</c:v>
                </c:pt>
                <c:pt idx="337">
                  <c:v>1.1794420112069401</c:v>
                </c:pt>
                <c:pt idx="338">
                  <c:v>1.1934455790543701</c:v>
                </c:pt>
                <c:pt idx="339">
                  <c:v>1.207488658457899</c:v>
                </c:pt>
                <c:pt idx="340">
                  <c:v>1.221570688400369</c:v>
                </c:pt>
                <c:pt idx="341">
                  <c:v>1.235691111362119</c:v>
                </c:pt>
                <c:pt idx="342">
                  <c:v>1.2498493733112899</c:v>
                </c:pt>
                <c:pt idx="343">
                  <c:v>1.2640449236939608</c:v>
                </c:pt>
                <c:pt idx="344">
                  <c:v>1.2782772154244491</c:v>
                </c:pt>
                <c:pt idx="345">
                  <c:v>1.2925457048755509</c:v>
                </c:pt>
                <c:pt idx="346">
                  <c:v>1.3068498518687208</c:v>
                </c:pt>
                <c:pt idx="347">
                  <c:v>1.3211891196643699</c:v>
                </c:pt>
                <c:pt idx="348">
                  <c:v>1.3355629749520601</c:v>
                </c:pt>
                <c:pt idx="349">
                  <c:v>1.3499708878407299</c:v>
                </c:pt>
                <c:pt idx="350">
                  <c:v>1.3644123318489909</c:v>
                </c:pt>
                <c:pt idx="351">
                  <c:v>1.3788867838952901</c:v>
                </c:pt>
                <c:pt idx="352">
                  <c:v>1.39339372428817</c:v>
                </c:pt>
                <c:pt idx="353">
                  <c:v>1.4079326367165399</c:v>
                </c:pt>
                <c:pt idx="354">
                  <c:v>1.4225030082398691</c:v>
                </c:pt>
                <c:pt idx="355">
                  <c:v>1.4371043292783998</c:v>
                </c:pt>
                <c:pt idx="356">
                  <c:v>1.4517360936034684</c:v>
                </c:pt>
                <c:pt idx="357">
                  <c:v>1.4663977983276391</c:v>
                </c:pt>
                <c:pt idx="358">
                  <c:v>1.4810889438950201</c:v>
                </c:pt>
                <c:pt idx="359">
                  <c:v>1.4958090340714398</c:v>
                </c:pt>
                <c:pt idx="360">
                  <c:v>1.510557575934721</c:v>
                </c:pt>
                <c:pt idx="361">
                  <c:v>1.5253340798648998</c:v>
                </c:pt>
                <c:pt idx="362">
                  <c:v>1.5401380595344498</c:v>
                </c:pt>
                <c:pt idx="363">
                  <c:v>1.5549690318985501</c:v>
                </c:pt>
                <c:pt idx="364">
                  <c:v>1.569826517185279</c:v>
                </c:pt>
                <c:pt idx="365">
                  <c:v>1.5847100388858801</c:v>
                </c:pt>
                <c:pt idx="366">
                  <c:v>1.59961912374497</c:v>
                </c:pt>
                <c:pt idx="367">
                  <c:v>1.6145533017508009</c:v>
                </c:pt>
                <c:pt idx="368">
                  <c:v>1.62951210612549</c:v>
                </c:pt>
                <c:pt idx="369">
                  <c:v>1.6444950733152401</c:v>
                </c:pt>
                <c:pt idx="370">
                  <c:v>1.6595017429805698</c:v>
                </c:pt>
                <c:pt idx="371">
                  <c:v>1.6745316579865699</c:v>
                </c:pt>
                <c:pt idx="372">
                  <c:v>1.6895843643931401</c:v>
                </c:pt>
                <c:pt idx="373">
                  <c:v>1.7046594114452009</c:v>
                </c:pt>
                <c:pt idx="374">
                  <c:v>1.7197563515629299</c:v>
                </c:pt>
                <c:pt idx="375">
                  <c:v>1.7348747403320199</c:v>
                </c:pt>
                <c:pt idx="376">
                  <c:v>1.7500141364939117</c:v>
                </c:pt>
                <c:pt idx="377">
                  <c:v>1.7651741019359801</c:v>
                </c:pt>
                <c:pt idx="378">
                  <c:v>1.7803542016818314</c:v>
                </c:pt>
                <c:pt idx="379">
                  <c:v>1.7955540038815212</c:v>
                </c:pt>
                <c:pt idx="380">
                  <c:v>1.8107730798017809</c:v>
                </c:pt>
                <c:pt idx="381">
                  <c:v>1.826011003816211</c:v>
                </c:pt>
                <c:pt idx="382">
                  <c:v>1.8412673533955999</c:v>
                </c:pt>
                <c:pt idx="383">
                  <c:v>1.85654170909812</c:v>
                </c:pt>
                <c:pt idx="384">
                  <c:v>1.8718336545595198</c:v>
                </c:pt>
                <c:pt idx="385">
                  <c:v>1.8871427764834301</c:v>
                </c:pt>
                <c:pt idx="386">
                  <c:v>1.9024686646315501</c:v>
                </c:pt>
                <c:pt idx="387">
                  <c:v>1.9178109118139199</c:v>
                </c:pt>
                <c:pt idx="388">
                  <c:v>1.933169113879099</c:v>
                </c:pt>
                <c:pt idx="389">
                  <c:v>1.94854286970447</c:v>
                </c:pt>
                <c:pt idx="390">
                  <c:v>1.963931781186419</c:v>
                </c:pt>
                <c:pt idx="391">
                  <c:v>1.9793354532305998</c:v>
                </c:pt>
                <c:pt idx="392">
                  <c:v>1.9947534937421498</c:v>
                </c:pt>
                <c:pt idx="393">
                  <c:v>2.0101855136159399</c:v>
                </c:pt>
                <c:pt idx="394">
                  <c:v>2.0256311267268199</c:v>
                </c:pt>
                <c:pt idx="395">
                  <c:v>2.0410899499197988</c:v>
                </c:pt>
                <c:pt idx="396">
                  <c:v>2.0565616030003597</c:v>
                </c:pt>
                <c:pt idx="397">
                  <c:v>2.0720457087246387</c:v>
                </c:pt>
                <c:pt idx="398">
                  <c:v>2.0875418927896612</c:v>
                </c:pt>
                <c:pt idx="399">
                  <c:v>2.10304978382359</c:v>
                </c:pt>
                <c:pt idx="400">
                  <c:v>2.11856901337599</c:v>
                </c:pt>
                <c:pt idx="401">
                  <c:v>2.1340992159080003</c:v>
                </c:pt>
                <c:pt idx="402">
                  <c:v>2.1496400287826201</c:v>
                </c:pt>
                <c:pt idx="403">
                  <c:v>2.165191092254902</c:v>
                </c:pt>
                <c:pt idx="404">
                  <c:v>2.1807520494622401</c:v>
                </c:pt>
                <c:pt idx="405">
                  <c:v>2.1963225464145499</c:v>
                </c:pt>
                <c:pt idx="406">
                  <c:v>2.2119022319845598</c:v>
                </c:pt>
                <c:pt idx="407">
                  <c:v>2.2274907578979648</c:v>
                </c:pt>
                <c:pt idx="408">
                  <c:v>2.2430877787237429</c:v>
                </c:pt>
                <c:pt idx="409">
                  <c:v>2.2586929518643499</c:v>
                </c:pt>
                <c:pt idx="410">
                  <c:v>2.27430593754598</c:v>
                </c:pt>
                <c:pt idx="411">
                  <c:v>2.2899263988087402</c:v>
                </c:pt>
                <c:pt idx="412">
                  <c:v>2.3055540014969718</c:v>
                </c:pt>
                <c:pt idx="413">
                  <c:v>2.3211884142493981</c:v>
                </c:pt>
                <c:pt idx="414">
                  <c:v>2.336829308489448</c:v>
                </c:pt>
                <c:pt idx="415">
                  <c:v>2.35247635841541</c:v>
                </c:pt>
                <c:pt idx="416">
                  <c:v>2.368129240990712</c:v>
                </c:pt>
                <c:pt idx="417">
                  <c:v>2.3837876359341301</c:v>
                </c:pt>
                <c:pt idx="418">
                  <c:v>2.3994512257100684</c:v>
                </c:pt>
                <c:pt idx="419">
                  <c:v>2.4151196955187468</c:v>
                </c:pt>
                <c:pt idx="420">
                  <c:v>2.4307927332864701</c:v>
                </c:pt>
                <c:pt idx="421">
                  <c:v>2.446470029655798</c:v>
                </c:pt>
                <c:pt idx="422">
                  <c:v>2.4621512779758801</c:v>
                </c:pt>
                <c:pt idx="423">
                  <c:v>2.47783617429263</c:v>
                </c:pt>
                <c:pt idx="424">
                  <c:v>2.4935244173389299</c:v>
                </c:pt>
                <c:pt idx="425">
                  <c:v>2.5092157085249602</c:v>
                </c:pt>
                <c:pt idx="426">
                  <c:v>2.5249097519283326</c:v>
                </c:pt>
                <c:pt idx="427">
                  <c:v>2.5406062542843899</c:v>
                </c:pt>
                <c:pt idx="428">
                  <c:v>2.55630492497643</c:v>
                </c:pt>
                <c:pt idx="429">
                  <c:v>2.5720054760259079</c:v>
                </c:pt>
                <c:pt idx="430">
                  <c:v>2.5877076220827129</c:v>
                </c:pt>
                <c:pt idx="431">
                  <c:v>2.6034110804153818</c:v>
                </c:pt>
                <c:pt idx="432">
                  <c:v>2.6191155709013212</c:v>
                </c:pt>
                <c:pt idx="433">
                  <c:v>2.6348208160171001</c:v>
                </c:pt>
                <c:pt idx="434">
                  <c:v>2.6505265408285918</c:v>
                </c:pt>
                <c:pt idx="435">
                  <c:v>2.6662324729812799</c:v>
                </c:pt>
                <c:pt idx="436">
                  <c:v>2.681938342690493</c:v>
                </c:pt>
                <c:pt idx="437">
                  <c:v>2.6976438827316001</c:v>
                </c:pt>
                <c:pt idx="438">
                  <c:v>2.7133488284302398</c:v>
                </c:pt>
                <c:pt idx="439">
                  <c:v>2.7290529176526501</c:v>
                </c:pt>
                <c:pt idx="440">
                  <c:v>2.7447558907957599</c:v>
                </c:pt>
                <c:pt idx="441">
                  <c:v>2.7604574907775299</c:v>
                </c:pt>
                <c:pt idx="442">
                  <c:v>2.7761574630271482</c:v>
                </c:pt>
                <c:pt idx="443">
                  <c:v>2.7918555554753</c:v>
                </c:pt>
                <c:pt idx="444">
                  <c:v>2.8075515185443121</c:v>
                </c:pt>
                <c:pt idx="445">
                  <c:v>2.8232451051385064</c:v>
                </c:pt>
                <c:pt idx="446">
                  <c:v>2.83893607063436</c:v>
                </c:pt>
                <c:pt idx="447">
                  <c:v>2.85462417287075</c:v>
                </c:pt>
                <c:pt idx="448">
                  <c:v>2.8703091721391987</c:v>
                </c:pt>
                <c:pt idx="449">
                  <c:v>2.88599083117411</c:v>
                </c:pt>
                <c:pt idx="450">
                  <c:v>2.9016689151429782</c:v>
                </c:pt>
                <c:pt idx="451">
                  <c:v>2.9173431916367081</c:v>
                </c:pt>
                <c:pt idx="452">
                  <c:v>2.9330134306597073</c:v>
                </c:pt>
                <c:pt idx="453">
                  <c:v>2.948679404620238</c:v>
                </c:pt>
                <c:pt idx="454">
                  <c:v>2.9643408883206201</c:v>
                </c:pt>
                <c:pt idx="455">
                  <c:v>2.9799976589474531</c:v>
                </c:pt>
                <c:pt idx="456">
                  <c:v>2.9956494960618363</c:v>
                </c:pt>
                <c:pt idx="457">
                  <c:v>3.0112961815896684</c:v>
                </c:pt>
                <c:pt idx="458">
                  <c:v>3.0269374998117882</c:v>
                </c:pt>
                <c:pt idx="459">
                  <c:v>3.0425732373543002</c:v>
                </c:pt>
                <c:pt idx="460">
                  <c:v>3.0582031831787466</c:v>
                </c:pt>
                <c:pt idx="461">
                  <c:v>3.0738271285723919</c:v>
                </c:pt>
                <c:pt idx="462">
                  <c:v>3.0894448671383801</c:v>
                </c:pt>
                <c:pt idx="463">
                  <c:v>3.1050561947860684</c:v>
                </c:pt>
                <c:pt idx="464">
                  <c:v>3.1206609097211881</c:v>
                </c:pt>
                <c:pt idx="465">
                  <c:v>3.1362588124361181</c:v>
                </c:pt>
                <c:pt idx="466">
                  <c:v>3.1518497057000987</c:v>
                </c:pt>
                <c:pt idx="467">
                  <c:v>3.1674333945494801</c:v>
                </c:pt>
                <c:pt idx="468">
                  <c:v>3.183009686277932</c:v>
                </c:pt>
                <c:pt idx="469">
                  <c:v>3.1985783904267198</c:v>
                </c:pt>
                <c:pt idx="470">
                  <c:v>3.2141393187749219</c:v>
                </c:pt>
                <c:pt idx="471">
                  <c:v>3.2296922853296199</c:v>
                </c:pt>
                <c:pt idx="472">
                  <c:v>3.2452371063162317</c:v>
                </c:pt>
                <c:pt idx="473">
                  <c:v>3.2607736001686298</c:v>
                </c:pt>
                <c:pt idx="474">
                  <c:v>3.2763015875194812</c:v>
                </c:pt>
                <c:pt idx="475">
                  <c:v>3.2918208911903899</c:v>
                </c:pt>
                <c:pt idx="476">
                  <c:v>3.3073313361822319</c:v>
                </c:pt>
                <c:pt idx="477">
                  <c:v>3.3228327496653001</c:v>
                </c:pt>
                <c:pt idx="478">
                  <c:v>3.3383249609695702</c:v>
                </c:pt>
                <c:pt idx="479">
                  <c:v>3.35380780157494</c:v>
                </c:pt>
                <c:pt idx="480">
                  <c:v>3.3692811051014901</c:v>
                </c:pt>
                <c:pt idx="481">
                  <c:v>3.3847447072996601</c:v>
                </c:pt>
                <c:pt idx="482">
                  <c:v>3.4001984460405401</c:v>
                </c:pt>
                <c:pt idx="483">
                  <c:v>3.4156421613060663</c:v>
                </c:pt>
                <c:pt idx="484">
                  <c:v>3.4310756951792762</c:v>
                </c:pt>
                <c:pt idx="485">
                  <c:v>3.4464988918345481</c:v>
                </c:pt>
                <c:pt idx="486">
                  <c:v>3.4619115975278012</c:v>
                </c:pt>
                <c:pt idx="487">
                  <c:v>3.4773136605867601</c:v>
                </c:pt>
                <c:pt idx="488">
                  <c:v>3.4927049314011982</c:v>
                </c:pt>
                <c:pt idx="489">
                  <c:v>3.50808526241316</c:v>
                </c:pt>
                <c:pt idx="490">
                  <c:v>3.523454508107172</c:v>
                </c:pt>
                <c:pt idx="491">
                  <c:v>3.5388125250005187</c:v>
                </c:pt>
                <c:pt idx="492">
                  <c:v>3.5541591716334597</c:v>
                </c:pt>
                <c:pt idx="493">
                  <c:v>3.5694943085594519</c:v>
                </c:pt>
                <c:pt idx="494">
                  <c:v>3.5848177983354019</c:v>
                </c:pt>
                <c:pt idx="495">
                  <c:v>3.6001295055118918</c:v>
                </c:pt>
                <c:pt idx="496">
                  <c:v>3.6154292966234101</c:v>
                </c:pt>
                <c:pt idx="497">
                  <c:v>3.6307170401786317</c:v>
                </c:pt>
                <c:pt idx="498">
                  <c:v>3.6459926066505601</c:v>
                </c:pt>
                <c:pt idx="499">
                  <c:v>3.6612558684668399</c:v>
                </c:pt>
                <c:pt idx="500">
                  <c:v>3.676506699999988</c:v>
                </c:pt>
                <c:pt idx="501">
                  <c:v>3.6917449775575699</c:v>
                </c:pt>
                <c:pt idx="502">
                  <c:v>3.7069705793725212</c:v>
                </c:pt>
                <c:pt idx="503">
                  <c:v>3.72218338559327</c:v>
                </c:pt>
                <c:pt idx="504">
                  <c:v>3.7373832782741019</c:v>
                </c:pt>
                <c:pt idx="505">
                  <c:v>3.7525701413652799</c:v>
                </c:pt>
                <c:pt idx="506">
                  <c:v>3.767743860703372</c:v>
                </c:pt>
                <c:pt idx="507">
                  <c:v>3.7829043240013802</c:v>
                </c:pt>
                <c:pt idx="508">
                  <c:v>3.7980514208391081</c:v>
                </c:pt>
                <c:pt idx="509">
                  <c:v>3.8131850426532798</c:v>
                </c:pt>
                <c:pt idx="510">
                  <c:v>3.8283050827278502</c:v>
                </c:pt>
                <c:pt idx="511">
                  <c:v>3.8434114361841587</c:v>
                </c:pt>
                <c:pt idx="512">
                  <c:v>3.858503999971278</c:v>
                </c:pt>
                <c:pt idx="513">
                  <c:v>3.8735826728561298</c:v>
                </c:pt>
                <c:pt idx="514">
                  <c:v>3.8886473554138279</c:v>
                </c:pt>
                <c:pt idx="515">
                  <c:v>3.9036979500178099</c:v>
                </c:pt>
                <c:pt idx="516">
                  <c:v>3.9187343608301699</c:v>
                </c:pt>
                <c:pt idx="517">
                  <c:v>3.9337564937917979</c:v>
                </c:pt>
                <c:pt idx="518">
                  <c:v>3.9487642566127126</c:v>
                </c:pt>
                <c:pt idx="519">
                  <c:v>3.9637575587622029</c:v>
                </c:pt>
                <c:pt idx="520">
                  <c:v>3.9787363114591399</c:v>
                </c:pt>
                <c:pt idx="521">
                  <c:v>3.99370042766214</c:v>
                </c:pt>
                <c:pt idx="522">
                  <c:v>4.0086498220598914</c:v>
                </c:pt>
                <c:pt idx="523">
                  <c:v>4.0235844110612762</c:v>
                </c:pt>
                <c:pt idx="524">
                  <c:v>4.03850411278572</c:v>
                </c:pt>
                <c:pt idx="525">
                  <c:v>4.0534088470533298</c:v>
                </c:pt>
                <c:pt idx="526">
                  <c:v>4.0682985353751802</c:v>
                </c:pt>
                <c:pt idx="527">
                  <c:v>4.0831731009435641</c:v>
                </c:pt>
                <c:pt idx="528">
                  <c:v>4.0980324686221499</c:v>
                </c:pt>
                <c:pt idx="529">
                  <c:v>4.1128765649363048</c:v>
                </c:pt>
                <c:pt idx="530">
                  <c:v>4.1277053180632937</c:v>
                </c:pt>
                <c:pt idx="531">
                  <c:v>4.1425186578225137</c:v>
                </c:pt>
                <c:pt idx="532">
                  <c:v>4.1573165156656948</c:v>
                </c:pt>
                <c:pt idx="533">
                  <c:v>4.1720988246672075</c:v>
                </c:pt>
                <c:pt idx="534">
                  <c:v>4.1868655195142397</c:v>
                </c:pt>
                <c:pt idx="535">
                  <c:v>4.2016165364970464</c:v>
                </c:pt>
                <c:pt idx="536">
                  <c:v>4.2163518134992</c:v>
                </c:pt>
                <c:pt idx="537">
                  <c:v>4.2310712899878133</c:v>
                </c:pt>
                <c:pt idx="538">
                  <c:v>4.2457749070037485</c:v>
                </c:pt>
                <c:pt idx="539">
                  <c:v>4.26046260715193</c:v>
                </c:pt>
                <c:pt idx="540">
                  <c:v>4.2751343345914696</c:v>
                </c:pt>
                <c:pt idx="541">
                  <c:v>4.2897900350259803</c:v>
                </c:pt>
                <c:pt idx="542">
                  <c:v>4.3044296556938102</c:v>
                </c:pt>
                <c:pt idx="543">
                  <c:v>4.3190531453582324</c:v>
                </c:pt>
                <c:pt idx="544">
                  <c:v>4.3336604542977124</c:v>
                </c:pt>
                <c:pt idx="545">
                  <c:v>4.3482515342961197</c:v>
                </c:pt>
                <c:pt idx="546">
                  <c:v>4.3628263386329946</c:v>
                </c:pt>
                <c:pt idx="547">
                  <c:v>4.3773848220737763</c:v>
                </c:pt>
                <c:pt idx="548">
                  <c:v>4.3919269408599968</c:v>
                </c:pt>
                <c:pt idx="549">
                  <c:v>4.4064526526995724</c:v>
                </c:pt>
                <c:pt idx="550">
                  <c:v>4.4209619167569763</c:v>
                </c:pt>
                <c:pt idx="551">
                  <c:v>4.4354546936435737</c:v>
                </c:pt>
                <c:pt idx="552">
                  <c:v>4.4499309454077203</c:v>
                </c:pt>
                <c:pt idx="553">
                  <c:v>4.4643906355251097</c:v>
                </c:pt>
                <c:pt idx="554">
                  <c:v>4.4788337288889499</c:v>
                </c:pt>
                <c:pt idx="555">
                  <c:v>4.4932601918002559</c:v>
                </c:pt>
                <c:pt idx="556">
                  <c:v>4.5076699919579735</c:v>
                </c:pt>
                <c:pt idx="557">
                  <c:v>4.5220630984493502</c:v>
                </c:pt>
                <c:pt idx="558">
                  <c:v>4.5364394817400671</c:v>
                </c:pt>
                <c:pt idx="559">
                  <c:v>4.5507991136645138</c:v>
                </c:pt>
                <c:pt idx="560">
                  <c:v>4.5651419674160536</c:v>
                </c:pt>
                <c:pt idx="561">
                  <c:v>4.5794680175372013</c:v>
                </c:pt>
                <c:pt idx="562">
                  <c:v>4.5937772399098495</c:v>
                </c:pt>
                <c:pt idx="563">
                  <c:v>4.6080696117456004</c:v>
                </c:pt>
                <c:pt idx="564">
                  <c:v>4.6223451115758865</c:v>
                </c:pt>
                <c:pt idx="565">
                  <c:v>4.6366037192422835</c:v>
                </c:pt>
                <c:pt idx="566">
                  <c:v>4.6508454158867085</c:v>
                </c:pt>
                <c:pt idx="567">
                  <c:v>4.6650701839416504</c:v>
                </c:pt>
                <c:pt idx="568">
                  <c:v>4.6792780071204403</c:v>
                </c:pt>
                <c:pt idx="569">
                  <c:v>4.6934688704074263</c:v>
                </c:pt>
                <c:pt idx="570">
                  <c:v>4.7076427600483104</c:v>
                </c:pt>
                <c:pt idx="571">
                  <c:v>4.7217996635402404</c:v>
                </c:pt>
                <c:pt idx="572">
                  <c:v>4.7359395696221798</c:v>
                </c:pt>
                <c:pt idx="573">
                  <c:v>4.7500624682650701</c:v>
                </c:pt>
                <c:pt idx="574">
                  <c:v>4.7641683506620485</c:v>
                </c:pt>
                <c:pt idx="575">
                  <c:v>4.7782572092187703</c:v>
                </c:pt>
                <c:pt idx="576">
                  <c:v>4.7923290375435599</c:v>
                </c:pt>
                <c:pt idx="577">
                  <c:v>4.8063838304376398</c:v>
                </c:pt>
                <c:pt idx="578">
                  <c:v>4.8204215838854862</c:v>
                </c:pt>
                <c:pt idx="579">
                  <c:v>4.8344422950449024</c:v>
                </c:pt>
                <c:pt idx="580">
                  <c:v>4.8484459622373564</c:v>
                </c:pt>
                <c:pt idx="581">
                  <c:v>4.8624325849381798</c:v>
                </c:pt>
                <c:pt idx="582">
                  <c:v>4.8764021637668113</c:v>
                </c:pt>
                <c:pt idx="583">
                  <c:v>4.8903547004770385</c:v>
                </c:pt>
                <c:pt idx="584">
                  <c:v>4.9042901979472404</c:v>
                </c:pt>
                <c:pt idx="585">
                  <c:v>4.9182086601705599</c:v>
                </c:pt>
                <c:pt idx="586">
                  <c:v>4.9321100922452201</c:v>
                </c:pt>
                <c:pt idx="587">
                  <c:v>4.9459945003647396</c:v>
                </c:pt>
                <c:pt idx="588">
                  <c:v>4.9598618918081137</c:v>
                </c:pt>
                <c:pt idx="589">
                  <c:v>4.9737122749300902</c:v>
                </c:pt>
                <c:pt idx="590">
                  <c:v>4.9875456591514462</c:v>
                </c:pt>
                <c:pt idx="591">
                  <c:v>5.0013620549491371</c:v>
                </c:pt>
                <c:pt idx="592">
                  <c:v>5.01516147384657</c:v>
                </c:pt>
                <c:pt idx="593">
                  <c:v>5.0289439284038799</c:v>
                </c:pt>
                <c:pt idx="594">
                  <c:v>5.0427094322080901</c:v>
                </c:pt>
                <c:pt idx="595">
                  <c:v>5.0564579998634196</c:v>
                </c:pt>
                <c:pt idx="596">
                  <c:v>5.0701896469813965</c:v>
                </c:pt>
                <c:pt idx="597">
                  <c:v>5.0839043901713303</c:v>
                </c:pt>
                <c:pt idx="598">
                  <c:v>5.0976022470301965</c:v>
                </c:pt>
                <c:pt idx="599">
                  <c:v>5.1112832361332563</c:v>
                </c:pt>
                <c:pt idx="600">
                  <c:v>5.1249473770239726</c:v>
                </c:pt>
                <c:pt idx="601">
                  <c:v>5.1385946902044699</c:v>
                </c:pt>
                <c:pt idx="602">
                  <c:v>5.1522251971255963</c:v>
                </c:pt>
                <c:pt idx="603">
                  <c:v>5.1658389201772659</c:v>
                </c:pt>
                <c:pt idx="604">
                  <c:v>5.1794358826786899</c:v>
                </c:pt>
                <c:pt idx="605">
                  <c:v>5.1930161088685685</c:v>
                </c:pt>
                <c:pt idx="606">
                  <c:v>5.2065796238953324</c:v>
                </c:pt>
                <c:pt idx="607">
                  <c:v>5.2201264538073975</c:v>
                </c:pt>
                <c:pt idx="608">
                  <c:v>5.2336566255434036</c:v>
                </c:pt>
                <c:pt idx="609">
                  <c:v>5.2471701669224169</c:v>
                </c:pt>
                <c:pt idx="610">
                  <c:v>5.2606671066342034</c:v>
                </c:pt>
                <c:pt idx="611">
                  <c:v>5.2741474742294203</c:v>
                </c:pt>
                <c:pt idx="612">
                  <c:v>5.2876113001098997</c:v>
                </c:pt>
                <c:pt idx="613">
                  <c:v>5.3010586155188504</c:v>
                </c:pt>
                <c:pt idx="614">
                  <c:v>5.3144894525310962</c:v>
                </c:pt>
                <c:pt idx="615">
                  <c:v>5.3279038440433375</c:v>
                </c:pt>
                <c:pt idx="616">
                  <c:v>5.3413018237643337</c:v>
                </c:pt>
                <c:pt idx="617">
                  <c:v>5.3546834262051695</c:v>
                </c:pt>
                <c:pt idx="618">
                  <c:v>5.3680486866695496</c:v>
                </c:pt>
                <c:pt idx="619">
                  <c:v>5.381397641243864</c:v>
                </c:pt>
                <c:pt idx="620">
                  <c:v>5.3947303267876361</c:v>
                </c:pt>
                <c:pt idx="621">
                  <c:v>5.408046780923617</c:v>
                </c:pt>
                <c:pt idx="622">
                  <c:v>5.4213470420280236</c:v>
                </c:pt>
                <c:pt idx="623">
                  <c:v>5.4346311492208335</c:v>
                </c:pt>
                <c:pt idx="624">
                  <c:v>5.4478991423560199</c:v>
                </c:pt>
                <c:pt idx="625">
                  <c:v>5.4611510620116999</c:v>
                </c:pt>
                <c:pt idx="626">
                  <c:v>5.4743869494804862</c:v>
                </c:pt>
                <c:pt idx="627">
                  <c:v>5.4876068467596495</c:v>
                </c:pt>
                <c:pt idx="628">
                  <c:v>5.5008107965413204</c:v>
                </c:pt>
                <c:pt idx="629">
                  <c:v>5.5139988422028097</c:v>
                </c:pt>
                <c:pt idx="630">
                  <c:v>5.5271710277968449</c:v>
                </c:pt>
                <c:pt idx="631">
                  <c:v>5.5403273980417103</c:v>
                </c:pt>
                <c:pt idx="632">
                  <c:v>5.5534679983115236</c:v>
                </c:pt>
                <c:pt idx="633">
                  <c:v>5.5665928746265463</c:v>
                </c:pt>
                <c:pt idx="634">
                  <c:v>5.5797020736432934</c:v>
                </c:pt>
                <c:pt idx="635">
                  <c:v>5.5927956426448899</c:v>
                </c:pt>
                <c:pt idx="636">
                  <c:v>5.6058736295311995</c:v>
                </c:pt>
                <c:pt idx="637">
                  <c:v>5.6189360828091202</c:v>
                </c:pt>
                <c:pt idx="638">
                  <c:v>5.6319830515828304</c:v>
                </c:pt>
                <c:pt idx="639">
                  <c:v>5.6450145855439695</c:v>
                </c:pt>
                <c:pt idx="640">
                  <c:v>5.6580307349618897</c:v>
                </c:pt>
                <c:pt idx="641">
                  <c:v>5.6710315506739564</c:v>
                </c:pt>
                <c:pt idx="642">
                  <c:v>5.6840170840756796</c:v>
                </c:pt>
                <c:pt idx="643">
                  <c:v>5.6969873871110162</c:v>
                </c:pt>
                <c:pt idx="644">
                  <c:v>5.7099425122626135</c:v>
                </c:pt>
                <c:pt idx="645">
                  <c:v>5.7228825125419558</c:v>
                </c:pt>
                <c:pt idx="646">
                  <c:v>5.7358074414797304</c:v>
                </c:pt>
                <c:pt idx="647">
                  <c:v>5.7487173531159463</c:v>
                </c:pt>
                <c:pt idx="648">
                  <c:v>5.7616123019902314</c:v>
                </c:pt>
                <c:pt idx="649">
                  <c:v>5.7744923431320814</c:v>
                </c:pt>
                <c:pt idx="650">
                  <c:v>5.7873575320509785</c:v>
                </c:pt>
                <c:pt idx="651">
                  <c:v>5.8002079247268314</c:v>
                </c:pt>
                <c:pt idx="652">
                  <c:v>5.8130435775999958</c:v>
                </c:pt>
                <c:pt idx="653">
                  <c:v>5.8258645475616557</c:v>
                </c:pt>
                <c:pt idx="654">
                  <c:v>5.8386708919439814</c:v>
                </c:pt>
                <c:pt idx="655">
                  <c:v>5.8514626685104201</c:v>
                </c:pt>
                <c:pt idx="656">
                  <c:v>5.8642399354458696</c:v>
                </c:pt>
                <c:pt idx="657">
                  <c:v>5.8770027513469465</c:v>
                </c:pt>
                <c:pt idx="658">
                  <c:v>5.8897511752122638</c:v>
                </c:pt>
                <c:pt idx="659">
                  <c:v>5.902485266432576</c:v>
                </c:pt>
                <c:pt idx="660">
                  <c:v>5.9152050847810536</c:v>
                </c:pt>
                <c:pt idx="661">
                  <c:v>5.9279106904035475</c:v>
                </c:pt>
                <c:pt idx="662">
                  <c:v>5.9406021438088139</c:v>
                </c:pt>
                <c:pt idx="663">
                  <c:v>5.9532795058586938</c:v>
                </c:pt>
                <c:pt idx="664">
                  <c:v>5.9659428377583961</c:v>
                </c:pt>
                <c:pt idx="665">
                  <c:v>5.97859220104678</c:v>
                </c:pt>
                <c:pt idx="666">
                  <c:v>5.9912276575864496</c:v>
                </c:pt>
                <c:pt idx="667">
                  <c:v>6.0038492695541237</c:v>
                </c:pt>
                <c:pt idx="668">
                  <c:v>6.0164570994308502</c:v>
                </c:pt>
                <c:pt idx="669">
                  <c:v>6.0290512099921401</c:v>
                </c:pt>
                <c:pt idx="670">
                  <c:v>6.0416316642983334</c:v>
                </c:pt>
                <c:pt idx="671">
                  <c:v>6.0541985256847299</c:v>
                </c:pt>
                <c:pt idx="672">
                  <c:v>6.0667518577518962</c:v>
                </c:pt>
                <c:pt idx="673">
                  <c:v>6.0792917243558771</c:v>
                </c:pt>
                <c:pt idx="674">
                  <c:v>6.0918181895983903</c:v>
                </c:pt>
                <c:pt idx="675">
                  <c:v>6.1043313178171363</c:v>
                </c:pt>
                <c:pt idx="676">
                  <c:v>6.1168311735759859</c:v>
                </c:pt>
                <c:pt idx="677">
                  <c:v>6.1293178216552038</c:v>
                </c:pt>
                <c:pt idx="678">
                  <c:v>6.1417913270417097</c:v>
                </c:pt>
                <c:pt idx="679">
                  <c:v>6.1542517549193301</c:v>
                </c:pt>
                <c:pt idx="680">
                  <c:v>6.1666991706589895</c:v>
                </c:pt>
                <c:pt idx="681">
                  <c:v>6.1791336398089385</c:v>
                </c:pt>
                <c:pt idx="682">
                  <c:v>6.1915552280850532</c:v>
                </c:pt>
                <c:pt idx="683">
                  <c:v>6.2039640013610402</c:v>
                </c:pt>
                <c:pt idx="684">
                  <c:v>6.2163600256586271</c:v>
                </c:pt>
                <c:pt idx="685">
                  <c:v>6.2287433671378398</c:v>
                </c:pt>
                <c:pt idx="686">
                  <c:v>6.2411140920872485</c:v>
                </c:pt>
                <c:pt idx="687">
                  <c:v>6.2534722669141596</c:v>
                </c:pt>
                <c:pt idx="688">
                  <c:v>6.265817958134936</c:v>
                </c:pt>
                <c:pt idx="689">
                  <c:v>6.2781512323650963</c:v>
                </c:pt>
                <c:pt idx="690">
                  <c:v>6.2904721563096304</c:v>
                </c:pt>
                <c:pt idx="691">
                  <c:v>6.3027807967532699</c:v>
                </c:pt>
                <c:pt idx="692">
                  <c:v>6.3150772205506875</c:v>
                </c:pt>
                <c:pt idx="693">
                  <c:v>6.3273614946167003</c:v>
                </c:pt>
                <c:pt idx="694">
                  <c:v>6.3396336859165139</c:v>
                </c:pt>
                <c:pt idx="695">
                  <c:v>6.3518938614559763</c:v>
                </c:pt>
                <c:pt idx="696">
                  <c:v>6.3641420882718496</c:v>
                </c:pt>
                <c:pt idx="697">
                  <c:v>6.3763784334220039</c:v>
                </c:pt>
                <c:pt idx="698">
                  <c:v>6.3886029639755799</c:v>
                </c:pt>
                <c:pt idx="699">
                  <c:v>6.4008157470033797</c:v>
                </c:pt>
                <c:pt idx="700">
                  <c:v>6.4130168495679758</c:v>
                </c:pt>
                <c:pt idx="701">
                  <c:v>6.4252063387140304</c:v>
                </c:pt>
                <c:pt idx="702">
                  <c:v>6.4373842814584075</c:v>
                </c:pt>
                <c:pt idx="703">
                  <c:v>6.4495507447805824</c:v>
                </c:pt>
                <c:pt idx="704">
                  <c:v>6.4617057956127271</c:v>
                </c:pt>
                <c:pt idx="705">
                  <c:v>6.4738495008300241</c:v>
                </c:pt>
                <c:pt idx="706">
                  <c:v>6.4859819272408386</c:v>
                </c:pt>
                <c:pt idx="707">
                  <c:v>6.49810314157705</c:v>
                </c:pt>
                <c:pt idx="708">
                  <c:v>6.5102132104842196</c:v>
                </c:pt>
                <c:pt idx="709">
                  <c:v>6.5223122005117968</c:v>
                </c:pt>
                <c:pt idx="710">
                  <c:v>6.5344001781034375</c:v>
                </c:pt>
                <c:pt idx="711">
                  <c:v>6.5464772095871302</c:v>
                </c:pt>
                <c:pt idx="712">
                  <c:v>6.5585433611655795</c:v>
                </c:pt>
                <c:pt idx="713">
                  <c:v>6.5705986989062701</c:v>
                </c:pt>
                <c:pt idx="714">
                  <c:v>6.5826432887319024</c:v>
                </c:pt>
                <c:pt idx="715">
                  <c:v>6.5946771964103901</c:v>
                </c:pt>
                <c:pt idx="716">
                  <c:v>6.6067004875452602</c:v>
                </c:pt>
                <c:pt idx="717">
                  <c:v>6.6187132275658662</c:v>
                </c:pt>
                <c:pt idx="718">
                  <c:v>6.6307154817176404</c:v>
                </c:pt>
                <c:pt idx="719">
                  <c:v>6.6427073150521334</c:v>
                </c:pt>
                <c:pt idx="720">
                  <c:v>6.6546887924176001</c:v>
                </c:pt>
                <c:pt idx="721">
                  <c:v>6.6666599784488962</c:v>
                </c:pt>
                <c:pt idx="722">
                  <c:v>6.6786209375579464</c:v>
                </c:pt>
                <c:pt idx="723">
                  <c:v>6.6905717339238402</c:v>
                </c:pt>
                <c:pt idx="724">
                  <c:v>6.7025124314831501</c:v>
                </c:pt>
                <c:pt idx="725">
                  <c:v>6.7144430939200834</c:v>
                </c:pt>
                <c:pt idx="726">
                  <c:v>6.7263637846567939</c:v>
                </c:pt>
                <c:pt idx="727">
                  <c:v>6.7382745668436099</c:v>
                </c:pt>
                <c:pt idx="728">
                  <c:v>6.7501755033492161</c:v>
                </c:pt>
                <c:pt idx="729">
                  <c:v>6.7620666567509362</c:v>
                </c:pt>
                <c:pt idx="730">
                  <c:v>6.7739480893249535</c:v>
                </c:pt>
                <c:pt idx="731">
                  <c:v>6.7858198630365365</c:v>
                </c:pt>
                <c:pt idx="732">
                  <c:v>6.79768203953026</c:v>
                </c:pt>
                <c:pt idx="733">
                  <c:v>6.8095346801202865</c:v>
                </c:pt>
                <c:pt idx="734">
                  <c:v>6.8213778457806304</c:v>
                </c:pt>
                <c:pt idx="735">
                  <c:v>6.8332115971352163</c:v>
                </c:pt>
                <c:pt idx="736">
                  <c:v>6.8450359944483097</c:v>
                </c:pt>
                <c:pt idx="737">
                  <c:v>6.8568510976146824</c:v>
                </c:pt>
                <c:pt idx="738">
                  <c:v>6.8686569661498158</c:v>
                </c:pt>
                <c:pt idx="739">
                  <c:v>6.8804536591801702</c:v>
                </c:pt>
                <c:pt idx="740">
                  <c:v>6.8922412354334401</c:v>
                </c:pt>
                <c:pt idx="741">
                  <c:v>6.9040197532287095</c:v>
                </c:pt>
                <c:pt idx="742">
                  <c:v>6.9157892704667665</c:v>
                </c:pt>
                <c:pt idx="743">
                  <c:v>6.9275498446203398</c:v>
                </c:pt>
                <c:pt idx="744">
                  <c:v>6.939301532724194</c:v>
                </c:pt>
                <c:pt idx="745">
                  <c:v>6.9510443913656514</c:v>
                </c:pt>
                <c:pt idx="746">
                  <c:v>6.96277847667446</c:v>
                </c:pt>
                <c:pt idx="747">
                  <c:v>6.9745038443133724</c:v>
                </c:pt>
                <c:pt idx="748">
                  <c:v>6.9862205494680714</c:v>
                </c:pt>
                <c:pt idx="749">
                  <c:v>6.997928646837746</c:v>
                </c:pt>
                <c:pt idx="750">
                  <c:v>7.0096281906249871</c:v>
                </c:pt>
                <c:pt idx="751">
                  <c:v>7.0213192345262163</c:v>
                </c:pt>
                <c:pt idx="752">
                  <c:v>7.0330018317218999</c:v>
                </c:pt>
                <c:pt idx="753">
                  <c:v>7.0446760348667601</c:v>
                </c:pt>
                <c:pt idx="754">
                  <c:v>7.05634189607997</c:v>
                </c:pt>
                <c:pt idx="755">
                  <c:v>7.0679994669355537</c:v>
                </c:pt>
                <c:pt idx="756">
                  <c:v>7.0796487984523093</c:v>
                </c:pt>
                <c:pt idx="757">
                  <c:v>7.0912899410843337</c:v>
                </c:pt>
                <c:pt idx="758">
                  <c:v>7.1029229447112296</c:v>
                </c:pt>
                <c:pt idx="759">
                  <c:v>7.1145478586280912</c:v>
                </c:pt>
                <c:pt idx="760">
                  <c:v>7.1261647315361163</c:v>
                </c:pt>
                <c:pt idx="761">
                  <c:v>7.1377736115324701</c:v>
                </c:pt>
                <c:pt idx="762">
                  <c:v>7.1493745461007761</c:v>
                </c:pt>
                <c:pt idx="763">
                  <c:v>7.1609675821012564</c:v>
                </c:pt>
                <c:pt idx="764">
                  <c:v>7.17255276576096</c:v>
                </c:pt>
                <c:pt idx="765">
                  <c:v>7.1841301426639861</c:v>
                </c:pt>
                <c:pt idx="766">
                  <c:v>7.1956997577417798</c:v>
                </c:pt>
                <c:pt idx="767">
                  <c:v>7.2072616552633537</c:v>
                </c:pt>
                <c:pt idx="768">
                  <c:v>7.2188158788254491</c:v>
                </c:pt>
                <c:pt idx="769">
                  <c:v>7.2303624713428771</c:v>
                </c:pt>
                <c:pt idx="770">
                  <c:v>7.2419014750386124</c:v>
                </c:pt>
                <c:pt idx="771">
                  <c:v>7.2534329314342001</c:v>
                </c:pt>
                <c:pt idx="772">
                  <c:v>7.2649568813398764</c:v>
                </c:pt>
                <c:pt idx="773">
                  <c:v>7.2764733648448541</c:v>
                </c:pt>
                <c:pt idx="774">
                  <c:v>7.2879824213074462</c:v>
                </c:pt>
                <c:pt idx="775">
                  <c:v>7.29948408934552</c:v>
                </c:pt>
                <c:pt idx="776">
                  <c:v>7.3109784068264858</c:v>
                </c:pt>
                <c:pt idx="777">
                  <c:v>7.3224654108577285</c:v>
                </c:pt>
                <c:pt idx="778">
                  <c:v>7.3339451377767375</c:v>
                </c:pt>
                <c:pt idx="779">
                  <c:v>7.3454176231413202</c:v>
                </c:pt>
                <c:pt idx="780">
                  <c:v>7.3568829017199562</c:v>
                </c:pt>
                <c:pt idx="781">
                  <c:v>7.36834100748192</c:v>
                </c:pt>
                <c:pt idx="782">
                  <c:v>7.3797919735875501</c:v>
                </c:pt>
                <c:pt idx="783">
                  <c:v>7.3912358323784861</c:v>
                </c:pt>
                <c:pt idx="784">
                  <c:v>7.4026726153679103</c:v>
                </c:pt>
                <c:pt idx="785">
                  <c:v>7.4141023532307875</c:v>
                </c:pt>
                <c:pt idx="786">
                  <c:v>7.4255250757940896</c:v>
                </c:pt>
                <c:pt idx="787">
                  <c:v>7.4369408120270304</c:v>
                </c:pt>
                <c:pt idx="788">
                  <c:v>7.4483495900312642</c:v>
                </c:pt>
                <c:pt idx="789">
                  <c:v>7.4597514370311835</c:v>
                </c:pt>
                <c:pt idx="790">
                  <c:v>7.4711463793641339</c:v>
                </c:pt>
                <c:pt idx="791">
                  <c:v>7.4825344424706497</c:v>
                </c:pt>
                <c:pt idx="792">
                  <c:v>7.4939156508846798</c:v>
                </c:pt>
                <c:pt idx="793">
                  <c:v>7.5052900282237598</c:v>
                </c:pt>
                <c:pt idx="794">
                  <c:v>7.5166575971793899</c:v>
                </c:pt>
                <c:pt idx="795">
                  <c:v>7.5280183795071762</c:v>
                </c:pt>
                <c:pt idx="796">
                  <c:v>7.5393723960170638</c:v>
                </c:pt>
                <c:pt idx="797">
                  <c:v>7.5507196665635563</c:v>
                </c:pt>
                <c:pt idx="798">
                  <c:v>7.5620602100360275</c:v>
                </c:pt>
                <c:pt idx="799">
                  <c:v>7.5733940443489303</c:v>
                </c:pt>
                <c:pt idx="800">
                  <c:v>7.5847211864319704</c:v>
                </c:pt>
                <c:pt idx="801">
                  <c:v>7.5960416522203902</c:v>
                </c:pt>
                <c:pt idx="802">
                  <c:v>7.6073554566451458</c:v>
                </c:pt>
                <c:pt idx="803">
                  <c:v>7.6186626136233242</c:v>
                </c:pt>
                <c:pt idx="804">
                  <c:v>7.6299631360480964</c:v>
                </c:pt>
                <c:pt idx="805">
                  <c:v>7.6412570357792235</c:v>
                </c:pt>
                <c:pt idx="806">
                  <c:v>7.6525443236330775</c:v>
                </c:pt>
                <c:pt idx="807">
                  <c:v>7.6638250093730065</c:v>
                </c:pt>
                <c:pt idx="808">
                  <c:v>7.6750991016995904</c:v>
                </c:pt>
                <c:pt idx="809">
                  <c:v>7.6863666082407098</c:v>
                </c:pt>
                <c:pt idx="810">
                  <c:v>7.6976275355419297</c:v>
                </c:pt>
                <c:pt idx="811">
                  <c:v>7.7088818890567286</c:v>
                </c:pt>
                <c:pt idx="812">
                  <c:v>7.72012967313663</c:v>
                </c:pt>
                <c:pt idx="813">
                  <c:v>7.7313708910215837</c:v>
                </c:pt>
                <c:pt idx="814">
                  <c:v>7.7426055448300701</c:v>
                </c:pt>
                <c:pt idx="815">
                  <c:v>7.7538336355493334</c:v>
                </c:pt>
                <c:pt idx="816">
                  <c:v>7.7650551630258065</c:v>
                </c:pt>
                <c:pt idx="817">
                  <c:v>7.7762701259551283</c:v>
                </c:pt>
                <c:pt idx="818">
                  <c:v>7.7874785218724201</c:v>
                </c:pt>
                <c:pt idx="819">
                  <c:v>7.7986803471425796</c:v>
                </c:pt>
                <c:pt idx="820">
                  <c:v>7.8098755969505795</c:v>
                </c:pt>
                <c:pt idx="821">
                  <c:v>7.8210642652915201</c:v>
                </c:pt>
                <c:pt idx="822">
                  <c:v>7.8322463449610114</c:v>
                </c:pt>
                <c:pt idx="823">
                  <c:v>7.8434218275452947</c:v>
                </c:pt>
                <c:pt idx="824">
                  <c:v>7.8545907034116702</c:v>
                </c:pt>
                <c:pt idx="825">
                  <c:v>7.8657529616984148</c:v>
                </c:pt>
                <c:pt idx="826">
                  <c:v>7.8769085903054163</c:v>
                </c:pt>
                <c:pt idx="827">
                  <c:v>7.8880575758840603</c:v>
                </c:pt>
                <c:pt idx="828">
                  <c:v>7.89919990382759</c:v>
                </c:pt>
                <c:pt idx="829">
                  <c:v>7.9103355582613561</c:v>
                </c:pt>
                <c:pt idx="830">
                  <c:v>7.92146452203324</c:v>
                </c:pt>
                <c:pt idx="831">
                  <c:v>7.9325867767033795</c:v>
                </c:pt>
                <c:pt idx="832">
                  <c:v>7.9437023025349536</c:v>
                </c:pt>
                <c:pt idx="833">
                  <c:v>7.9548110784841075</c:v>
                </c:pt>
                <c:pt idx="834">
                  <c:v>7.9659130821903101</c:v>
                </c:pt>
                <c:pt idx="835">
                  <c:v>7.9770082899664301</c:v>
                </c:pt>
                <c:pt idx="836">
                  <c:v>7.9880966767891604</c:v>
                </c:pt>
                <c:pt idx="837">
                  <c:v>7.9991782162891898</c:v>
                </c:pt>
                <c:pt idx="838">
                  <c:v>8.0102528807414579</c:v>
                </c:pt>
                <c:pt idx="839">
                  <c:v>8.0213206410552012</c:v>
                </c:pt>
                <c:pt idx="840">
                  <c:v>8.0323814667645212</c:v>
                </c:pt>
                <c:pt idx="841">
                  <c:v>8.0434353260183027</c:v>
                </c:pt>
                <c:pt idx="842">
                  <c:v>8.0544821855707198</c:v>
                </c:pt>
                <c:pt idx="843">
                  <c:v>8.0655220107712182</c:v>
                </c:pt>
                <c:pt idx="844">
                  <c:v>8.0765547655548904</c:v>
                </c:pt>
                <c:pt idx="845">
                  <c:v>8.0875804124327608</c:v>
                </c:pt>
                <c:pt idx="846">
                  <c:v>8.0985989124819007</c:v>
                </c:pt>
                <c:pt idx="847">
                  <c:v>8.1096102253356896</c:v>
                </c:pt>
                <c:pt idx="848">
                  <c:v>8.1206143091741101</c:v>
                </c:pt>
                <c:pt idx="849">
                  <c:v>8.1316111207139166</c:v>
                </c:pt>
                <c:pt idx="850">
                  <c:v>8.1426006151989547</c:v>
                </c:pt>
                <c:pt idx="851">
                  <c:v>8.1535827463903203</c:v>
                </c:pt>
                <c:pt idx="852">
                  <c:v>8.1645574665564222</c:v>
                </c:pt>
                <c:pt idx="853">
                  <c:v>8.1755247264637472</c:v>
                </c:pt>
                <c:pt idx="854">
                  <c:v>8.1864844753665178</c:v>
                </c:pt>
                <c:pt idx="855">
                  <c:v>8.1974366609972371</c:v>
                </c:pt>
                <c:pt idx="856">
                  <c:v>8.2083812295568013</c:v>
                </c:pt>
                <c:pt idx="857">
                  <c:v>8.2193181257049499</c:v>
                </c:pt>
                <c:pt idx="858">
                  <c:v>8.2302472925501089</c:v>
                </c:pt>
                <c:pt idx="859">
                  <c:v>8.2411686716399917</c:v>
                </c:pt>
                <c:pt idx="860">
                  <c:v>8.2520822029516676</c:v>
                </c:pt>
                <c:pt idx="861">
                  <c:v>8.2629878248818027</c:v>
                </c:pt>
                <c:pt idx="862">
                  <c:v>8.2738854742369394</c:v>
                </c:pt>
                <c:pt idx="863">
                  <c:v>8.2847750862236733</c:v>
                </c:pt>
                <c:pt idx="864">
                  <c:v>8.2956565944389773</c:v>
                </c:pt>
                <c:pt idx="865">
                  <c:v>8.3065299308603073</c:v>
                </c:pt>
                <c:pt idx="866">
                  <c:v>8.3173950258359692</c:v>
                </c:pt>
                <c:pt idx="867">
                  <c:v>8.3282518080753025</c:v>
                </c:pt>
                <c:pt idx="868">
                  <c:v>8.3391002046388802</c:v>
                </c:pt>
                <c:pt idx="869">
                  <c:v>8.3499401409287497</c:v>
                </c:pt>
                <c:pt idx="870">
                  <c:v>8.3607715406786998</c:v>
                </c:pt>
                <c:pt idx="871">
                  <c:v>8.3715943259445567</c:v>
                </c:pt>
                <c:pt idx="872">
                  <c:v>8.3824084170942292</c:v>
                </c:pt>
                <c:pt idx="873">
                  <c:v>8.3932137327981309</c:v>
                </c:pt>
                <c:pt idx="874">
                  <c:v>8.4040101900193722</c:v>
                </c:pt>
                <c:pt idx="875">
                  <c:v>8.4147977040038739</c:v>
                </c:pt>
                <c:pt idx="876">
                  <c:v>8.4255761882708224</c:v>
                </c:pt>
                <c:pt idx="877">
                  <c:v>8.4363455546026227</c:v>
                </c:pt>
                <c:pt idx="878">
                  <c:v>8.4471057130354339</c:v>
                </c:pt>
                <c:pt idx="879">
                  <c:v>8.457856571849188</c:v>
                </c:pt>
                <c:pt idx="880">
                  <c:v>8.4685980375579391</c:v>
                </c:pt>
                <c:pt idx="881">
                  <c:v>8.4793300148999222</c:v>
                </c:pt>
                <c:pt idx="882">
                  <c:v>8.4900524068281396</c:v>
                </c:pt>
                <c:pt idx="883">
                  <c:v>8.5007651145001901</c:v>
                </c:pt>
                <c:pt idx="884">
                  <c:v>8.5114680372687896</c:v>
                </c:pt>
                <c:pt idx="885">
                  <c:v>8.5221610726718211</c:v>
                </c:pt>
                <c:pt idx="886">
                  <c:v>8.532844116422849</c:v>
                </c:pt>
                <c:pt idx="887">
                  <c:v>8.5435170624008059</c:v>
                </c:pt>
                <c:pt idx="888">
                  <c:v>8.5541798026409808</c:v>
                </c:pt>
                <c:pt idx="889">
                  <c:v>8.5648322273245707</c:v>
                </c:pt>
                <c:pt idx="890">
                  <c:v>8.5754742247693745</c:v>
                </c:pt>
                <c:pt idx="891">
                  <c:v>8.5861056814197099</c:v>
                </c:pt>
                <c:pt idx="892">
                  <c:v>8.5967264818368623</c:v>
                </c:pt>
                <c:pt idx="893">
                  <c:v>8.6073365086893183</c:v>
                </c:pt>
                <c:pt idx="894">
                  <c:v>8.6179356427427507</c:v>
                </c:pt>
                <c:pt idx="895">
                  <c:v>8.6285237628505822</c:v>
                </c:pt>
                <c:pt idx="896">
                  <c:v>8.639100745944102</c:v>
                </c:pt>
                <c:pt idx="897">
                  <c:v>8.6496664670225289</c:v>
                </c:pt>
                <c:pt idx="898">
                  <c:v>8.6602207991433779</c:v>
                </c:pt>
                <c:pt idx="899">
                  <c:v>8.6707636134129107</c:v>
                </c:pt>
                <c:pt idx="900">
                  <c:v>8.6812947789759605</c:v>
                </c:pt>
                <c:pt idx="901">
                  <c:v>8.691814163006482</c:v>
                </c:pt>
                <c:pt idx="902">
                  <c:v>8.7023216306975666</c:v>
                </c:pt>
                <c:pt idx="903">
                  <c:v>8.712817045251958</c:v>
                </c:pt>
                <c:pt idx="904">
                  <c:v>8.7233002678718989</c:v>
                </c:pt>
                <c:pt idx="905">
                  <c:v>8.7337711577497679</c:v>
                </c:pt>
                <c:pt idx="906">
                  <c:v>8.7442295720580034</c:v>
                </c:pt>
                <c:pt idx="907">
                  <c:v>8.7546753659395637</c:v>
                </c:pt>
                <c:pt idx="908">
                  <c:v>8.7651083924979307</c:v>
                </c:pt>
                <c:pt idx="909">
                  <c:v>8.7755285027876173</c:v>
                </c:pt>
                <c:pt idx="910">
                  <c:v>8.7859355458041097</c:v>
                </c:pt>
                <c:pt idx="911">
                  <c:v>8.7963293684744173</c:v>
                </c:pt>
                <c:pt idx="912">
                  <c:v>8.806709815647034</c:v>
                </c:pt>
                <c:pt idx="913">
                  <c:v>8.8170767300822792</c:v>
                </c:pt>
                <c:pt idx="914">
                  <c:v>8.8274299524425892</c:v>
                </c:pt>
                <c:pt idx="915">
                  <c:v>8.8377693212826305</c:v>
                </c:pt>
                <c:pt idx="916">
                  <c:v>8.8480946730396717</c:v>
                </c:pt>
                <c:pt idx="917">
                  <c:v>8.8584058420237195</c:v>
                </c:pt>
                <c:pt idx="918">
                  <c:v>8.8687026604077506</c:v>
                </c:pt>
                <c:pt idx="919">
                  <c:v>8.8789849582179983</c:v>
                </c:pt>
                <c:pt idx="920">
                  <c:v>8.889252563324197</c:v>
                </c:pt>
                <c:pt idx="921">
                  <c:v>8.8995053014297678</c:v>
                </c:pt>
                <c:pt idx="922">
                  <c:v>8.9097429960620769</c:v>
                </c:pt>
                <c:pt idx="923">
                  <c:v>8.9199654685625909</c:v>
                </c:pt>
                <c:pt idx="924">
                  <c:v>8.9301725380773096</c:v>
                </c:pt>
                <c:pt idx="925">
                  <c:v>8.9403640215468183</c:v>
                </c:pt>
                <c:pt idx="926">
                  <c:v>8.9505397336965746</c:v>
                </c:pt>
                <c:pt idx="927">
                  <c:v>8.9606994870271492</c:v>
                </c:pt>
                <c:pt idx="928">
                  <c:v>8.9708430918044808</c:v>
                </c:pt>
                <c:pt idx="929">
                  <c:v>8.9809703560500402</c:v>
                </c:pt>
                <c:pt idx="930">
                  <c:v>8.991081085531258</c:v>
                </c:pt>
                <c:pt idx="931">
                  <c:v>9.0011750837514271</c:v>
                </c:pt>
                <c:pt idx="932">
                  <c:v>9.0112521519403099</c:v>
                </c:pt>
                <c:pt idx="933">
                  <c:v>9.0213120890440184</c:v>
                </c:pt>
                <c:pt idx="934">
                  <c:v>9.0313546917155989</c:v>
                </c:pt>
                <c:pt idx="935">
                  <c:v>9.0413797543048666</c:v>
                </c:pt>
                <c:pt idx="936">
                  <c:v>9.0513870688491807</c:v>
                </c:pt>
                <c:pt idx="937">
                  <c:v>9.0613764250630222</c:v>
                </c:pt>
                <c:pt idx="938">
                  <c:v>9.0713476103288606</c:v>
                </c:pt>
                <c:pt idx="939">
                  <c:v>9.0813004096868237</c:v>
                </c:pt>
                <c:pt idx="940">
                  <c:v>9.0912346058255107</c:v>
                </c:pt>
                <c:pt idx="941">
                  <c:v>9.1011499790716108</c:v>
                </c:pt>
                <c:pt idx="942">
                  <c:v>9.1110463073807004</c:v>
                </c:pt>
                <c:pt idx="943">
                  <c:v>9.1209233663271014</c:v>
                </c:pt>
                <c:pt idx="944">
                  <c:v>9.1307809290942306</c:v>
                </c:pt>
                <c:pt idx="945">
                  <c:v>9.1406187664649039</c:v>
                </c:pt>
                <c:pt idx="946">
                  <c:v>9.1504366468115492</c:v>
                </c:pt>
                <c:pt idx="947">
                  <c:v>9.1602343360863081</c:v>
                </c:pt>
                <c:pt idx="948">
                  <c:v>9.1700115978113104</c:v>
                </c:pt>
                <c:pt idx="949">
                  <c:v>9.1797681930692008</c:v>
                </c:pt>
                <c:pt idx="950">
                  <c:v>9.1895038804929605</c:v>
                </c:pt>
                <c:pt idx="951">
                  <c:v>9.1992184162563699</c:v>
                </c:pt>
                <c:pt idx="952">
                  <c:v>9.2089115540641213</c:v>
                </c:pt>
                <c:pt idx="953">
                  <c:v>9.2185830451422799</c:v>
                </c:pt>
                <c:pt idx="954">
                  <c:v>9.2282326382282172</c:v>
                </c:pt>
                <c:pt idx="955">
                  <c:v>9.2378600795610559</c:v>
                </c:pt>
                <c:pt idx="956">
                  <c:v>9.2474651128718417</c:v>
                </c:pt>
                <c:pt idx="957">
                  <c:v>9.2570474793738402</c:v>
                </c:pt>
                <c:pt idx="958">
                  <c:v>9.2666069177526182</c:v>
                </c:pt>
                <c:pt idx="959">
                  <c:v>9.2761431641563235</c:v>
                </c:pt>
                <c:pt idx="960">
                  <c:v>9.2856559521860795</c:v>
                </c:pt>
                <c:pt idx="961">
                  <c:v>9.2951450128861701</c:v>
                </c:pt>
                <c:pt idx="962">
                  <c:v>9.3046100747339473</c:v>
                </c:pt>
                <c:pt idx="963">
                  <c:v>9.3140508636306105</c:v>
                </c:pt>
                <c:pt idx="964">
                  <c:v>9.3234671028910299</c:v>
                </c:pt>
                <c:pt idx="965">
                  <c:v>9.3328585132341502</c:v>
                </c:pt>
                <c:pt idx="966">
                  <c:v>9.3422248127730896</c:v>
                </c:pt>
                <c:pt idx="967">
                  <c:v>9.3515657170056379</c:v>
                </c:pt>
                <c:pt idx="968">
                  <c:v>9.3608809388042467</c:v>
                </c:pt>
                <c:pt idx="969">
                  <c:v>9.3701701884061901</c:v>
                </c:pt>
                <c:pt idx="970">
                  <c:v>9.379433173404264</c:v>
                </c:pt>
                <c:pt idx="971">
                  <c:v>9.3886695987365005</c:v>
                </c:pt>
                <c:pt idx="972">
                  <c:v>9.3978791666766259</c:v>
                </c:pt>
                <c:pt idx="973">
                  <c:v>9.4070615768243204</c:v>
                </c:pt>
                <c:pt idx="974">
                  <c:v>9.4162165260954804</c:v>
                </c:pt>
                <c:pt idx="975">
                  <c:v>9.4253437087122407</c:v>
                </c:pt>
                <c:pt idx="976">
                  <c:v>9.4344428161934992</c:v>
                </c:pt>
                <c:pt idx="977">
                  <c:v>9.4435135373448595</c:v>
                </c:pt>
                <c:pt idx="978">
                  <c:v>9.4525555582491076</c:v>
                </c:pt>
                <c:pt idx="979">
                  <c:v>9.4615685622564225</c:v>
                </c:pt>
                <c:pt idx="980">
                  <c:v>9.4705522299744569</c:v>
                </c:pt>
                <c:pt idx="981">
                  <c:v>9.4795062392585621</c:v>
                </c:pt>
                <c:pt idx="982">
                  <c:v>9.488430265202302</c:v>
                </c:pt>
                <c:pt idx="983">
                  <c:v>9.4973239801273639</c:v>
                </c:pt>
                <c:pt idx="984">
                  <c:v>9.5061870535741093</c:v>
                </c:pt>
                <c:pt idx="985">
                  <c:v>9.5150191522913605</c:v>
                </c:pt>
                <c:pt idx="986">
                  <c:v>9.5238199402272201</c:v>
                </c:pt>
                <c:pt idx="987">
                  <c:v>9.5325890785186722</c:v>
                </c:pt>
                <c:pt idx="988">
                  <c:v>9.5413262254824325</c:v>
                </c:pt>
                <c:pt idx="989">
                  <c:v>9.5500310366047287</c:v>
                </c:pt>
                <c:pt idx="990">
                  <c:v>9.558703164531682</c:v>
                </c:pt>
                <c:pt idx="991">
                  <c:v>9.5673422590597088</c:v>
                </c:pt>
                <c:pt idx="992">
                  <c:v>9.5759479671253676</c:v>
                </c:pt>
                <c:pt idx="993">
                  <c:v>9.5845199327960202</c:v>
                </c:pt>
                <c:pt idx="994">
                  <c:v>9.5930577972597995</c:v>
                </c:pt>
                <c:pt idx="995">
                  <c:v>9.6015611988159009</c:v>
                </c:pt>
                <c:pt idx="996">
                  <c:v>9.6100297728649497</c:v>
                </c:pt>
                <c:pt idx="997">
                  <c:v>9.6184631518989079</c:v>
                </c:pt>
                <c:pt idx="998">
                  <c:v>9.6268609654917974</c:v>
                </c:pt>
                <c:pt idx="999">
                  <c:v>9.6352228402894102</c:v>
                </c:pt>
                <c:pt idx="1000">
                  <c:v>9.64354839999997</c:v>
                </c:pt>
                <c:pt idx="1001">
                  <c:v>9.6518372653841098</c:v>
                </c:pt>
                <c:pt idx="1002">
                  <c:v>9.6600890542450983</c:v>
                </c:pt>
                <c:pt idx="1003">
                  <c:v>9.6683033814193671</c:v>
                </c:pt>
                <c:pt idx="1004">
                  <c:v>9.6764798587664878</c:v>
                </c:pt>
                <c:pt idx="1005">
                  <c:v>9.6846180951593404</c:v>
                </c:pt>
                <c:pt idx="1006">
                  <c:v>9.6927176964744692</c:v>
                </c:pt>
                <c:pt idx="1007">
                  <c:v>9.7007782655825139</c:v>
                </c:pt>
                <c:pt idx="1008">
                  <c:v>9.7087994023380233</c:v>
                </c:pt>
                <c:pt idx="1009">
                  <c:v>9.7167807035701639</c:v>
                </c:pt>
                <c:pt idx="1010">
                  <c:v>9.7247217630723544</c:v>
                </c:pt>
                <c:pt idx="1011">
                  <c:v>9.7326221715932686</c:v>
                </c:pt>
                <c:pt idx="1012">
                  <c:v>9.7404815168262768</c:v>
                </c:pt>
                <c:pt idx="1013">
                  <c:v>9.7482993834003189</c:v>
                </c:pt>
                <c:pt idx="1014">
                  <c:v>9.7560753528696704</c:v>
                </c:pt>
                <c:pt idx="1015">
                  <c:v>9.7638090037046528</c:v>
                </c:pt>
                <c:pt idx="1016">
                  <c:v>9.7714999112812482</c:v>
                </c:pt>
                <c:pt idx="1017">
                  <c:v>9.7791476478720725</c:v>
                </c:pt>
                <c:pt idx="1018">
                  <c:v>9.7867517826358466</c:v>
                </c:pt>
                <c:pt idx="1019">
                  <c:v>9.7943118816083512</c:v>
                </c:pt>
                <c:pt idx="1020">
                  <c:v>9.8018275076920407</c:v>
                </c:pt>
                <c:pt idx="1021">
                  <c:v>9.8092982206467703</c:v>
                </c:pt>
                <c:pt idx="1022">
                  <c:v>9.8167235770796495</c:v>
                </c:pt>
                <c:pt idx="1023">
                  <c:v>9.8241031304354625</c:v>
                </c:pt>
                <c:pt idx="1024">
                  <c:v>9.8314364309870079</c:v>
                </c:pt>
                <c:pt idx="1025">
                  <c:v>9.8387230258251837</c:v>
                </c:pt>
                <c:pt idx="1026">
                  <c:v>9.8459624588491206</c:v>
                </c:pt>
                <c:pt idx="1027">
                  <c:v>9.853154270756642</c:v>
                </c:pt>
                <c:pt idx="1028">
                  <c:v>9.8602979990343478</c:v>
                </c:pt>
                <c:pt idx="1029">
                  <c:v>9.867393177948049</c:v>
                </c:pt>
                <c:pt idx="1030">
                  <c:v>9.8744393385326621</c:v>
                </c:pt>
                <c:pt idx="1031">
                  <c:v>9.8814360085827033</c:v>
                </c:pt>
                <c:pt idx="1032">
                  <c:v>9.8883827126425103</c:v>
                </c:pt>
                <c:pt idx="1033">
                  <c:v>9.8952789719963992</c:v>
                </c:pt>
                <c:pt idx="1034">
                  <c:v>9.9021243046589227</c:v>
                </c:pt>
                <c:pt idx="1035">
                  <c:v>9.9089182253650279</c:v>
                </c:pt>
                <c:pt idx="1036">
                  <c:v>9.9156602455606073</c:v>
                </c:pt>
                <c:pt idx="1037">
                  <c:v>9.9223498733921307</c:v>
                </c:pt>
                <c:pt idx="1038">
                  <c:v>9.92898661369758</c:v>
                </c:pt>
                <c:pt idx="1039">
                  <c:v>9.93556996799615</c:v>
                </c:pt>
                <c:pt idx="1040">
                  <c:v>9.9420994344788092</c:v>
                </c:pt>
                <c:pt idx="1041">
                  <c:v>9.9485745079983001</c:v>
                </c:pt>
                <c:pt idx="1042">
                  <c:v>9.9549946800595688</c:v>
                </c:pt>
                <c:pt idx="1043">
                  <c:v>9.9613594388098505</c:v>
                </c:pt>
                <c:pt idx="1044">
                  <c:v>9.9676682690290495</c:v>
                </c:pt>
                <c:pt idx="1045">
                  <c:v>9.9739206521197303</c:v>
                </c:pt>
                <c:pt idx="1046">
                  <c:v>9.9801160660977306</c:v>
                </c:pt>
                <c:pt idx="1047">
                  <c:v>9.9862539855820192</c:v>
                </c:pt>
                <c:pt idx="1048">
                  <c:v>9.9923338817850702</c:v>
                </c:pt>
                <c:pt idx="1049">
                  <c:v>9.9983552225032994</c:v>
                </c:pt>
                <c:pt idx="1050">
                  <c:v>10.0043174721069</c:v>
                </c:pt>
                <c:pt idx="1051">
                  <c:v>10.010220091530593</c:v>
                </c:pt>
                <c:pt idx="1052">
                  <c:v>10.016062538263208</c:v>
                </c:pt>
                <c:pt idx="1053">
                  <c:v>10.0218442663384</c:v>
                </c:pt>
                <c:pt idx="1054">
                  <c:v>10.027564726325</c:v>
                </c:pt>
                <c:pt idx="1055">
                  <c:v>10.033223365316692</c:v>
                </c:pt>
                <c:pt idx="1056">
                  <c:v>10.038819626922598</c:v>
                </c:pt>
                <c:pt idx="1057">
                  <c:v>10.044352951257601</c:v>
                </c:pt>
                <c:pt idx="1058">
                  <c:v>10.049822774932601</c:v>
                </c:pt>
                <c:pt idx="1059">
                  <c:v>10.055228531044207</c:v>
                </c:pt>
                <c:pt idx="1060">
                  <c:v>10.060569649165707</c:v>
                </c:pt>
                <c:pt idx="1061">
                  <c:v>10.065845555336914</c:v>
                </c:pt>
                <c:pt idx="1062">
                  <c:v>10.0710556720542</c:v>
                </c:pt>
                <c:pt idx="1063">
                  <c:v>10.076199418261211</c:v>
                </c:pt>
                <c:pt idx="1064">
                  <c:v>10.081276209339</c:v>
                </c:pt>
                <c:pt idx="1065">
                  <c:v>10.086285457095904</c:v>
                </c:pt>
                <c:pt idx="1066">
                  <c:v>10.0912265697579</c:v>
                </c:pt>
                <c:pt idx="1067">
                  <c:v>10.096098951959499</c:v>
                </c:pt>
                <c:pt idx="1068">
                  <c:v>10.100902004732799</c:v>
                </c:pt>
                <c:pt idx="1069">
                  <c:v>10.1056351254988</c:v>
                </c:pt>
                <c:pt idx="1070">
                  <c:v>10.110297708056798</c:v>
                </c:pt>
                <c:pt idx="1071">
                  <c:v>10.114889142575498</c:v>
                </c:pt>
                <c:pt idx="1072">
                  <c:v>10.119408815582407</c:v>
                </c:pt>
                <c:pt idx="1073">
                  <c:v>10.123856109954399</c:v>
                </c:pt>
                <c:pt idx="1074">
                  <c:v>10.128230404908299</c:v>
                </c:pt>
                <c:pt idx="1075">
                  <c:v>10.132531075990602</c:v>
                </c:pt>
                <c:pt idx="1076">
                  <c:v>10.136757495067799</c:v>
                </c:pt>
                <c:pt idx="1077">
                  <c:v>10.1409090303169</c:v>
                </c:pt>
                <c:pt idx="1078">
                  <c:v>10.144985046215398</c:v>
                </c:pt>
                <c:pt idx="1079">
                  <c:v>10.148984903531698</c:v>
                </c:pt>
                <c:pt idx="1080">
                  <c:v>10.152907959315106</c:v>
                </c:pt>
                <c:pt idx="1081">
                  <c:v>10.156753566886104</c:v>
                </c:pt>
                <c:pt idx="1082">
                  <c:v>10.160521075827004</c:v>
                </c:pt>
                <c:pt idx="1083">
                  <c:v>10.164209831971602</c:v>
                </c:pt>
                <c:pt idx="1084">
                  <c:v>10.1678191773959</c:v>
                </c:pt>
                <c:pt idx="1085">
                  <c:v>10.171348450407701</c:v>
                </c:pt>
                <c:pt idx="1086">
                  <c:v>10.1747969855378</c:v>
                </c:pt>
                <c:pt idx="1087">
                  <c:v>10.1781641135293</c:v>
                </c:pt>
                <c:pt idx="1088">
                  <c:v>10.1814491613284</c:v>
                </c:pt>
                <c:pt idx="1089">
                  <c:v>10.184651452074201</c:v>
                </c:pt>
                <c:pt idx="1090">
                  <c:v>10.187770305089501</c:v>
                </c:pt>
                <c:pt idx="1091">
                  <c:v>10.1908050358706</c:v>
                </c:pt>
                <c:pt idx="1092">
                  <c:v>10.193754956077704</c:v>
                </c:pt>
                <c:pt idx="1093">
                  <c:v>10.196619373524802</c:v>
                </c:pt>
                <c:pt idx="1094">
                  <c:v>10.199397592170801</c:v>
                </c:pt>
                <c:pt idx="1095">
                  <c:v>10.202088912108502</c:v>
                </c:pt>
                <c:pt idx="1096">
                  <c:v>10.204692629556202</c:v>
                </c:pt>
                <c:pt idx="1097">
                  <c:v>10.207208036846501</c:v>
                </c:pt>
                <c:pt idx="1098">
                  <c:v>10.2096344224178</c:v>
                </c:pt>
                <c:pt idx="1099">
                  <c:v>10.211971070803694</c:v>
                </c:pt>
                <c:pt idx="1100">
                  <c:v>10.214217262623892</c:v>
                </c:pt>
                <c:pt idx="1101">
                  <c:v>10.216372274573699</c:v>
                </c:pt>
                <c:pt idx="1102">
                  <c:v>10.2184353794147</c:v>
                </c:pt>
                <c:pt idx="1103">
                  <c:v>10.220405845964899</c:v>
                </c:pt>
                <c:pt idx="1104">
                  <c:v>10.222282939089308</c:v>
                </c:pt>
                <c:pt idx="1105">
                  <c:v>10.2240659196893</c:v>
                </c:pt>
                <c:pt idx="1106">
                  <c:v>10.225754044694</c:v>
                </c:pt>
                <c:pt idx="1107">
                  <c:v>10.227346567049199</c:v>
                </c:pt>
                <c:pt idx="1108">
                  <c:v>10.228842735709099</c:v>
                </c:pt>
                <c:pt idx="1109">
                  <c:v>10.230241795625201</c:v>
                </c:pt>
                <c:pt idx="1110">
                  <c:v>10.231542987737098</c:v>
                </c:pt>
                <c:pt idx="1111">
                  <c:v>10.232745548963004</c:v>
                </c:pt>
                <c:pt idx="1112">
                  <c:v>10.233848712189499</c:v>
                </c:pt>
                <c:pt idx="1113">
                  <c:v>10.234851706261889</c:v>
                </c:pt>
                <c:pt idx="1114">
                  <c:v>10.235753755974798</c:v>
                </c:pt>
                <c:pt idx="1115">
                  <c:v>10.2365540820616</c:v>
                </c:pt>
                <c:pt idx="1116">
                  <c:v>10.237251901185791</c:v>
                </c:pt>
                <c:pt idx="1117">
                  <c:v>10.237846425930201</c:v>
                </c:pt>
                <c:pt idx="1118">
                  <c:v>10.238336864787501</c:v>
                </c:pt>
                <c:pt idx="1119">
                  <c:v>10.238722422150786</c:v>
                </c:pt>
                <c:pt idx="1120">
                  <c:v>10.239002298303706</c:v>
                </c:pt>
                <c:pt idx="1121">
                  <c:v>10.239175689410391</c:v>
                </c:pt>
                <c:pt idx="1122">
                  <c:v>10.239241787505794</c:v>
                </c:pt>
                <c:pt idx="1123">
                  <c:v>10.239199780486098</c:v>
                </c:pt>
                <c:pt idx="1124">
                  <c:v>10.2390488520989</c:v>
                </c:pt>
                <c:pt idx="1125">
                  <c:v>10.238788181933486</c:v>
                </c:pt>
                <c:pt idx="1126">
                  <c:v>10.238416945410798</c:v>
                </c:pt>
                <c:pt idx="1127">
                  <c:v>10.2379343137739</c:v>
                </c:pt>
                <c:pt idx="1128">
                  <c:v>10.237339454078098</c:v>
                </c:pt>
                <c:pt idx="1129">
                  <c:v>10.236631529181604</c:v>
                </c:pt>
                <c:pt idx="1130">
                  <c:v>10.235809697735</c:v>
                </c:pt>
                <c:pt idx="1131">
                  <c:v>10.234873114171888</c:v>
                </c:pt>
                <c:pt idx="1132">
                  <c:v>10.233820928699398</c:v>
                </c:pt>
                <c:pt idx="1133">
                  <c:v>10.232652287288007</c:v>
                </c:pt>
                <c:pt idx="1134">
                  <c:v>10.231366331661999</c:v>
                </c:pt>
                <c:pt idx="1135">
                  <c:v>10.229962199289202</c:v>
                </c:pt>
                <c:pt idx="1136">
                  <c:v>10.228439023372299</c:v>
                </c:pt>
                <c:pt idx="1137">
                  <c:v>10.2267959328379</c:v>
                </c:pt>
                <c:pt idx="1138">
                  <c:v>10.225032052327506</c:v>
                </c:pt>
                <c:pt idx="1139">
                  <c:v>10.223146502187307</c:v>
                </c:pt>
                <c:pt idx="1140">
                  <c:v>10.221138398458701</c:v>
                </c:pt>
                <c:pt idx="1141">
                  <c:v>10.219006852868807</c:v>
                </c:pt>
                <c:pt idx="1142">
                  <c:v>10.2167509728197</c:v>
                </c:pt>
                <c:pt idx="1143">
                  <c:v>10.214369861379698</c:v>
                </c:pt>
                <c:pt idx="1144">
                  <c:v>10.2118626172732</c:v>
                </c:pt>
                <c:pt idx="1145">
                  <c:v>10.209228334870698</c:v>
                </c:pt>
                <c:pt idx="1146">
                  <c:v>10.2064661041794</c:v>
                </c:pt>
                <c:pt idx="1147">
                  <c:v>10.203575010833299</c:v>
                </c:pt>
                <c:pt idx="1148">
                  <c:v>10.200554136083102</c:v>
                </c:pt>
                <c:pt idx="1149">
                  <c:v>10.197402556787107</c:v>
                </c:pt>
                <c:pt idx="1150">
                  <c:v>10.1941193454009</c:v>
                </c:pt>
                <c:pt idx="1151">
                  <c:v>10.190703569967907</c:v>
                </c:pt>
                <c:pt idx="1152">
                  <c:v>10.187154294109407</c:v>
                </c:pt>
                <c:pt idx="1153">
                  <c:v>10.183470577014702</c:v>
                </c:pt>
                <c:pt idx="1154">
                  <c:v>10.179651473431999</c:v>
                </c:pt>
                <c:pt idx="1155">
                  <c:v>10.175696033657614</c:v>
                </c:pt>
                <c:pt idx="1156">
                  <c:v>10.171603303527</c:v>
                </c:pt>
                <c:pt idx="1157">
                  <c:v>10.167372324404701</c:v>
                </c:pt>
                <c:pt idx="1158">
                  <c:v>10.1630021331747</c:v>
                </c:pt>
                <c:pt idx="1159">
                  <c:v>10.158491762230398</c:v>
                </c:pt>
                <c:pt idx="1160">
                  <c:v>10.153840239465111</c:v>
                </c:pt>
                <c:pt idx="1161">
                  <c:v>10.149046588262307</c:v>
                </c:pt>
                <c:pt idx="1162">
                  <c:v>10.1441098274856</c:v>
                </c:pt>
                <c:pt idx="1163">
                  <c:v>10.139028971469099</c:v>
                </c:pt>
                <c:pt idx="1164">
                  <c:v>10.133803030007902</c:v>
                </c:pt>
                <c:pt idx="1165">
                  <c:v>10.128431008347899</c:v>
                </c:pt>
                <c:pt idx="1166">
                  <c:v>10.122911907176398</c:v>
                </c:pt>
                <c:pt idx="1167">
                  <c:v>10.117244722611792</c:v>
                </c:pt>
                <c:pt idx="1168">
                  <c:v>10.111428446194694</c:v>
                </c:pt>
                <c:pt idx="1169">
                  <c:v>10.105462064877207</c:v>
                </c:pt>
                <c:pt idx="1170">
                  <c:v>10.099344561014</c:v>
                </c:pt>
                <c:pt idx="1171">
                  <c:v>10.0930749123519</c:v>
                </c:pt>
                <c:pt idx="1172">
                  <c:v>10.086652092020406</c:v>
                </c:pt>
                <c:pt idx="1173">
                  <c:v>10.080075068521699</c:v>
                </c:pt>
                <c:pt idx="1174">
                  <c:v>10.073342805721607</c:v>
                </c:pt>
                <c:pt idx="1175">
                  <c:v>10.066454262838912</c:v>
                </c:pt>
                <c:pt idx="1176">
                  <c:v>10.059408394436007</c:v>
                </c:pt>
                <c:pt idx="1177">
                  <c:v>10.052204150409212</c:v>
                </c:pt>
                <c:pt idx="1178">
                  <c:v>10.044840475978598</c:v>
                </c:pt>
                <c:pt idx="1179">
                  <c:v>10.037316311679</c:v>
                </c:pt>
                <c:pt idx="1180">
                  <c:v>10.029630593349507</c:v>
                </c:pt>
                <c:pt idx="1181">
                  <c:v>10.021782252123907</c:v>
                </c:pt>
                <c:pt idx="1182">
                  <c:v>10.013770214421006</c:v>
                </c:pt>
                <c:pt idx="1183">
                  <c:v>10.005593401935</c:v>
                </c:pt>
                <c:pt idx="1184">
                  <c:v>9.9972507316254688</c:v>
                </c:pt>
                <c:pt idx="1185">
                  <c:v>9.9887411157074304</c:v>
                </c:pt>
                <c:pt idx="1186">
                  <c:v>9.980063461642219</c:v>
                </c:pt>
                <c:pt idx="1187">
                  <c:v>9.9712166721271807</c:v>
                </c:pt>
                <c:pt idx="1188">
                  <c:v>9.9621996450860379</c:v>
                </c:pt>
                <c:pt idx="1189">
                  <c:v>9.9530112736589746</c:v>
                </c:pt>
                <c:pt idx="1190">
                  <c:v>9.9436504461932902</c:v>
                </c:pt>
                <c:pt idx="1191">
                  <c:v>9.9341160462334983</c:v>
                </c:pt>
                <c:pt idx="1192">
                  <c:v>9.9244069525112479</c:v>
                </c:pt>
                <c:pt idx="1193">
                  <c:v>9.9145220389354591</c:v>
                </c:pt>
                <c:pt idx="1194">
                  <c:v>9.9044601745834697</c:v>
                </c:pt>
                <c:pt idx="1195">
                  <c:v>9.8942202236904109</c:v>
                </c:pt>
                <c:pt idx="1196">
                  <c:v>9.8838010456394603</c:v>
                </c:pt>
                <c:pt idx="1197">
                  <c:v>9.8732014949526405</c:v>
                </c:pt>
                <c:pt idx="1198">
                  <c:v>9.8624204212804703</c:v>
                </c:pt>
                <c:pt idx="1199">
                  <c:v>9.8514566693925971</c:v>
                </c:pt>
                <c:pt idx="1200">
                  <c:v>9.8403090791679979</c:v>
                </c:pt>
                <c:pt idx="1201">
                  <c:v>9.8289764855847235</c:v>
                </c:pt>
                <c:pt idx="1202">
                  <c:v>9.8174577187109175</c:v>
                </c:pt>
                <c:pt idx="1203">
                  <c:v>9.8057516036943007</c:v>
                </c:pt>
                <c:pt idx="1204">
                  <c:v>9.7938569607530983</c:v>
                </c:pt>
                <c:pt idx="1205">
                  <c:v>9.781772605165628</c:v>
                </c:pt>
                <c:pt idx="1206">
                  <c:v>9.769497347260959</c:v>
                </c:pt>
                <c:pt idx="1207">
                  <c:v>9.7570299924090005</c:v>
                </c:pt>
                <c:pt idx="1208">
                  <c:v>9.7443693410108416</c:v>
                </c:pt>
                <c:pt idx="1209">
                  <c:v>9.731514188488898</c:v>
                </c:pt>
                <c:pt idx="1210">
                  <c:v>9.7184633252767334</c:v>
                </c:pt>
                <c:pt idx="1211">
                  <c:v>9.7052155368103197</c:v>
                </c:pt>
                <c:pt idx="1212">
                  <c:v>9.6917696035174981</c:v>
                </c:pt>
                <c:pt idx="1213">
                  <c:v>9.6781243008080988</c:v>
                </c:pt>
                <c:pt idx="1214">
                  <c:v>9.6642783990646404</c:v>
                </c:pt>
                <c:pt idx="1215">
                  <c:v>9.650230663632378</c:v>
                </c:pt>
                <c:pt idx="1216">
                  <c:v>9.6359798548096371</c:v>
                </c:pt>
                <c:pt idx="1217">
                  <c:v>9.621524727837798</c:v>
                </c:pt>
                <c:pt idx="1218">
                  <c:v>9.6068640328916217</c:v>
                </c:pt>
                <c:pt idx="1219">
                  <c:v>9.591996515069857</c:v>
                </c:pt>
                <c:pt idx="1220">
                  <c:v>9.5769209143848997</c:v>
                </c:pt>
                <c:pt idx="1221">
                  <c:v>9.5616359657533891</c:v>
                </c:pt>
                <c:pt idx="1222">
                  <c:v>9.5461403989862976</c:v>
                </c:pt>
                <c:pt idx="1223">
                  <c:v>9.5304329387791373</c:v>
                </c:pt>
                <c:pt idx="1224">
                  <c:v>9.5145123047024605</c:v>
                </c:pt>
                <c:pt idx="1225">
                  <c:v>9.4983772111919187</c:v>
                </c:pt>
                <c:pt idx="1226">
                  <c:v>9.4820263675383796</c:v>
                </c:pt>
                <c:pt idx="1227">
                  <c:v>9.4654584778780269</c:v>
                </c:pt>
                <c:pt idx="1228">
                  <c:v>9.44867224118323</c:v>
                </c:pt>
                <c:pt idx="1229">
                  <c:v>9.431666351252419</c:v>
                </c:pt>
                <c:pt idx="1230">
                  <c:v>9.414439496699929</c:v>
                </c:pt>
                <c:pt idx="1231">
                  <c:v>9.3969903609467202</c:v>
                </c:pt>
                <c:pt idx="1232">
                  <c:v>9.3793176222105483</c:v>
                </c:pt>
                <c:pt idx="1233">
                  <c:v>9.3614199534962594</c:v>
                </c:pt>
                <c:pt idx="1234">
                  <c:v>9.3432960225857205</c:v>
                </c:pt>
                <c:pt idx="1235">
                  <c:v>9.3249444920280204</c:v>
                </c:pt>
                <c:pt idx="1236">
                  <c:v>9.3063640191304202</c:v>
                </c:pt>
                <c:pt idx="1237">
                  <c:v>9.2875532559477296</c:v>
                </c:pt>
                <c:pt idx="1238">
                  <c:v>9.268510849273099</c:v>
                </c:pt>
                <c:pt idx="1239">
                  <c:v>9.2492354406278015</c:v>
                </c:pt>
                <c:pt idx="1240">
                  <c:v>9.2297256662519214</c:v>
                </c:pt>
                <c:pt idx="1241">
                  <c:v>9.209980157094428</c:v>
                </c:pt>
                <c:pt idx="1242">
                  <c:v>9.1899975388032544</c:v>
                </c:pt>
                <c:pt idx="1243">
                  <c:v>9.1697764317154302</c:v>
                </c:pt>
                <c:pt idx="1244">
                  <c:v>9.1493154508480714</c:v>
                </c:pt>
                <c:pt idx="1245">
                  <c:v>9.1286132058875822</c:v>
                </c:pt>
                <c:pt idx="1246">
                  <c:v>9.1076683011807837</c:v>
                </c:pt>
                <c:pt idx="1247">
                  <c:v>9.0864793357243023</c:v>
                </c:pt>
                <c:pt idx="1248">
                  <c:v>9.0650449031555702</c:v>
                </c:pt>
                <c:pt idx="1249">
                  <c:v>9.0433635917428159</c:v>
                </c:pt>
                <c:pt idx="1250">
                  <c:v>9.021433984374978</c:v>
                </c:pt>
                <c:pt idx="1251">
                  <c:v>8.9992546585521893</c:v>
                </c:pt>
                <c:pt idx="1252">
                  <c:v>8.976824186376188</c:v>
                </c:pt>
                <c:pt idx="1253">
                  <c:v>8.9541411345401496</c:v>
                </c:pt>
                <c:pt idx="1254">
                  <c:v>8.9312040643195534</c:v>
                </c:pt>
                <c:pt idx="1255">
                  <c:v>8.9080115315615824</c:v>
                </c:pt>
                <c:pt idx="1256">
                  <c:v>8.884562086675869</c:v>
                </c:pt>
                <c:pt idx="1257">
                  <c:v>8.8608542746248222</c:v>
                </c:pt>
                <c:pt idx="1258">
                  <c:v>8.8368866349136681</c:v>
                </c:pt>
                <c:pt idx="1259">
                  <c:v>8.8126577015804202</c:v>
                </c:pt>
                <c:pt idx="1260">
                  <c:v>8.7881660031866904</c:v>
                </c:pt>
                <c:pt idx="1261">
                  <c:v>8.7634100628074307</c:v>
                </c:pt>
                <c:pt idx="1262">
                  <c:v>8.7383883980217512</c:v>
                </c:pt>
                <c:pt idx="1263">
                  <c:v>8.713099520902297</c:v>
                </c:pt>
                <c:pt idx="1264">
                  <c:v>8.687541938006067</c:v>
                </c:pt>
                <c:pt idx="1265">
                  <c:v>8.6617141503647002</c:v>
                </c:pt>
                <c:pt idx="1266">
                  <c:v>8.6356146534746205</c:v>
                </c:pt>
                <c:pt idx="1267">
                  <c:v>8.6092419372869795</c:v>
                </c:pt>
                <c:pt idx="1268">
                  <c:v>8.582594486197987</c:v>
                </c:pt>
                <c:pt idx="1269">
                  <c:v>8.5556707790396676</c:v>
                </c:pt>
                <c:pt idx="1270">
                  <c:v>8.5284692890695393</c:v>
                </c:pt>
                <c:pt idx="1271">
                  <c:v>8.500988483960862</c:v>
                </c:pt>
                <c:pt idx="1272">
                  <c:v>8.4732268257930592</c:v>
                </c:pt>
                <c:pt idx="1273">
                  <c:v>8.4451827710420808</c:v>
                </c:pt>
                <c:pt idx="1274">
                  <c:v>8.4168547705704739</c:v>
                </c:pt>
                <c:pt idx="1275">
                  <c:v>8.38824126961741</c:v>
                </c:pt>
                <c:pt idx="1276">
                  <c:v>8.3593407077891175</c:v>
                </c:pt>
                <c:pt idx="1277">
                  <c:v>8.330151519049279</c:v>
                </c:pt>
                <c:pt idx="1278">
                  <c:v>8.3006721317090797</c:v>
                </c:pt>
                <c:pt idx="1279">
                  <c:v>8.2709009684175214</c:v>
                </c:pt>
                <c:pt idx="1280">
                  <c:v>8.24083644615129</c:v>
                </c:pt>
                <c:pt idx="1281">
                  <c:v>8.2104769762058591</c:v>
                </c:pt>
                <c:pt idx="1282">
                  <c:v>8.1798209641845236</c:v>
                </c:pt>
                <c:pt idx="1283">
                  <c:v>8.1488668099899293</c:v>
                </c:pt>
                <c:pt idx="1284">
                  <c:v>8.1176129078131822</c:v>
                </c:pt>
                <c:pt idx="1285">
                  <c:v>8.0860576461248606</c:v>
                </c:pt>
                <c:pt idx="1286">
                  <c:v>8.0541994076646493</c:v>
                </c:pt>
                <c:pt idx="1287">
                  <c:v>8.0220365694320979</c:v>
                </c:pt>
                <c:pt idx="1288">
                  <c:v>7.9895675026767101</c:v>
                </c:pt>
                <c:pt idx="1289">
                  <c:v>7.9567905728878197</c:v>
                </c:pt>
                <c:pt idx="1290">
                  <c:v>7.9237041397854568</c:v>
                </c:pt>
                <c:pt idx="1291">
                  <c:v>7.8903065573099447</c:v>
                </c:pt>
                <c:pt idx="1292">
                  <c:v>7.8565961736125196</c:v>
                </c:pt>
                <c:pt idx="1293">
                  <c:v>7.8225713310455536</c:v>
                </c:pt>
                <c:pt idx="1294">
                  <c:v>7.7882303661525398</c:v>
                </c:pt>
                <c:pt idx="1295">
                  <c:v>7.7535716096587795</c:v>
                </c:pt>
                <c:pt idx="1296">
                  <c:v>7.7185933864609204</c:v>
                </c:pt>
                <c:pt idx="1297">
                  <c:v>7.6832940156180101</c:v>
                </c:pt>
                <c:pt idx="1298">
                  <c:v>7.6476718103410697</c:v>
                </c:pt>
                <c:pt idx="1299">
                  <c:v>7.6117250779836398</c:v>
                </c:pt>
                <c:pt idx="1300">
                  <c:v>7.5754521200319704</c:v>
                </c:pt>
                <c:pt idx="1301">
                  <c:v>7.5388512320952765</c:v>
                </c:pt>
                <c:pt idx="1302">
                  <c:v>7.5019207038958635</c:v>
                </c:pt>
                <c:pt idx="1303">
                  <c:v>7.4646588192596095</c:v>
                </c:pt>
                <c:pt idx="1304">
                  <c:v>7.4270638561057147</c:v>
                </c:pt>
                <c:pt idx="1305">
                  <c:v>7.38913408643762</c:v>
                </c:pt>
                <c:pt idx="1306">
                  <c:v>7.3508677763326302</c:v>
                </c:pt>
                <c:pt idx="1307">
                  <c:v>7.3122631859324372</c:v>
                </c:pt>
                <c:pt idx="1308">
                  <c:v>7.2733185694332798</c:v>
                </c:pt>
                <c:pt idx="1309">
                  <c:v>7.2340321750763499</c:v>
                </c:pt>
                <c:pt idx="1310">
                  <c:v>7.1944022451376775</c:v>
                </c:pt>
                <c:pt idx="1311">
                  <c:v>7.1544270159187464</c:v>
                </c:pt>
                <c:pt idx="1312">
                  <c:v>7.1141047177365913</c:v>
                </c:pt>
                <c:pt idx="1313">
                  <c:v>7.0734335749136639</c:v>
                </c:pt>
                <c:pt idx="1314">
                  <c:v>7.0324118057688496</c:v>
                </c:pt>
                <c:pt idx="1315">
                  <c:v>6.9910376226069495</c:v>
                </c:pt>
                <c:pt idx="1316">
                  <c:v>6.9493092317092824</c:v>
                </c:pt>
                <c:pt idx="1317">
                  <c:v>6.9072248333239097</c:v>
                </c:pt>
                <c:pt idx="1318">
                  <c:v>6.8647826216557526</c:v>
                </c:pt>
                <c:pt idx="1319">
                  <c:v>6.8219807848570602</c:v>
                </c:pt>
                <c:pt idx="1320">
                  <c:v>6.7788175050171002</c:v>
                </c:pt>
                <c:pt idx="1321">
                  <c:v>6.7352909581532199</c:v>
                </c:pt>
                <c:pt idx="1322">
                  <c:v>6.6913993142002335</c:v>
                </c:pt>
                <c:pt idx="1323">
                  <c:v>6.6471407370013962</c:v>
                </c:pt>
                <c:pt idx="1324">
                  <c:v>6.6025133842980299</c:v>
                </c:pt>
                <c:pt idx="1325">
                  <c:v>6.5575154077202349</c:v>
                </c:pt>
                <c:pt idx="1326">
                  <c:v>6.5121449527768158</c:v>
                </c:pt>
                <c:pt idx="1327">
                  <c:v>6.4664001588453965</c:v>
                </c:pt>
                <c:pt idx="1328">
                  <c:v>6.4202791591632904</c:v>
                </c:pt>
                <c:pt idx="1329">
                  <c:v>6.3737800808170899</c:v>
                </c:pt>
                <c:pt idx="1330">
                  <c:v>6.3269010447329475</c:v>
                </c:pt>
                <c:pt idx="1331">
                  <c:v>6.2796401656674536</c:v>
                </c:pt>
                <c:pt idx="1332">
                  <c:v>6.2319955521970085</c:v>
                </c:pt>
                <c:pt idx="1333">
                  <c:v>6.18396530670862</c:v>
                </c:pt>
                <c:pt idx="1334">
                  <c:v>6.1355475253899296</c:v>
                </c:pt>
                <c:pt idx="1335">
                  <c:v>6.0867402982196639</c:v>
                </c:pt>
                <c:pt idx="1336">
                  <c:v>6.0375417089573302</c:v>
                </c:pt>
                <c:pt idx="1337">
                  <c:v>5.9879498351342235</c:v>
                </c:pt>
                <c:pt idx="1338">
                  <c:v>5.9379627480429304</c:v>
                </c:pt>
                <c:pt idx="1339">
                  <c:v>5.8875785127282061</c:v>
                </c:pt>
                <c:pt idx="1340">
                  <c:v>5.8367951879766036</c:v>
                </c:pt>
                <c:pt idx="1341">
                  <c:v>5.7856108263071775</c:v>
                </c:pt>
                <c:pt idx="1342">
                  <c:v>5.734023473961634</c:v>
                </c:pt>
                <c:pt idx="1343">
                  <c:v>5.6820311708939961</c:v>
                </c:pt>
                <c:pt idx="1344">
                  <c:v>5.6296319507618895</c:v>
                </c:pt>
                <c:pt idx="1345">
                  <c:v>5.5768238409159796</c:v>
                </c:pt>
                <c:pt idx="1346">
                  <c:v>5.5236048623903162</c:v>
                </c:pt>
                <c:pt idx="1347">
                  <c:v>5.46997302989275</c:v>
                </c:pt>
                <c:pt idx="1348">
                  <c:v>5.4159263517952159</c:v>
                </c:pt>
                <c:pt idx="1349">
                  <c:v>5.3614628301237701</c:v>
                </c:pt>
                <c:pt idx="1350">
                  <c:v>5.3065804605489664</c:v>
                </c:pt>
                <c:pt idx="1351">
                  <c:v>5.25127723237574</c:v>
                </c:pt>
                <c:pt idx="1352">
                  <c:v>5.1955511285343086</c:v>
                </c:pt>
                <c:pt idx="1353">
                  <c:v>5.1394001255699235</c:v>
                </c:pt>
                <c:pt idx="1354">
                  <c:v>5.0828221936331381</c:v>
                </c:pt>
                <c:pt idx="1355">
                  <c:v>5.0258152964700527</c:v>
                </c:pt>
                <c:pt idx="1356">
                  <c:v>4.9683773914127904</c:v>
                </c:pt>
                <c:pt idx="1357">
                  <c:v>4.9105064293695095</c:v>
                </c:pt>
                <c:pt idx="1358">
                  <c:v>4.8522003548145198</c:v>
                </c:pt>
                <c:pt idx="1359">
                  <c:v>4.7934571057789501</c:v>
                </c:pt>
                <c:pt idx="1360">
                  <c:v>4.7342746138406424</c:v>
                </c:pt>
                <c:pt idx="1361">
                  <c:v>4.6746508041141324</c:v>
                </c:pt>
                <c:pt idx="1362">
                  <c:v>4.6145835952417062</c:v>
                </c:pt>
                <c:pt idx="1363">
                  <c:v>4.5540708993828201</c:v>
                </c:pt>
                <c:pt idx="1364">
                  <c:v>4.4931106222047603</c:v>
                </c:pt>
                <c:pt idx="1365">
                  <c:v>4.4317006628726938</c:v>
                </c:pt>
                <c:pt idx="1366">
                  <c:v>4.3698389140400895</c:v>
                </c:pt>
                <c:pt idx="1367">
                  <c:v>4.3075232618388295</c:v>
                </c:pt>
                <c:pt idx="1368">
                  <c:v>4.2447515858694498</c:v>
                </c:pt>
                <c:pt idx="1369">
                  <c:v>4.1815217591911802</c:v>
                </c:pt>
                <c:pt idx="1370">
                  <c:v>4.1178316483128263</c:v>
                </c:pt>
                <c:pt idx="1371">
                  <c:v>4.0536791131821683</c:v>
                </c:pt>
                <c:pt idx="1372">
                  <c:v>3.98906200717667</c:v>
                </c:pt>
                <c:pt idx="1373">
                  <c:v>3.923978177093788</c:v>
                </c:pt>
                <c:pt idx="1374">
                  <c:v>3.8584254631408563</c:v>
                </c:pt>
                <c:pt idx="1375">
                  <c:v>3.7924016989256799</c:v>
                </c:pt>
                <c:pt idx="1376">
                  <c:v>3.725904711446633</c:v>
                </c:pt>
                <c:pt idx="1377">
                  <c:v>3.6589323210825118</c:v>
                </c:pt>
                <c:pt idx="1378">
                  <c:v>3.5914823415836397</c:v>
                </c:pt>
                <c:pt idx="1379">
                  <c:v>3.5235525800612302</c:v>
                </c:pt>
                <c:pt idx="1380">
                  <c:v>3.4551408369780678</c:v>
                </c:pt>
                <c:pt idx="1381">
                  <c:v>3.3862449061386575</c:v>
                </c:pt>
                <c:pt idx="1382">
                  <c:v>3.3168625746794769</c:v>
                </c:pt>
                <c:pt idx="1383">
                  <c:v>3.2469916230592797</c:v>
                </c:pt>
                <c:pt idx="1384">
                  <c:v>3.176629825048908</c:v>
                </c:pt>
                <c:pt idx="1385">
                  <c:v>3.1057749477223147</c:v>
                </c:pt>
                <c:pt idx="1386">
                  <c:v>3.0344247514458917</c:v>
                </c:pt>
                <c:pt idx="1387">
                  <c:v>2.9625769898696381</c:v>
                </c:pt>
                <c:pt idx="1388">
                  <c:v>2.8902294099165382</c:v>
                </c:pt>
                <c:pt idx="1389">
                  <c:v>2.81737975177322</c:v>
                </c:pt>
                <c:pt idx="1390">
                  <c:v>2.7440257488802819</c:v>
                </c:pt>
                <c:pt idx="1391">
                  <c:v>2.6701651279223317</c:v>
                </c:pt>
                <c:pt idx="1392">
                  <c:v>2.5957956088182681</c:v>
                </c:pt>
                <c:pt idx="1393">
                  <c:v>2.5209149047114119</c:v>
                </c:pt>
                <c:pt idx="1394">
                  <c:v>2.4455207219600812</c:v>
                </c:pt>
                <c:pt idx="1395">
                  <c:v>2.3696107601274612</c:v>
                </c:pt>
                <c:pt idx="1396">
                  <c:v>2.2931827119719235</c:v>
                </c:pt>
                <c:pt idx="1397">
                  <c:v>2.216234263437372</c:v>
                </c:pt>
                <c:pt idx="1398">
                  <c:v>2.1387630936434587</c:v>
                </c:pt>
                <c:pt idx="1399">
                  <c:v>2.06076687487568</c:v>
                </c:pt>
                <c:pt idx="1400">
                  <c:v>1.9822432725758798</c:v>
                </c:pt>
                <c:pt idx="1401">
                  <c:v>1.9031899453322298</c:v>
                </c:pt>
                <c:pt idx="1402">
                  <c:v>1.8236045448693599</c:v>
                </c:pt>
                <c:pt idx="1403">
                  <c:v>1.7434847160391798</c:v>
                </c:pt>
                <c:pt idx="1404">
                  <c:v>1.66282809681028</c:v>
                </c:pt>
                <c:pt idx="1405">
                  <c:v>1.5816323182589198</c:v>
                </c:pt>
                <c:pt idx="1406">
                  <c:v>1.4998950045589199</c:v>
                </c:pt>
                <c:pt idx="1407">
                  <c:v>1.4176137729715399</c:v>
                </c:pt>
                <c:pt idx="1408">
                  <c:v>1.3347862338367409</c:v>
                </c:pt>
                <c:pt idx="1409">
                  <c:v>1.251409990562079</c:v>
                </c:pt>
                <c:pt idx="1410">
                  <c:v>1.1674826396143201</c:v>
                </c:pt>
                <c:pt idx="1411">
                  <c:v>1.0830017705083599</c:v>
                </c:pt>
                <c:pt idx="1412">
                  <c:v>0.99796496579858396</c:v>
                </c:pt>
                <c:pt idx="1413">
                  <c:v>0.91236980106839904</c:v>
                </c:pt>
                <c:pt idx="1414">
                  <c:v>0.82621384492058303</c:v>
                </c:pt>
                <c:pt idx="1415">
                  <c:v>0.739494658967906</c:v>
                </c:pt>
                <c:pt idx="1416">
                  <c:v>0.65220979782260702</c:v>
                </c:pt>
                <c:pt idx="1417">
                  <c:v>0.56435680908745256</c:v>
                </c:pt>
                <c:pt idx="1418">
                  <c:v>0.47593323334576798</c:v>
                </c:pt>
                <c:pt idx="1419">
                  <c:v>0.38693660415104542</c:v>
                </c:pt>
                <c:pt idx="1420">
                  <c:v>0.29736444801798623</c:v>
                </c:pt>
                <c:pt idx="1421">
                  <c:v>0.20721428441219036</c:v>
                </c:pt>
                <c:pt idx="1422">
                  <c:v>0.1164836257408071</c:v>
                </c:pt>
                <c:pt idx="1423">
                  <c:v>2.5169977342416713E-2</c:v>
                </c:pt>
                <c:pt idx="1424">
                  <c:v>-6.6729162522480401E-2</c:v>
                </c:pt>
                <c:pt idx="1425">
                  <c:v>-0.15921630268134829</c:v>
                </c:pt>
                <c:pt idx="1426">
                  <c:v>-0.25229395905961099</c:v>
                </c:pt>
                <c:pt idx="1427">
                  <c:v>-0.34596465468968551</c:v>
                </c:pt>
                <c:pt idx="1428">
                  <c:v>-0.44023091972171302</c:v>
                </c:pt>
                <c:pt idx="1429">
                  <c:v>-0.53509529143268342</c:v>
                </c:pt>
                <c:pt idx="1430">
                  <c:v>-0.63056031423627401</c:v>
                </c:pt>
                <c:pt idx="1431">
                  <c:v>-0.72662853969279173</c:v>
                </c:pt>
                <c:pt idx="1432">
                  <c:v>-0.82330252651872105</c:v>
                </c:pt>
                <c:pt idx="1433">
                  <c:v>-0.92058484059685397</c:v>
                </c:pt>
                <c:pt idx="1434">
                  <c:v>-1.0184780549858301</c:v>
                </c:pt>
                <c:pt idx="1435">
                  <c:v>-1.1169847499294798</c:v>
                </c:pt>
                <c:pt idx="1436">
                  <c:v>-1.2161075128674399</c:v>
                </c:pt>
                <c:pt idx="1437">
                  <c:v>-1.3158489384443299</c:v>
                </c:pt>
                <c:pt idx="1438">
                  <c:v>-1.4162116285196598</c:v>
                </c:pt>
                <c:pt idx="1439">
                  <c:v>-1.517198192177629</c:v>
                </c:pt>
              </c:numCache>
            </c:numRef>
          </c:yVal>
        </c:ser>
        <c:axId val="165670912"/>
        <c:axId val="165672448"/>
      </c:scatterChart>
      <c:valAx>
        <c:axId val="165670912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672448"/>
        <c:crosses val="autoZero"/>
        <c:crossBetween val="midCat"/>
      </c:valAx>
      <c:valAx>
        <c:axId val="165672448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6709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IN"/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b="1"/>
              <a:t>SATURDAY</a:t>
            </a:r>
            <a:r>
              <a:rPr b="1" baseline="0"/>
              <a:t> CHART</a:t>
            </a:r>
            <a:endParaRPr b="1"/>
          </a:p>
        </c:rich>
      </c:tx>
      <c:spPr>
        <a:noFill/>
        <a:ln>
          <a:noFill/>
        </a:ln>
        <a:effectLst/>
      </c:spPr>
    </c:title>
    <c:plotArea>
      <c:layout/>
      <c:scatterChart>
        <c:scatterStyle val="lineMarker"/>
        <c:ser>
          <c:idx val="0"/>
          <c:order val="0"/>
          <c:tx>
            <c:strRef>
              <c:f>'7 - Saturday Info'!$B$1</c:f>
              <c:strCache>
                <c:ptCount val="1"/>
                <c:pt idx="0">
                  <c:v>02-04-2016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'7 - Saturday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'7 - Saturday Info'!$B$2:$B$1441</c:f>
              <c:numCache>
                <c:formatCode>General</c:formatCode>
                <c:ptCount val="1440"/>
                <c:pt idx="0">
                  <c:v>5.0970399999999865</c:v>
                </c:pt>
                <c:pt idx="1">
                  <c:v>5.0363122075926636</c:v>
                </c:pt>
                <c:pt idx="2">
                  <c:v>4.9760047931816072</c:v>
                </c:pt>
                <c:pt idx="3">
                  <c:v>4.9161165026928</c:v>
                </c:pt>
                <c:pt idx="4">
                  <c:v>4.8566460843294514</c:v>
                </c:pt>
                <c:pt idx="5">
                  <c:v>4.7975922885692963</c:v>
                </c:pt>
                <c:pt idx="6">
                  <c:v>4.7389538681619863</c:v>
                </c:pt>
                <c:pt idx="7">
                  <c:v>4.6807295781263463</c:v>
                </c:pt>
                <c:pt idx="8">
                  <c:v>4.6229181757477926</c:v>
                </c:pt>
                <c:pt idx="9">
                  <c:v>4.5655184205755948</c:v>
                </c:pt>
                <c:pt idx="10">
                  <c:v>4.5085290744202098</c:v>
                </c:pt>
                <c:pt idx="11">
                  <c:v>4.4519489013506535</c:v>
                </c:pt>
                <c:pt idx="12">
                  <c:v>4.3957766676917762</c:v>
                </c:pt>
                <c:pt idx="13">
                  <c:v>4.3400111420216598</c:v>
                </c:pt>
                <c:pt idx="14">
                  <c:v>4.2846510951688739</c:v>
                </c:pt>
                <c:pt idx="15">
                  <c:v>4.2296953002098503</c:v>
                </c:pt>
                <c:pt idx="16">
                  <c:v>4.1751425324661975</c:v>
                </c:pt>
                <c:pt idx="17">
                  <c:v>4.1209915695020358</c:v>
                </c:pt>
                <c:pt idx="18">
                  <c:v>4.0672411911213535</c:v>
                </c:pt>
                <c:pt idx="19">
                  <c:v>4.0138901793652364</c:v>
                </c:pt>
                <c:pt idx="20">
                  <c:v>3.9609373185093619</c:v>
                </c:pt>
                <c:pt idx="21">
                  <c:v>3.9083813950611601</c:v>
                </c:pt>
                <c:pt idx="22">
                  <c:v>3.856221197757248</c:v>
                </c:pt>
                <c:pt idx="23">
                  <c:v>3.8044555175607382</c:v>
                </c:pt>
                <c:pt idx="24">
                  <c:v>3.7530831476585518</c:v>
                </c:pt>
                <c:pt idx="25">
                  <c:v>3.7021028834587484</c:v>
                </c:pt>
                <c:pt idx="26">
                  <c:v>3.6515135225878801</c:v>
                </c:pt>
                <c:pt idx="27">
                  <c:v>3.6013138648882901</c:v>
                </c:pt>
                <c:pt idx="28">
                  <c:v>3.5515027124154601</c:v>
                </c:pt>
                <c:pt idx="29">
                  <c:v>3.50207886943535</c:v>
                </c:pt>
                <c:pt idx="30">
                  <c:v>3.4530411424216898</c:v>
                </c:pt>
                <c:pt idx="31">
                  <c:v>3.4043883400533499</c:v>
                </c:pt>
                <c:pt idx="32">
                  <c:v>3.356119273211648</c:v>
                </c:pt>
                <c:pt idx="33">
                  <c:v>3.3082327549776918</c:v>
                </c:pt>
                <c:pt idx="34">
                  <c:v>3.2607276006297012</c:v>
                </c:pt>
                <c:pt idx="35">
                  <c:v>3.21360262764032</c:v>
                </c:pt>
                <c:pt idx="36">
                  <c:v>3.1668566556739797</c:v>
                </c:pt>
                <c:pt idx="37">
                  <c:v>3.1204885065842101</c:v>
                </c:pt>
                <c:pt idx="38">
                  <c:v>3.0744970044109801</c:v>
                </c:pt>
                <c:pt idx="39">
                  <c:v>3.0288809753780002</c:v>
                </c:pt>
                <c:pt idx="40">
                  <c:v>2.9836392478900819</c:v>
                </c:pt>
                <c:pt idx="41">
                  <c:v>2.9387706525304602</c:v>
                </c:pt>
                <c:pt idx="42">
                  <c:v>2.8942740220580987</c:v>
                </c:pt>
                <c:pt idx="43">
                  <c:v>2.8501481914050579</c:v>
                </c:pt>
                <c:pt idx="44">
                  <c:v>2.8063919976738081</c:v>
                </c:pt>
                <c:pt idx="45">
                  <c:v>2.763004280134552</c:v>
                </c:pt>
                <c:pt idx="46">
                  <c:v>2.7199838802225402</c:v>
                </c:pt>
                <c:pt idx="47">
                  <c:v>2.6773296415354531</c:v>
                </c:pt>
                <c:pt idx="48">
                  <c:v>2.6350404098306663</c:v>
                </c:pt>
                <c:pt idx="49">
                  <c:v>2.5931150330226398</c:v>
                </c:pt>
                <c:pt idx="50">
                  <c:v>2.5515523611801987</c:v>
                </c:pt>
                <c:pt idx="51">
                  <c:v>2.51035124652388</c:v>
                </c:pt>
                <c:pt idx="52">
                  <c:v>2.4695105434232798</c:v>
                </c:pt>
                <c:pt idx="53">
                  <c:v>2.42902910839436</c:v>
                </c:pt>
                <c:pt idx="54">
                  <c:v>2.38890580009679</c:v>
                </c:pt>
                <c:pt idx="55">
                  <c:v>2.3491394793312597</c:v>
                </c:pt>
                <c:pt idx="56">
                  <c:v>2.3097290090368388</c:v>
                </c:pt>
                <c:pt idx="57">
                  <c:v>2.2706732542882797</c:v>
                </c:pt>
                <c:pt idx="58">
                  <c:v>2.2319710822933412</c:v>
                </c:pt>
                <c:pt idx="59">
                  <c:v>2.1936213623901719</c:v>
                </c:pt>
                <c:pt idx="60">
                  <c:v>2.1556229660445481</c:v>
                </c:pt>
                <c:pt idx="61">
                  <c:v>2.1179747668473148</c:v>
                </c:pt>
                <c:pt idx="62">
                  <c:v>2.0806756405116</c:v>
                </c:pt>
                <c:pt idx="63">
                  <c:v>2.0437244648702499</c:v>
                </c:pt>
                <c:pt idx="64">
                  <c:v>2.0071201198730799</c:v>
                </c:pt>
                <c:pt idx="65">
                  <c:v>1.9708614875842299</c:v>
                </c:pt>
                <c:pt idx="66">
                  <c:v>1.93494745217952</c:v>
                </c:pt>
                <c:pt idx="67">
                  <c:v>1.8993768999437401</c:v>
                </c:pt>
                <c:pt idx="68">
                  <c:v>1.8641487192680009</c:v>
                </c:pt>
                <c:pt idx="69">
                  <c:v>1.8292618006470698</c:v>
                </c:pt>
                <c:pt idx="70">
                  <c:v>1.7947150366766709</c:v>
                </c:pt>
                <c:pt idx="71">
                  <c:v>1.76050732205085</c:v>
                </c:pt>
                <c:pt idx="72">
                  <c:v>1.7266375535592799</c:v>
                </c:pt>
                <c:pt idx="73">
                  <c:v>1.6931046300845998</c:v>
                </c:pt>
                <c:pt idx="74">
                  <c:v>1.6599074525997399</c:v>
                </c:pt>
                <c:pt idx="75">
                  <c:v>1.6270449241652609</c:v>
                </c:pt>
                <c:pt idx="76">
                  <c:v>1.5945159499266714</c:v>
                </c:pt>
                <c:pt idx="77">
                  <c:v>1.5623194371117601</c:v>
                </c:pt>
                <c:pt idx="78">
                  <c:v>1.5304542950279389</c:v>
                </c:pt>
                <c:pt idx="79">
                  <c:v>1.4989194350595498</c:v>
                </c:pt>
                <c:pt idx="80">
                  <c:v>1.4677137706652099</c:v>
                </c:pt>
                <c:pt idx="81">
                  <c:v>1.4368362173751381</c:v>
                </c:pt>
                <c:pt idx="82">
                  <c:v>1.406285692788479</c:v>
                </c:pt>
                <c:pt idx="83">
                  <c:v>1.37606111657064</c:v>
                </c:pt>
                <c:pt idx="84">
                  <c:v>1.3461614104506299</c:v>
                </c:pt>
                <c:pt idx="85">
                  <c:v>1.31658549821836</c:v>
                </c:pt>
                <c:pt idx="86">
                  <c:v>1.2873323057219999</c:v>
                </c:pt>
                <c:pt idx="87">
                  <c:v>1.2584007608652801</c:v>
                </c:pt>
                <c:pt idx="88">
                  <c:v>1.229789793604859</c:v>
                </c:pt>
                <c:pt idx="89">
                  <c:v>1.201498335947629</c:v>
                </c:pt>
                <c:pt idx="90">
                  <c:v>1.1735253219480408</c:v>
                </c:pt>
                <c:pt idx="91">
                  <c:v>1.1458696877054382</c:v>
                </c:pt>
                <c:pt idx="92">
                  <c:v>1.1185303713614101</c:v>
                </c:pt>
                <c:pt idx="93">
                  <c:v>1.091506313097089</c:v>
                </c:pt>
                <c:pt idx="94">
                  <c:v>1.0647964551304789</c:v>
                </c:pt>
                <c:pt idx="95">
                  <c:v>1.03839974171382</c:v>
                </c:pt>
                <c:pt idx="96">
                  <c:v>1.0123151191308901</c:v>
                </c:pt>
                <c:pt idx="97">
                  <c:v>0.98654153569433201</c:v>
                </c:pt>
                <c:pt idx="98">
                  <c:v>0.96107794174299654</c:v>
                </c:pt>
                <c:pt idx="99">
                  <c:v>0.93592328963927141</c:v>
                </c:pt>
                <c:pt idx="100">
                  <c:v>0.91107653376639997</c:v>
                </c:pt>
                <c:pt idx="101">
                  <c:v>0.88653663052582099</c:v>
                </c:pt>
                <c:pt idx="102">
                  <c:v>0.86230253833449544</c:v>
                </c:pt>
                <c:pt idx="103">
                  <c:v>0.83837321762223105</c:v>
                </c:pt>
                <c:pt idx="104">
                  <c:v>0.81474763082901758</c:v>
                </c:pt>
                <c:pt idx="105">
                  <c:v>0.79142474240235361</c:v>
                </c:pt>
                <c:pt idx="106">
                  <c:v>0.76840351879458346</c:v>
                </c:pt>
                <c:pt idx="107">
                  <c:v>0.74568292846020701</c:v>
                </c:pt>
                <c:pt idx="108">
                  <c:v>0.72326194185323756</c:v>
                </c:pt>
                <c:pt idx="109">
                  <c:v>0.70113953142450658</c:v>
                </c:pt>
                <c:pt idx="110">
                  <c:v>0.67931467161900572</c:v>
                </c:pt>
                <c:pt idx="111">
                  <c:v>0.65778633887321203</c:v>
                </c:pt>
                <c:pt idx="112">
                  <c:v>0.63655351161242302</c:v>
                </c:pt>
                <c:pt idx="113">
                  <c:v>0.61561517024808088</c:v>
                </c:pt>
                <c:pt idx="114">
                  <c:v>0.59497029717510042</c:v>
                </c:pt>
                <c:pt idx="115">
                  <c:v>0.57461787676920495</c:v>
                </c:pt>
                <c:pt idx="116">
                  <c:v>0.55455689538425057</c:v>
                </c:pt>
                <c:pt idx="117">
                  <c:v>0.5347863413495606</c:v>
                </c:pt>
                <c:pt idx="118">
                  <c:v>0.5153052049672483</c:v>
                </c:pt>
                <c:pt idx="119">
                  <c:v>0.49611247850955537</c:v>
                </c:pt>
                <c:pt idx="120">
                  <c:v>0.47720715621616672</c:v>
                </c:pt>
                <c:pt idx="121">
                  <c:v>0.45858823429156298</c:v>
                </c:pt>
                <c:pt idx="122">
                  <c:v>0.44025471090232693</c:v>
                </c:pt>
                <c:pt idx="123">
                  <c:v>0.42220558617448423</c:v>
                </c:pt>
                <c:pt idx="124">
                  <c:v>0.40443986219083622</c:v>
                </c:pt>
                <c:pt idx="125">
                  <c:v>0.38695654298828036</c:v>
                </c:pt>
                <c:pt idx="126">
                  <c:v>0.36975463455514801</c:v>
                </c:pt>
                <c:pt idx="127">
                  <c:v>0.35283314482852279</c:v>
                </c:pt>
                <c:pt idx="128">
                  <c:v>0.33619108369158801</c:v>
                </c:pt>
                <c:pt idx="129">
                  <c:v>0.31982746297093945</c:v>
                </c:pt>
                <c:pt idx="130">
                  <c:v>0.30374129643391878</c:v>
                </c:pt>
                <c:pt idx="131">
                  <c:v>0.28793159978595423</c:v>
                </c:pt>
                <c:pt idx="132">
                  <c:v>0.27239739066787222</c:v>
                </c:pt>
                <c:pt idx="133">
                  <c:v>0.25713768865324099</c:v>
                </c:pt>
                <c:pt idx="134">
                  <c:v>0.24215151524569589</c:v>
                </c:pt>
                <c:pt idx="135">
                  <c:v>0.22743789387626526</c:v>
                </c:pt>
                <c:pt idx="136">
                  <c:v>0.21299584990070511</c:v>
                </c:pt>
                <c:pt idx="137">
                  <c:v>0.19882441059682618</c:v>
                </c:pt>
                <c:pt idx="138">
                  <c:v>0.18492260516182218</c:v>
                </c:pt>
                <c:pt idx="139">
                  <c:v>0.17128946470960299</c:v>
                </c:pt>
                <c:pt idx="140">
                  <c:v>0.15792402226812199</c:v>
                </c:pt>
                <c:pt idx="141">
                  <c:v>0.14482531277670699</c:v>
                </c:pt>
                <c:pt idx="142">
                  <c:v>0.13199237308338499</c:v>
                </c:pt>
                <c:pt idx="143">
                  <c:v>0.11942424194221815</c:v>
                </c:pt>
                <c:pt idx="144">
                  <c:v>0.10711996001063002</c:v>
                </c:pt>
                <c:pt idx="145">
                  <c:v>9.5078569846736002E-2</c:v>
                </c:pt>
                <c:pt idx="146">
                  <c:v>8.3299115906670246E-2</c:v>
                </c:pt>
                <c:pt idx="147">
                  <c:v>7.1780644541919722E-2</c:v>
                </c:pt>
                <c:pt idx="148">
                  <c:v>6.0522203996651341E-2</c:v>
                </c:pt>
                <c:pt idx="149">
                  <c:v>4.9522844405039713E-2</c:v>
                </c:pt>
                <c:pt idx="150">
                  <c:v>3.8781617788600037E-2</c:v>
                </c:pt>
                <c:pt idx="151">
                  <c:v>2.8297578053517201E-2</c:v>
                </c:pt>
                <c:pt idx="152">
                  <c:v>1.8069780987974401E-2</c:v>
                </c:pt>
                <c:pt idx="153">
                  <c:v>8.0972842594775381E-3</c:v>
                </c:pt>
                <c:pt idx="154">
                  <c:v>-1.6208525878029709E-3</c:v>
                </c:pt>
                <c:pt idx="155">
                  <c:v>-1.1085568135714903E-2</c:v>
                </c:pt>
                <c:pt idx="156">
                  <c:v>-2.0297799094787884E-2</c:v>
                </c:pt>
                <c:pt idx="157">
                  <c:v>-2.9258480306904883E-2</c:v>
                </c:pt>
                <c:pt idx="158">
                  <c:v>-3.7968544747974002E-2</c:v>
                </c:pt>
                <c:pt idx="159">
                  <c:v>-4.64289235306019E-2</c:v>
                </c:pt>
                <c:pt idx="160">
                  <c:v>-5.4640545906752686E-2</c:v>
                </c:pt>
                <c:pt idx="161">
                  <c:v>-6.2604339270434198E-2</c:v>
                </c:pt>
                <c:pt idx="162">
                  <c:v>-7.0321229160358101E-2</c:v>
                </c:pt>
                <c:pt idx="163">
                  <c:v>-7.7792139262609056E-2</c:v>
                </c:pt>
                <c:pt idx="164">
                  <c:v>-8.5017991413323502E-2</c:v>
                </c:pt>
                <c:pt idx="165">
                  <c:v>-9.1999705601357187E-2</c:v>
                </c:pt>
                <c:pt idx="166">
                  <c:v>-9.873819997094653E-2</c:v>
                </c:pt>
                <c:pt idx="167">
                  <c:v>-0.10523439082439498</c:v>
                </c:pt>
                <c:pt idx="168">
                  <c:v>-0.11148919262472992</c:v>
                </c:pt>
                <c:pt idx="169">
                  <c:v>-0.117503517998381</c:v>
                </c:pt>
                <c:pt idx="170">
                  <c:v>-0.12327827773784505</c:v>
                </c:pt>
                <c:pt idx="171">
                  <c:v>-0.12881438080436325</c:v>
                </c:pt>
                <c:pt idx="172">
                  <c:v>-0.13411273433058288</c:v>
                </c:pt>
                <c:pt idx="173">
                  <c:v>-0.13917424362323697</c:v>
                </c:pt>
                <c:pt idx="174">
                  <c:v>-0.14399981216581012</c:v>
                </c:pt>
                <c:pt idx="175">
                  <c:v>-0.14859034162120618</c:v>
                </c:pt>
                <c:pt idx="176">
                  <c:v>-0.15294673183442337</c:v>
                </c:pt>
                <c:pt idx="177">
                  <c:v>-0.15706988083522333</c:v>
                </c:pt>
                <c:pt idx="178">
                  <c:v>-0.16096068484080212</c:v>
                </c:pt>
                <c:pt idx="179">
                  <c:v>-0.16462003825845889</c:v>
                </c:pt>
                <c:pt idx="180">
                  <c:v>-0.16804883368827012</c:v>
                </c:pt>
                <c:pt idx="181">
                  <c:v>-0.17124796192575101</c:v>
                </c:pt>
                <c:pt idx="182">
                  <c:v>-0.17421831196453999</c:v>
                </c:pt>
                <c:pt idx="183">
                  <c:v>-0.17696077099905497</c:v>
                </c:pt>
                <c:pt idx="184">
                  <c:v>-0.17947622442717412</c:v>
                </c:pt>
                <c:pt idx="185">
                  <c:v>-0.18176555585290419</c:v>
                </c:pt>
                <c:pt idx="186">
                  <c:v>-0.18382964708904201</c:v>
                </c:pt>
                <c:pt idx="187">
                  <c:v>-0.18566937815986112</c:v>
                </c:pt>
                <c:pt idx="188">
                  <c:v>-0.18728562730376597</c:v>
                </c:pt>
                <c:pt idx="189">
                  <c:v>-0.188679270975977</c:v>
                </c:pt>
                <c:pt idx="190">
                  <c:v>-0.18985118385118618</c:v>
                </c:pt>
                <c:pt idx="191">
                  <c:v>-0.19080223882624112</c:v>
                </c:pt>
                <c:pt idx="192">
                  <c:v>-0.19153330702280599</c:v>
                </c:pt>
                <c:pt idx="193">
                  <c:v>-0.19204525779003612</c:v>
                </c:pt>
                <c:pt idx="194">
                  <c:v>-0.19233895870725001</c:v>
                </c:pt>
                <c:pt idx="195">
                  <c:v>-0.19241527558659718</c:v>
                </c:pt>
                <c:pt idx="196">
                  <c:v>-0.192275072475727</c:v>
                </c:pt>
                <c:pt idx="197">
                  <c:v>-0.19191921166046322</c:v>
                </c:pt>
                <c:pt idx="198">
                  <c:v>-0.19134855366746911</c:v>
                </c:pt>
                <c:pt idx="199">
                  <c:v>-0.19056395726692699</c:v>
                </c:pt>
                <c:pt idx="200">
                  <c:v>-0.18956627947519922</c:v>
                </c:pt>
                <c:pt idx="201">
                  <c:v>-0.18835637555750312</c:v>
                </c:pt>
                <c:pt idx="202">
                  <c:v>-0.18693509903057912</c:v>
                </c:pt>
                <c:pt idx="203">
                  <c:v>-0.18530330166536718</c:v>
                </c:pt>
                <c:pt idx="204">
                  <c:v>-0.18346183348966619</c:v>
                </c:pt>
                <c:pt idx="205">
                  <c:v>-0.18141154279082025</c:v>
                </c:pt>
                <c:pt idx="206">
                  <c:v>-0.17915327611837001</c:v>
                </c:pt>
                <c:pt idx="207">
                  <c:v>-0.1766878782867429</c:v>
                </c:pt>
                <c:pt idx="208">
                  <c:v>-0.17401619237790325</c:v>
                </c:pt>
                <c:pt idx="209">
                  <c:v>-0.171139059744045</c:v>
                </c:pt>
                <c:pt idx="210">
                  <c:v>-0.16805732001023699</c:v>
                </c:pt>
                <c:pt idx="211">
                  <c:v>-0.16477181107712299</c:v>
                </c:pt>
                <c:pt idx="212">
                  <c:v>-0.161283369123562</c:v>
                </c:pt>
                <c:pt idx="213">
                  <c:v>-0.15759282860932011</c:v>
                </c:pt>
                <c:pt idx="214">
                  <c:v>-0.15370102227773111</c:v>
                </c:pt>
                <c:pt idx="215">
                  <c:v>-0.14960878115836912</c:v>
                </c:pt>
                <c:pt idx="216">
                  <c:v>-0.14531693456972425</c:v>
                </c:pt>
                <c:pt idx="217">
                  <c:v>-0.14082631012186012</c:v>
                </c:pt>
                <c:pt idx="218">
                  <c:v>-0.13613773371909599</c:v>
                </c:pt>
                <c:pt idx="219">
                  <c:v>-0.13125202956268001</c:v>
                </c:pt>
                <c:pt idx="220">
                  <c:v>-0.12617002015344289</c:v>
                </c:pt>
                <c:pt idx="221">
                  <c:v>-0.12089252629448602</c:v>
                </c:pt>
                <c:pt idx="222">
                  <c:v>-0.11542036709383999</c:v>
                </c:pt>
                <c:pt idx="223">
                  <c:v>-0.10975435996714406</c:v>
                </c:pt>
                <c:pt idx="224">
                  <c:v>-0.10389532064031005</c:v>
                </c:pt>
                <c:pt idx="225">
                  <c:v>-9.7844063152193142E-2</c:v>
                </c:pt>
                <c:pt idx="226">
                  <c:v>-9.1601399857267216E-2</c:v>
                </c:pt>
                <c:pt idx="227">
                  <c:v>-8.5168141428293501E-2</c:v>
                </c:pt>
                <c:pt idx="228">
                  <c:v>-7.8545096858984906E-2</c:v>
                </c:pt>
                <c:pt idx="229">
                  <c:v>-7.1733073466687003E-2</c:v>
                </c:pt>
                <c:pt idx="230">
                  <c:v>-6.47328768950369E-2</c:v>
                </c:pt>
                <c:pt idx="231">
                  <c:v>-5.7545311116645501E-2</c:v>
                </c:pt>
                <c:pt idx="232">
                  <c:v>-5.0171178435760057E-2</c:v>
                </c:pt>
                <c:pt idx="233">
                  <c:v>-4.2611279490937001E-2</c:v>
                </c:pt>
                <c:pt idx="234">
                  <c:v>-3.4866413257707195E-2</c:v>
                </c:pt>
                <c:pt idx="235">
                  <c:v>-2.6937377051260637E-2</c:v>
                </c:pt>
                <c:pt idx="236">
                  <c:v>-1.8824966529102399E-2</c:v>
                </c:pt>
                <c:pt idx="237">
                  <c:v>-1.052997569372841E-2</c:v>
                </c:pt>
                <c:pt idx="238">
                  <c:v>-2.0531968952939212E-3</c:v>
                </c:pt>
                <c:pt idx="239">
                  <c:v>6.6045791657094403E-3</c:v>
                </c:pt>
                <c:pt idx="240">
                  <c:v>1.5442563435791501E-2</c:v>
                </c:pt>
                <c:pt idx="241">
                  <c:v>2.4459968505786918E-2</c:v>
                </c:pt>
                <c:pt idx="242">
                  <c:v>3.3656008608188501E-2</c:v>
                </c:pt>
                <c:pt idx="243">
                  <c:v>4.3029899614479457E-2</c:v>
                </c:pt>
                <c:pt idx="244">
                  <c:v>5.25808590324503E-2</c:v>
                </c:pt>
                <c:pt idx="245">
                  <c:v>6.230810600354534E-2</c:v>
                </c:pt>
                <c:pt idx="246">
                  <c:v>7.2210861300177898E-2</c:v>
                </c:pt>
                <c:pt idx="247">
                  <c:v>8.2288347323069097E-2</c:v>
                </c:pt>
                <c:pt idx="248">
                  <c:v>9.2539788098576894E-2</c:v>
                </c:pt>
                <c:pt idx="249">
                  <c:v>0.10296440927601508</c:v>
                </c:pt>
                <c:pt idx="250">
                  <c:v>0.113561438125</c:v>
                </c:pt>
                <c:pt idx="251">
                  <c:v>0.124330103532765</c:v>
                </c:pt>
                <c:pt idx="252">
                  <c:v>0.13526963600149522</c:v>
                </c:pt>
                <c:pt idx="253">
                  <c:v>0.14637926764565889</c:v>
                </c:pt>
                <c:pt idx="254">
                  <c:v>0.15765823218934122</c:v>
                </c:pt>
                <c:pt idx="255">
                  <c:v>0.16910576496355778</c:v>
                </c:pt>
                <c:pt idx="256">
                  <c:v>0.18072110290360288</c:v>
                </c:pt>
                <c:pt idx="257">
                  <c:v>0.19250348454636826</c:v>
                </c:pt>
                <c:pt idx="258">
                  <c:v>0.20445215002767811</c:v>
                </c:pt>
                <c:pt idx="259">
                  <c:v>0.21656634107960618</c:v>
                </c:pt>
                <c:pt idx="260">
                  <c:v>0.22884530102782619</c:v>
                </c:pt>
                <c:pt idx="261">
                  <c:v>0.24128827478892412</c:v>
                </c:pt>
                <c:pt idx="262">
                  <c:v>0.25389450886773701</c:v>
                </c:pt>
                <c:pt idx="263">
                  <c:v>0.26666325135467622</c:v>
                </c:pt>
                <c:pt idx="264">
                  <c:v>0.27959375192306002</c:v>
                </c:pt>
                <c:pt idx="265">
                  <c:v>0.29268526182644344</c:v>
                </c:pt>
                <c:pt idx="266">
                  <c:v>0.30593703389595123</c:v>
                </c:pt>
                <c:pt idx="267">
                  <c:v>0.31934832253759698</c:v>
                </c:pt>
                <c:pt idx="268">
                  <c:v>0.33291838372962568</c:v>
                </c:pt>
                <c:pt idx="269">
                  <c:v>0.34664647501982937</c:v>
                </c:pt>
                <c:pt idx="270">
                  <c:v>0.36053185552289402</c:v>
                </c:pt>
                <c:pt idx="271">
                  <c:v>0.37457378591771051</c:v>
                </c:pt>
                <c:pt idx="272">
                  <c:v>0.38877152844471702</c:v>
                </c:pt>
                <c:pt idx="273">
                  <c:v>0.40312434690322402</c:v>
                </c:pt>
                <c:pt idx="274">
                  <c:v>0.41763150664874499</c:v>
                </c:pt>
                <c:pt idx="275">
                  <c:v>0.43229227459031899</c:v>
                </c:pt>
                <c:pt idx="276">
                  <c:v>0.44710591918785642</c:v>
                </c:pt>
                <c:pt idx="277">
                  <c:v>0.46207171044945522</c:v>
                </c:pt>
                <c:pt idx="278">
                  <c:v>0.47718891992872536</c:v>
                </c:pt>
                <c:pt idx="279">
                  <c:v>0.49245682072213998</c:v>
                </c:pt>
                <c:pt idx="280">
                  <c:v>0.50787468746634001</c:v>
                </c:pt>
                <c:pt idx="281">
                  <c:v>0.52344179633548471</c:v>
                </c:pt>
                <c:pt idx="282">
                  <c:v>0.53915742503856801</c:v>
                </c:pt>
                <c:pt idx="283">
                  <c:v>0.5550208528167484</c:v>
                </c:pt>
                <c:pt idx="284">
                  <c:v>0.57103136044068603</c:v>
                </c:pt>
                <c:pt idx="285">
                  <c:v>0.58718823020787303</c:v>
                </c:pt>
                <c:pt idx="286">
                  <c:v>0.60349074593994356</c:v>
                </c:pt>
                <c:pt idx="287">
                  <c:v>0.61993819298003805</c:v>
                </c:pt>
                <c:pt idx="288">
                  <c:v>0.63652985819009289</c:v>
                </c:pt>
                <c:pt idx="289">
                  <c:v>0.65326502994820301</c:v>
                </c:pt>
                <c:pt idx="290">
                  <c:v>0.67014299814593603</c:v>
                </c:pt>
                <c:pt idx="291">
                  <c:v>0.68716305418566059</c:v>
                </c:pt>
                <c:pt idx="292">
                  <c:v>0.70432449097788041</c:v>
                </c:pt>
                <c:pt idx="293">
                  <c:v>0.72162660293856074</c:v>
                </c:pt>
                <c:pt idx="294">
                  <c:v>0.73906868598646858</c:v>
                </c:pt>
                <c:pt idx="295">
                  <c:v>0.75665003754048521</c:v>
                </c:pt>
                <c:pt idx="296">
                  <c:v>0.77436995651693941</c:v>
                </c:pt>
                <c:pt idx="297">
                  <c:v>0.79222774332695856</c:v>
                </c:pt>
                <c:pt idx="298">
                  <c:v>0.8102226998737686</c:v>
                </c:pt>
                <c:pt idx="299">
                  <c:v>0.82835412955003396</c:v>
                </c:pt>
                <c:pt idx="300">
                  <c:v>0.84662133723520083</c:v>
                </c:pt>
                <c:pt idx="301">
                  <c:v>0.86502362929280441</c:v>
                </c:pt>
                <c:pt idx="302">
                  <c:v>0.8835603135678155</c:v>
                </c:pt>
                <c:pt idx="303">
                  <c:v>0.90223069938396006</c:v>
                </c:pt>
                <c:pt idx="304">
                  <c:v>0.92103409754105803</c:v>
                </c:pt>
                <c:pt idx="305">
                  <c:v>0.93996982031234</c:v>
                </c:pt>
                <c:pt idx="306">
                  <c:v>0.95903718144178951</c:v>
                </c:pt>
                <c:pt idx="307">
                  <c:v>0.97823549614146943</c:v>
                </c:pt>
                <c:pt idx="308">
                  <c:v>0.99756408108883343</c:v>
                </c:pt>
                <c:pt idx="309">
                  <c:v>1.017022254424089</c:v>
                </c:pt>
                <c:pt idx="310">
                  <c:v>1.0366093357475199</c:v>
                </c:pt>
                <c:pt idx="311">
                  <c:v>1.0563246461167699</c:v>
                </c:pt>
                <c:pt idx="312">
                  <c:v>1.0761675080442301</c:v>
                </c:pt>
                <c:pt idx="313">
                  <c:v>1.0961372454943499</c:v>
                </c:pt>
                <c:pt idx="314">
                  <c:v>1.1162331838809401</c:v>
                </c:pt>
                <c:pt idx="315">
                  <c:v>1.1364546500645598</c:v>
                </c:pt>
                <c:pt idx="316">
                  <c:v>1.1568009723497801</c:v>
                </c:pt>
                <c:pt idx="317">
                  <c:v>1.1772714804825599</c:v>
                </c:pt>
                <c:pt idx="318">
                  <c:v>1.19786550564755</c:v>
                </c:pt>
                <c:pt idx="319">
                  <c:v>1.2185823804654399</c:v>
                </c:pt>
                <c:pt idx="320">
                  <c:v>1.2394214389902798</c:v>
                </c:pt>
                <c:pt idx="321">
                  <c:v>1.2603820167068209</c:v>
                </c:pt>
                <c:pt idx="322">
                  <c:v>1.2814634505278091</c:v>
                </c:pt>
                <c:pt idx="323">
                  <c:v>1.3026650787913601</c:v>
                </c:pt>
                <c:pt idx="324">
                  <c:v>1.3239862412582699</c:v>
                </c:pt>
                <c:pt idx="325">
                  <c:v>1.345426279109329</c:v>
                </c:pt>
                <c:pt idx="326">
                  <c:v>1.3669845349426701</c:v>
                </c:pt>
                <c:pt idx="327">
                  <c:v>1.3886603527711099</c:v>
                </c:pt>
                <c:pt idx="328">
                  <c:v>1.4104530780194491</c:v>
                </c:pt>
                <c:pt idx="329">
                  <c:v>1.4323620575218099</c:v>
                </c:pt>
                <c:pt idx="330">
                  <c:v>1.45438663951898</c:v>
                </c:pt>
                <c:pt idx="331">
                  <c:v>1.47652617365573</c:v>
                </c:pt>
                <c:pt idx="332">
                  <c:v>1.4987800109781499</c:v>
                </c:pt>
                <c:pt idx="333">
                  <c:v>1.5211475039309801</c:v>
                </c:pt>
                <c:pt idx="334">
                  <c:v>1.543628006354919</c:v>
                </c:pt>
                <c:pt idx="335">
                  <c:v>1.56622087348397</c:v>
                </c:pt>
                <c:pt idx="336">
                  <c:v>1.5889254619428008</c:v>
                </c:pt>
                <c:pt idx="337">
                  <c:v>1.6117411297440001</c:v>
                </c:pt>
                <c:pt idx="338">
                  <c:v>1.6346672362854799</c:v>
                </c:pt>
                <c:pt idx="339">
                  <c:v>1.65770314234776</c:v>
                </c:pt>
                <c:pt idx="340">
                  <c:v>1.68084821009133</c:v>
                </c:pt>
                <c:pt idx="341">
                  <c:v>1.7041018030539199</c:v>
                </c:pt>
                <c:pt idx="342">
                  <c:v>1.7274632861479282</c:v>
                </c:pt>
                <c:pt idx="343">
                  <c:v>1.7509320256576399</c:v>
                </c:pt>
                <c:pt idx="344">
                  <c:v>1.7745073892366501</c:v>
                </c:pt>
                <c:pt idx="345">
                  <c:v>1.79818874590513</c:v>
                </c:pt>
                <c:pt idx="346">
                  <c:v>1.8219754660471899</c:v>
                </c:pt>
                <c:pt idx="347">
                  <c:v>1.8458669214082009</c:v>
                </c:pt>
                <c:pt idx="348">
                  <c:v>1.8698624850921191</c:v>
                </c:pt>
                <c:pt idx="349">
                  <c:v>1.8939615315588101</c:v>
                </c:pt>
                <c:pt idx="350">
                  <c:v>1.9181634366214009</c:v>
                </c:pt>
                <c:pt idx="351">
                  <c:v>1.9424675774435809</c:v>
                </c:pt>
                <c:pt idx="352">
                  <c:v>1.9668733325369601</c:v>
                </c:pt>
                <c:pt idx="353">
                  <c:v>1.9913800817583809</c:v>
                </c:pt>
                <c:pt idx="354">
                  <c:v>2.0159872063072402</c:v>
                </c:pt>
                <c:pt idx="355">
                  <c:v>2.0406940887228417</c:v>
                </c:pt>
                <c:pt idx="356">
                  <c:v>2.0655001128817201</c:v>
                </c:pt>
                <c:pt idx="357">
                  <c:v>2.0904046639949398</c:v>
                </c:pt>
                <c:pt idx="358">
                  <c:v>2.1154071286054701</c:v>
                </c:pt>
                <c:pt idx="359">
                  <c:v>2.1405068945855001</c:v>
                </c:pt>
                <c:pt idx="360">
                  <c:v>2.1657033511337298</c:v>
                </c:pt>
                <c:pt idx="361">
                  <c:v>2.1909958887727612</c:v>
                </c:pt>
                <c:pt idx="362">
                  <c:v>2.21638389934638</c:v>
                </c:pt>
                <c:pt idx="363">
                  <c:v>2.241866776016912</c:v>
                </c:pt>
                <c:pt idx="364">
                  <c:v>2.2674439132625501</c:v>
                </c:pt>
                <c:pt idx="365">
                  <c:v>2.293114706874674</c:v>
                </c:pt>
                <c:pt idx="366">
                  <c:v>2.3188785539551673</c:v>
                </c:pt>
                <c:pt idx="367">
                  <c:v>2.3447348529137817</c:v>
                </c:pt>
                <c:pt idx="368">
                  <c:v>2.370683003465428</c:v>
                </c:pt>
                <c:pt idx="369">
                  <c:v>2.3967224066275681</c:v>
                </c:pt>
                <c:pt idx="370">
                  <c:v>2.4228524647174479</c:v>
                </c:pt>
                <c:pt idx="371">
                  <c:v>2.44907258134953</c:v>
                </c:pt>
                <c:pt idx="372">
                  <c:v>2.47538216143273</c:v>
                </c:pt>
                <c:pt idx="373">
                  <c:v>2.50178061116782</c:v>
                </c:pt>
                <c:pt idx="374">
                  <c:v>2.5282673380447198</c:v>
                </c:pt>
                <c:pt idx="375">
                  <c:v>2.5548417508398398</c:v>
                </c:pt>
                <c:pt idx="376">
                  <c:v>2.5815032596133918</c:v>
                </c:pt>
                <c:pt idx="377">
                  <c:v>2.6082512757067517</c:v>
                </c:pt>
                <c:pt idx="378">
                  <c:v>2.6350852117397481</c:v>
                </c:pt>
                <c:pt idx="379">
                  <c:v>2.6620044816080481</c:v>
                </c:pt>
                <c:pt idx="380">
                  <c:v>2.6890085004804001</c:v>
                </c:pt>
                <c:pt idx="381">
                  <c:v>2.7160966847960681</c:v>
                </c:pt>
                <c:pt idx="382">
                  <c:v>2.7432684522620812</c:v>
                </c:pt>
                <c:pt idx="383">
                  <c:v>2.770523221850592</c:v>
                </c:pt>
                <c:pt idx="384">
                  <c:v>2.7978604137962084</c:v>
                </c:pt>
                <c:pt idx="385">
                  <c:v>2.8252794495933284</c:v>
                </c:pt>
                <c:pt idx="386">
                  <c:v>2.8527797519934501</c:v>
                </c:pt>
                <c:pt idx="387">
                  <c:v>2.8803607450025019</c:v>
                </c:pt>
                <c:pt idx="388">
                  <c:v>2.9080218538782101</c:v>
                </c:pt>
                <c:pt idx="389">
                  <c:v>2.9357625051273799</c:v>
                </c:pt>
                <c:pt idx="390">
                  <c:v>2.963582126503248</c:v>
                </c:pt>
                <c:pt idx="391">
                  <c:v>2.9914801470028101</c:v>
                </c:pt>
                <c:pt idx="392">
                  <c:v>3.0194559968641661</c:v>
                </c:pt>
                <c:pt idx="393">
                  <c:v>3.0475091075637999</c:v>
                </c:pt>
                <c:pt idx="394">
                  <c:v>3.0756389118139782</c:v>
                </c:pt>
                <c:pt idx="395">
                  <c:v>3.1038448435600201</c:v>
                </c:pt>
                <c:pt idx="396">
                  <c:v>3.1321263379776698</c:v>
                </c:pt>
                <c:pt idx="397">
                  <c:v>3.1604828314703801</c:v>
                </c:pt>
                <c:pt idx="398">
                  <c:v>3.1889137616667029</c:v>
                </c:pt>
                <c:pt idx="399">
                  <c:v>3.2174185674175519</c:v>
                </c:pt>
                <c:pt idx="400">
                  <c:v>3.2459966887936011</c:v>
                </c:pt>
                <c:pt idx="401">
                  <c:v>3.2746475670825412</c:v>
                </c:pt>
                <c:pt idx="402">
                  <c:v>3.3033706447864719</c:v>
                </c:pt>
                <c:pt idx="403">
                  <c:v>3.3321653656191974</c:v>
                </c:pt>
                <c:pt idx="404">
                  <c:v>3.3610311745035597</c:v>
                </c:pt>
                <c:pt idx="405">
                  <c:v>3.38996751756879</c:v>
                </c:pt>
                <c:pt idx="406">
                  <c:v>3.4189738421478002</c:v>
                </c:pt>
                <c:pt idx="407">
                  <c:v>3.4480495967745481</c:v>
                </c:pt>
                <c:pt idx="408">
                  <c:v>3.4771942311813619</c:v>
                </c:pt>
                <c:pt idx="409">
                  <c:v>3.5064071962961987</c:v>
                </c:pt>
                <c:pt idx="410">
                  <c:v>3.5356879442401281</c:v>
                </c:pt>
                <c:pt idx="411">
                  <c:v>3.5650359283245101</c:v>
                </c:pt>
                <c:pt idx="412">
                  <c:v>3.594450603048378</c:v>
                </c:pt>
                <c:pt idx="413">
                  <c:v>3.62393142409582</c:v>
                </c:pt>
                <c:pt idx="414">
                  <c:v>3.6534778483332202</c:v>
                </c:pt>
                <c:pt idx="415">
                  <c:v>3.6830893338066502</c:v>
                </c:pt>
                <c:pt idx="416">
                  <c:v>3.7127653397391569</c:v>
                </c:pt>
                <c:pt idx="417">
                  <c:v>3.7425053265281587</c:v>
                </c:pt>
                <c:pt idx="418">
                  <c:v>3.7723087557426718</c:v>
                </c:pt>
                <c:pt idx="419">
                  <c:v>3.8021750901207381</c:v>
                </c:pt>
                <c:pt idx="420">
                  <c:v>3.8321037935667182</c:v>
                </c:pt>
                <c:pt idx="421">
                  <c:v>3.862094331148588</c:v>
                </c:pt>
                <c:pt idx="422">
                  <c:v>3.8921461690953079</c:v>
                </c:pt>
                <c:pt idx="423">
                  <c:v>3.9222587747941673</c:v>
                </c:pt>
                <c:pt idx="424">
                  <c:v>3.9524316167880587</c:v>
                </c:pt>
                <c:pt idx="425">
                  <c:v>3.982664164772848</c:v>
                </c:pt>
                <c:pt idx="426">
                  <c:v>4.0129558895946964</c:v>
                </c:pt>
                <c:pt idx="427">
                  <c:v>4.0433062632473797</c:v>
                </c:pt>
                <c:pt idx="428">
                  <c:v>4.0737147588696399</c:v>
                </c:pt>
                <c:pt idx="429">
                  <c:v>4.1041808507424724</c:v>
                </c:pt>
                <c:pt idx="430">
                  <c:v>4.1347040142865286</c:v>
                </c:pt>
                <c:pt idx="431">
                  <c:v>4.1652837260593465</c:v>
                </c:pt>
                <c:pt idx="432">
                  <c:v>4.1959194637527775</c:v>
                </c:pt>
                <c:pt idx="433">
                  <c:v>4.22661070619026</c:v>
                </c:pt>
                <c:pt idx="434">
                  <c:v>4.2573569333241323</c:v>
                </c:pt>
                <c:pt idx="435">
                  <c:v>4.2881576262330299</c:v>
                </c:pt>
                <c:pt idx="436">
                  <c:v>4.3190122671191462</c:v>
                </c:pt>
                <c:pt idx="437">
                  <c:v>4.3499203393056298</c:v>
                </c:pt>
                <c:pt idx="438">
                  <c:v>4.3808813272338485</c:v>
                </c:pt>
                <c:pt idx="439">
                  <c:v>4.4118947164607398</c:v>
                </c:pt>
                <c:pt idx="440">
                  <c:v>4.4429599936561814</c:v>
                </c:pt>
                <c:pt idx="441">
                  <c:v>4.4740766466002375</c:v>
                </c:pt>
                <c:pt idx="442">
                  <c:v>4.5052441641805814</c:v>
                </c:pt>
                <c:pt idx="443">
                  <c:v>4.5364620363897501</c:v>
                </c:pt>
                <c:pt idx="444">
                  <c:v>4.5677297543225404</c:v>
                </c:pt>
                <c:pt idx="445">
                  <c:v>4.5990468101732702</c:v>
                </c:pt>
                <c:pt idx="446">
                  <c:v>4.6304126972331501</c:v>
                </c:pt>
                <c:pt idx="447">
                  <c:v>4.6618269098875968</c:v>
                </c:pt>
                <c:pt idx="448">
                  <c:v>4.6932889436135996</c:v>
                </c:pt>
                <c:pt idx="449">
                  <c:v>4.7247982949769876</c:v>
                </c:pt>
                <c:pt idx="450">
                  <c:v>4.7563544616298001</c:v>
                </c:pt>
                <c:pt idx="451">
                  <c:v>4.7879569423075958</c:v>
                </c:pt>
                <c:pt idx="452">
                  <c:v>4.8196052368268463</c:v>
                </c:pt>
                <c:pt idx="453">
                  <c:v>4.8512988460821402</c:v>
                </c:pt>
                <c:pt idx="454">
                  <c:v>4.8830372720436301</c:v>
                </c:pt>
                <c:pt idx="455">
                  <c:v>4.9148200177543098</c:v>
                </c:pt>
                <c:pt idx="456">
                  <c:v>4.9466465873273435</c:v>
                </c:pt>
                <c:pt idx="457">
                  <c:v>4.9785164859434241</c:v>
                </c:pt>
                <c:pt idx="458">
                  <c:v>5.0104292198480485</c:v>
                </c:pt>
                <c:pt idx="459">
                  <c:v>5.0423842963489136</c:v>
                </c:pt>
                <c:pt idx="460">
                  <c:v>5.0743812238132096</c:v>
                </c:pt>
                <c:pt idx="461">
                  <c:v>5.10641951166492</c:v>
                </c:pt>
                <c:pt idx="462">
                  <c:v>5.1384986703822202</c:v>
                </c:pt>
                <c:pt idx="463">
                  <c:v>5.1706182114947703</c:v>
                </c:pt>
                <c:pt idx="464">
                  <c:v>5.2027776475810201</c:v>
                </c:pt>
                <c:pt idx="465">
                  <c:v>5.2349764922655702</c:v>
                </c:pt>
                <c:pt idx="466">
                  <c:v>5.2672142602165248</c:v>
                </c:pt>
                <c:pt idx="467">
                  <c:v>5.2994904671427703</c:v>
                </c:pt>
                <c:pt idx="468">
                  <c:v>5.3318046297913</c:v>
                </c:pt>
                <c:pt idx="469">
                  <c:v>5.364156265944616</c:v>
                </c:pt>
                <c:pt idx="470">
                  <c:v>5.3965448944180086</c:v>
                </c:pt>
                <c:pt idx="471">
                  <c:v>5.42897003505683</c:v>
                </c:pt>
                <c:pt idx="472">
                  <c:v>5.4614312087339698</c:v>
                </c:pt>
                <c:pt idx="473">
                  <c:v>5.4939279373470375</c:v>
                </c:pt>
                <c:pt idx="474">
                  <c:v>5.5264597438157699</c:v>
                </c:pt>
                <c:pt idx="475">
                  <c:v>5.5590261520793733</c:v>
                </c:pt>
                <c:pt idx="476">
                  <c:v>5.5916266870937514</c:v>
                </c:pt>
                <c:pt idx="477">
                  <c:v>5.6242608748289848</c:v>
                </c:pt>
                <c:pt idx="478">
                  <c:v>5.6569282422665559</c:v>
                </c:pt>
                <c:pt idx="479">
                  <c:v>5.6896283173966804</c:v>
                </c:pt>
                <c:pt idx="480">
                  <c:v>5.7223606292156886</c:v>
                </c:pt>
                <c:pt idx="481">
                  <c:v>5.7551247077233203</c:v>
                </c:pt>
                <c:pt idx="482">
                  <c:v>5.7879200839200635</c:v>
                </c:pt>
                <c:pt idx="483">
                  <c:v>5.82074628980447</c:v>
                </c:pt>
                <c:pt idx="484">
                  <c:v>5.85360285837052</c:v>
                </c:pt>
                <c:pt idx="485">
                  <c:v>5.8864893236049314</c:v>
                </c:pt>
                <c:pt idx="486">
                  <c:v>5.9194052204844496</c:v>
                </c:pt>
                <c:pt idx="487">
                  <c:v>5.9523500849732436</c:v>
                </c:pt>
                <c:pt idx="488">
                  <c:v>5.9853234540202136</c:v>
                </c:pt>
                <c:pt idx="489">
                  <c:v>6.018324865556286</c:v>
                </c:pt>
                <c:pt idx="490">
                  <c:v>6.0513538584918001</c:v>
                </c:pt>
                <c:pt idx="491">
                  <c:v>6.0844099727137699</c:v>
                </c:pt>
                <c:pt idx="492">
                  <c:v>6.1174927490833202</c:v>
                </c:pt>
                <c:pt idx="493">
                  <c:v>6.1506017294328501</c:v>
                </c:pt>
                <c:pt idx="494">
                  <c:v>6.18373645656356</c:v>
                </c:pt>
                <c:pt idx="495">
                  <c:v>6.2168964742425903</c:v>
                </c:pt>
                <c:pt idx="496">
                  <c:v>6.2500813272005065</c:v>
                </c:pt>
                <c:pt idx="497">
                  <c:v>6.2832905611285597</c:v>
                </c:pt>
                <c:pt idx="498">
                  <c:v>6.3165237226759601</c:v>
                </c:pt>
                <c:pt idx="499">
                  <c:v>6.3497803594473563</c:v>
                </c:pt>
                <c:pt idx="500">
                  <c:v>6.3830600200000003</c:v>
                </c:pt>
                <c:pt idx="501">
                  <c:v>6.4163622538411937</c:v>
                </c:pt>
                <c:pt idx="502">
                  <c:v>6.4496866114255402</c:v>
                </c:pt>
                <c:pt idx="503">
                  <c:v>6.4830326441523738</c:v>
                </c:pt>
                <c:pt idx="504">
                  <c:v>6.5163999043629524</c:v>
                </c:pt>
                <c:pt idx="505">
                  <c:v>6.5497879453378998</c:v>
                </c:pt>
                <c:pt idx="506">
                  <c:v>6.5831963212945004</c:v>
                </c:pt>
                <c:pt idx="507">
                  <c:v>6.6166245873840097</c:v>
                </c:pt>
                <c:pt idx="508">
                  <c:v>6.6500722996889863</c:v>
                </c:pt>
                <c:pt idx="509">
                  <c:v>6.6835390152206724</c:v>
                </c:pt>
                <c:pt idx="510">
                  <c:v>6.7170242919162275</c:v>
                </c:pt>
                <c:pt idx="511">
                  <c:v>6.75052768863618</c:v>
                </c:pt>
                <c:pt idx="512">
                  <c:v>6.7840487651616339</c:v>
                </c:pt>
                <c:pt idx="513">
                  <c:v>6.8175870821916797</c:v>
                </c:pt>
                <c:pt idx="514">
                  <c:v>6.8511422013407204</c:v>
                </c:pt>
                <c:pt idx="515">
                  <c:v>6.88471368513573</c:v>
                </c:pt>
                <c:pt idx="516">
                  <c:v>6.9183010970137024</c:v>
                </c:pt>
                <c:pt idx="517">
                  <c:v>6.9519040013188302</c:v>
                </c:pt>
                <c:pt idx="518">
                  <c:v>6.9855219633000001</c:v>
                </c:pt>
                <c:pt idx="519">
                  <c:v>7.0191545491079648</c:v>
                </c:pt>
                <c:pt idx="520">
                  <c:v>7.0528013257928199</c:v>
                </c:pt>
                <c:pt idx="521">
                  <c:v>7.0864618613011903</c:v>
                </c:pt>
                <c:pt idx="522">
                  <c:v>7.1201357244736601</c:v>
                </c:pt>
                <c:pt idx="523">
                  <c:v>7.153822485042074</c:v>
                </c:pt>
                <c:pt idx="524">
                  <c:v>7.1875217136268601</c:v>
                </c:pt>
                <c:pt idx="525">
                  <c:v>7.2212329817343841</c:v>
                </c:pt>
                <c:pt idx="526">
                  <c:v>7.2549558617541958</c:v>
                </c:pt>
                <c:pt idx="527">
                  <c:v>7.2886899269565202</c:v>
                </c:pt>
                <c:pt idx="528">
                  <c:v>7.3224347514893848</c:v>
                </c:pt>
                <c:pt idx="529">
                  <c:v>7.3561899103761164</c:v>
                </c:pt>
                <c:pt idx="530">
                  <c:v>7.3899549795125861</c:v>
                </c:pt>
                <c:pt idx="531">
                  <c:v>7.4237295356645738</c:v>
                </c:pt>
                <c:pt idx="532">
                  <c:v>7.4575131564650459</c:v>
                </c:pt>
                <c:pt idx="533">
                  <c:v>7.4913054204115834</c:v>
                </c:pt>
                <c:pt idx="534">
                  <c:v>7.5251059068635859</c:v>
                </c:pt>
                <c:pt idx="535">
                  <c:v>7.5589141960397157</c:v>
                </c:pt>
                <c:pt idx="536">
                  <c:v>7.5927298690151463</c:v>
                </c:pt>
                <c:pt idx="537">
                  <c:v>7.6265525077189258</c:v>
                </c:pt>
                <c:pt idx="538">
                  <c:v>7.6603816949313401</c:v>
                </c:pt>
                <c:pt idx="539">
                  <c:v>7.6942170142811399</c:v>
                </c:pt>
                <c:pt idx="540">
                  <c:v>7.7280580502429785</c:v>
                </c:pt>
                <c:pt idx="541">
                  <c:v>7.7619043881347203</c:v>
                </c:pt>
                <c:pt idx="542">
                  <c:v>7.7957556141146824</c:v>
                </c:pt>
                <c:pt idx="543">
                  <c:v>7.8296113151790996</c:v>
                </c:pt>
                <c:pt idx="544">
                  <c:v>7.8634710791593463</c:v>
                </c:pt>
                <c:pt idx="545">
                  <c:v>7.8973344947193098</c:v>
                </c:pt>
                <c:pt idx="546">
                  <c:v>7.9312011513527372</c:v>
                </c:pt>
                <c:pt idx="547">
                  <c:v>7.9650706393804764</c:v>
                </c:pt>
                <c:pt idx="548">
                  <c:v>7.9989425499479685</c:v>
                </c:pt>
                <c:pt idx="549">
                  <c:v>8.03281647502242</c:v>
                </c:pt>
                <c:pt idx="550">
                  <c:v>8.0666920073902073</c:v>
                </c:pt>
                <c:pt idx="551">
                  <c:v>8.1005687406541469</c:v>
                </c:pt>
                <c:pt idx="552">
                  <c:v>8.1344462692309971</c:v>
                </c:pt>
                <c:pt idx="553">
                  <c:v>8.1683241883484889</c:v>
                </c:pt>
                <c:pt idx="554">
                  <c:v>8.2022020940429705</c:v>
                </c:pt>
                <c:pt idx="555">
                  <c:v>8.2360795831564992</c:v>
                </c:pt>
                <c:pt idx="556">
                  <c:v>8.2699562533343478</c:v>
                </c:pt>
                <c:pt idx="557">
                  <c:v>8.3038317030221602</c:v>
                </c:pt>
                <c:pt idx="558">
                  <c:v>8.3377055314634507</c:v>
                </c:pt>
                <c:pt idx="559">
                  <c:v>8.3715773386968095</c:v>
                </c:pt>
                <c:pt idx="560">
                  <c:v>8.4054467255533023</c:v>
                </c:pt>
                <c:pt idx="561">
                  <c:v>8.4393132936537221</c:v>
                </c:pt>
                <c:pt idx="562">
                  <c:v>8.4731766454060793</c:v>
                </c:pt>
                <c:pt idx="563">
                  <c:v>8.5070363840027206</c:v>
                </c:pt>
                <c:pt idx="564">
                  <c:v>8.540892113417808</c:v>
                </c:pt>
                <c:pt idx="565">
                  <c:v>8.5747434384045906</c:v>
                </c:pt>
                <c:pt idx="566">
                  <c:v>8.6085899644927579</c:v>
                </c:pt>
                <c:pt idx="567">
                  <c:v>8.6424312979857483</c:v>
                </c:pt>
                <c:pt idx="568">
                  <c:v>8.6762670459580722</c:v>
                </c:pt>
                <c:pt idx="569">
                  <c:v>8.7100968162527028</c:v>
                </c:pt>
                <c:pt idx="570">
                  <c:v>8.7439202174782906</c:v>
                </c:pt>
                <c:pt idx="571">
                  <c:v>8.7777368590066533</c:v>
                </c:pt>
                <c:pt idx="572">
                  <c:v>8.8115463509699143</c:v>
                </c:pt>
                <c:pt idx="573">
                  <c:v>8.8453483042579801</c:v>
                </c:pt>
                <c:pt idx="574">
                  <c:v>8.879142330515867</c:v>
                </c:pt>
                <c:pt idx="575">
                  <c:v>8.9129280421408836</c:v>
                </c:pt>
                <c:pt idx="576">
                  <c:v>8.9467050522801799</c:v>
                </c:pt>
                <c:pt idx="577">
                  <c:v>8.9804729748278671</c:v>
                </c:pt>
                <c:pt idx="578">
                  <c:v>9.0142314244224213</c:v>
                </c:pt>
                <c:pt idx="579">
                  <c:v>9.0479800164441908</c:v>
                </c:pt>
                <c:pt idx="580">
                  <c:v>9.081718367012348</c:v>
                </c:pt>
                <c:pt idx="581">
                  <c:v>9.1154460929826122</c:v>
                </c:pt>
                <c:pt idx="582">
                  <c:v>9.1491628119442971</c:v>
                </c:pt>
                <c:pt idx="583">
                  <c:v>9.1828681422177674</c:v>
                </c:pt>
                <c:pt idx="584">
                  <c:v>9.2165617028518394</c:v>
                </c:pt>
                <c:pt idx="585">
                  <c:v>9.250243113620888</c:v>
                </c:pt>
                <c:pt idx="586">
                  <c:v>9.2839119950223559</c:v>
                </c:pt>
                <c:pt idx="587">
                  <c:v>9.3175679682740906</c:v>
                </c:pt>
                <c:pt idx="588">
                  <c:v>9.3512106553115188</c:v>
                </c:pt>
                <c:pt idx="589">
                  <c:v>9.384839678785168</c:v>
                </c:pt>
                <c:pt idx="590">
                  <c:v>9.41845466205781</c:v>
                </c:pt>
                <c:pt idx="591">
                  <c:v>9.4520552292019921</c:v>
                </c:pt>
                <c:pt idx="592">
                  <c:v>9.4856410049971505</c:v>
                </c:pt>
                <c:pt idx="593">
                  <c:v>9.5192116149271193</c:v>
                </c:pt>
                <c:pt idx="594">
                  <c:v>9.5527666851773727</c:v>
                </c:pt>
                <c:pt idx="595">
                  <c:v>9.5863058426323509</c:v>
                </c:pt>
                <c:pt idx="596">
                  <c:v>9.6198287148728117</c:v>
                </c:pt>
                <c:pt idx="597">
                  <c:v>9.6533349301731892</c:v>
                </c:pt>
                <c:pt idx="598">
                  <c:v>9.6868241174988405</c:v>
                </c:pt>
                <c:pt idx="599">
                  <c:v>9.720295906503468</c:v>
                </c:pt>
                <c:pt idx="600">
                  <c:v>9.7537499275264068</c:v>
                </c:pt>
                <c:pt idx="601">
                  <c:v>9.7871858115899073</c:v>
                </c:pt>
                <c:pt idx="602">
                  <c:v>9.8206031903965485</c:v>
                </c:pt>
                <c:pt idx="603">
                  <c:v>9.8540016963265504</c:v>
                </c:pt>
                <c:pt idx="604">
                  <c:v>9.8873809624350404</c:v>
                </c:pt>
                <c:pt idx="605">
                  <c:v>9.9207406224494292</c:v>
                </c:pt>
                <c:pt idx="606">
                  <c:v>9.9540803107667895</c:v>
                </c:pt>
                <c:pt idx="607">
                  <c:v>9.9873996624510699</c:v>
                </c:pt>
                <c:pt idx="608">
                  <c:v>10.020698313230501</c:v>
                </c:pt>
                <c:pt idx="609">
                  <c:v>10.053975899495002</c:v>
                </c:pt>
                <c:pt idx="610">
                  <c:v>10.087232058293207</c:v>
                </c:pt>
                <c:pt idx="611">
                  <c:v>10.1204664273303</c:v>
                </c:pt>
                <c:pt idx="612">
                  <c:v>10.153678644964801</c:v>
                </c:pt>
                <c:pt idx="613">
                  <c:v>10.1868683502063</c:v>
                </c:pt>
                <c:pt idx="614">
                  <c:v>10.220035182712492</c:v>
                </c:pt>
                <c:pt idx="615">
                  <c:v>10.253178782786794</c:v>
                </c:pt>
                <c:pt idx="616">
                  <c:v>10.286298791375494</c:v>
                </c:pt>
                <c:pt idx="617">
                  <c:v>10.319394850065011</c:v>
                </c:pt>
                <c:pt idx="618">
                  <c:v>10.352466601079412</c:v>
                </c:pt>
                <c:pt idx="619">
                  <c:v>10.385513687277706</c:v>
                </c:pt>
                <c:pt idx="620">
                  <c:v>10.418535752151101</c:v>
                </c:pt>
                <c:pt idx="621">
                  <c:v>10.451532439820216</c:v>
                </c:pt>
                <c:pt idx="622">
                  <c:v>10.4845033950327</c:v>
                </c:pt>
                <c:pt idx="623">
                  <c:v>10.5174482631604</c:v>
                </c:pt>
                <c:pt idx="624">
                  <c:v>10.5503666901968</c:v>
                </c:pt>
                <c:pt idx="625">
                  <c:v>10.583258322753901</c:v>
                </c:pt>
                <c:pt idx="626">
                  <c:v>10.616122808060204</c:v>
                </c:pt>
                <c:pt idx="627">
                  <c:v>10.648959793957792</c:v>
                </c:pt>
                <c:pt idx="628">
                  <c:v>10.681768928899398</c:v>
                </c:pt>
                <c:pt idx="629">
                  <c:v>10.7145498619461</c:v>
                </c:pt>
                <c:pt idx="630">
                  <c:v>10.747302242764398</c:v>
                </c:pt>
                <c:pt idx="631">
                  <c:v>10.780025721623698</c:v>
                </c:pt>
                <c:pt idx="632">
                  <c:v>10.812719949393607</c:v>
                </c:pt>
                <c:pt idx="633">
                  <c:v>10.845384577541108</c:v>
                </c:pt>
                <c:pt idx="634">
                  <c:v>10.878019258128107</c:v>
                </c:pt>
                <c:pt idx="635">
                  <c:v>10.9106236438087</c:v>
                </c:pt>
                <c:pt idx="636">
                  <c:v>10.9431973878264</c:v>
                </c:pt>
                <c:pt idx="637">
                  <c:v>10.9757401440118</c:v>
                </c:pt>
                <c:pt idx="638">
                  <c:v>11.008251566779299</c:v>
                </c:pt>
                <c:pt idx="639">
                  <c:v>11.040731311124899</c:v>
                </c:pt>
                <c:pt idx="640">
                  <c:v>11.0731790326235</c:v>
                </c:pt>
                <c:pt idx="641">
                  <c:v>11.105594387426214</c:v>
                </c:pt>
                <c:pt idx="642">
                  <c:v>11.137977032257298</c:v>
                </c:pt>
                <c:pt idx="643">
                  <c:v>11.170326624412098</c:v>
                </c:pt>
                <c:pt idx="644">
                  <c:v>11.202642821754207</c:v>
                </c:pt>
                <c:pt idx="645">
                  <c:v>11.234925282712188</c:v>
                </c:pt>
                <c:pt idx="646">
                  <c:v>11.267173666277893</c:v>
                </c:pt>
                <c:pt idx="647">
                  <c:v>11.299387632003</c:v>
                </c:pt>
                <c:pt idx="648">
                  <c:v>11.331566839996807</c:v>
                </c:pt>
                <c:pt idx="649">
                  <c:v>11.363710950923307</c:v>
                </c:pt>
                <c:pt idx="650">
                  <c:v>11.395819625998502</c:v>
                </c:pt>
                <c:pt idx="651">
                  <c:v>11.427892526988211</c:v>
                </c:pt>
                <c:pt idx="652">
                  <c:v>11.459929316204507</c:v>
                </c:pt>
                <c:pt idx="653">
                  <c:v>11.491929656504</c:v>
                </c:pt>
                <c:pt idx="654">
                  <c:v>11.523893211284404</c:v>
                </c:pt>
                <c:pt idx="655">
                  <c:v>11.555819644482407</c:v>
                </c:pt>
                <c:pt idx="656">
                  <c:v>11.587708620570593</c:v>
                </c:pt>
                <c:pt idx="657">
                  <c:v>11.619559804555307</c:v>
                </c:pt>
                <c:pt idx="658">
                  <c:v>11.651372861973098</c:v>
                </c:pt>
                <c:pt idx="659">
                  <c:v>11.683147458889207</c:v>
                </c:pt>
                <c:pt idx="660">
                  <c:v>11.714883261893798</c:v>
                </c:pt>
                <c:pt idx="661">
                  <c:v>11.7465799381</c:v>
                </c:pt>
                <c:pt idx="662">
                  <c:v>11.7782371551409</c:v>
                </c:pt>
                <c:pt idx="663">
                  <c:v>11.809854581167107</c:v>
                </c:pt>
                <c:pt idx="664">
                  <c:v>11.8414318848438</c:v>
                </c:pt>
                <c:pt idx="665">
                  <c:v>11.872968735348307</c:v>
                </c:pt>
                <c:pt idx="666">
                  <c:v>11.904464802367407</c:v>
                </c:pt>
                <c:pt idx="667">
                  <c:v>11.9359197560944</c:v>
                </c:pt>
                <c:pt idx="668">
                  <c:v>11.967333267226802</c:v>
                </c:pt>
                <c:pt idx="669">
                  <c:v>11.9987050069634</c:v>
                </c:pt>
                <c:pt idx="670">
                  <c:v>12.030034647001607</c:v>
                </c:pt>
                <c:pt idx="671">
                  <c:v>12.0613218595352</c:v>
                </c:pt>
                <c:pt idx="672">
                  <c:v>12.092566317250911</c:v>
                </c:pt>
                <c:pt idx="673">
                  <c:v>12.1237676933264</c:v>
                </c:pt>
                <c:pt idx="674">
                  <c:v>12.1549256614272</c:v>
                </c:pt>
                <c:pt idx="675">
                  <c:v>12.186039895704408</c:v>
                </c:pt>
                <c:pt idx="676">
                  <c:v>12.217110070791493</c:v>
                </c:pt>
                <c:pt idx="677">
                  <c:v>12.248135861802298</c:v>
                </c:pt>
                <c:pt idx="678">
                  <c:v>12.279116944327702</c:v>
                </c:pt>
                <c:pt idx="679">
                  <c:v>12.310052994433304</c:v>
                </c:pt>
                <c:pt idx="680">
                  <c:v>12.3409436886569</c:v>
                </c:pt>
                <c:pt idx="681">
                  <c:v>12.371788704005304</c:v>
                </c:pt>
                <c:pt idx="682">
                  <c:v>12.402587717952311</c:v>
                </c:pt>
                <c:pt idx="683">
                  <c:v>12.433340408435399</c:v>
                </c:pt>
                <c:pt idx="684">
                  <c:v>12.4640464538535</c:v>
                </c:pt>
                <c:pt idx="685">
                  <c:v>12.494705533064211</c:v>
                </c:pt>
                <c:pt idx="686">
                  <c:v>12.525317325381099</c:v>
                </c:pt>
                <c:pt idx="687">
                  <c:v>12.555881510571007</c:v>
                </c:pt>
                <c:pt idx="688">
                  <c:v>12.586397768851398</c:v>
                </c:pt>
                <c:pt idx="689">
                  <c:v>12.616865780887698</c:v>
                </c:pt>
                <c:pt idx="690">
                  <c:v>12.647285227790698</c:v>
                </c:pt>
                <c:pt idx="691">
                  <c:v>12.677655791113699</c:v>
                </c:pt>
                <c:pt idx="692">
                  <c:v>12.707977152849999</c:v>
                </c:pt>
                <c:pt idx="693">
                  <c:v>12.738248995430185</c:v>
                </c:pt>
                <c:pt idx="694">
                  <c:v>12.768471001719492</c:v>
                </c:pt>
                <c:pt idx="695">
                  <c:v>12.798642855015</c:v>
                </c:pt>
                <c:pt idx="696">
                  <c:v>12.828764239043107</c:v>
                </c:pt>
                <c:pt idx="697">
                  <c:v>12.858834837956916</c:v>
                </c:pt>
                <c:pt idx="698">
                  <c:v>12.888854336333207</c:v>
                </c:pt>
                <c:pt idx="699">
                  <c:v>12.918822419170198</c:v>
                </c:pt>
                <c:pt idx="700">
                  <c:v>12.948738771884798</c:v>
                </c:pt>
                <c:pt idx="701">
                  <c:v>12.978603080309499</c:v>
                </c:pt>
                <c:pt idx="702">
                  <c:v>13.008415030690299</c:v>
                </c:pt>
                <c:pt idx="703">
                  <c:v>13.038174309683798</c:v>
                </c:pt>
                <c:pt idx="704">
                  <c:v>13.067880604354302</c:v>
                </c:pt>
                <c:pt idx="705">
                  <c:v>13.097533602171501</c:v>
                </c:pt>
                <c:pt idx="706">
                  <c:v>13.127132991007599</c:v>
                </c:pt>
                <c:pt idx="707">
                  <c:v>13.156678459134699</c:v>
                </c:pt>
                <c:pt idx="708">
                  <c:v>13.1861696952221</c:v>
                </c:pt>
                <c:pt idx="709">
                  <c:v>13.2156063883338</c:v>
                </c:pt>
                <c:pt idx="710">
                  <c:v>13.244988227925401</c:v>
                </c:pt>
                <c:pt idx="711">
                  <c:v>13.274314903842001</c:v>
                </c:pt>
                <c:pt idx="712">
                  <c:v>13.303586106315008</c:v>
                </c:pt>
                <c:pt idx="713">
                  <c:v>13.332801525959907</c:v>
                </c:pt>
                <c:pt idx="714">
                  <c:v>13.361960853773304</c:v>
                </c:pt>
                <c:pt idx="715">
                  <c:v>13.391063781130189</c:v>
                </c:pt>
                <c:pt idx="716">
                  <c:v>13.420109999781607</c:v>
                </c:pt>
                <c:pt idx="717">
                  <c:v>13.4490992018518</c:v>
                </c:pt>
                <c:pt idx="718">
                  <c:v>13.478031079835302</c:v>
                </c:pt>
                <c:pt idx="719">
                  <c:v>13.506905326594699</c:v>
                </c:pt>
                <c:pt idx="720">
                  <c:v>13.535721635357801</c:v>
                </c:pt>
                <c:pt idx="721">
                  <c:v>13.564479699714704</c:v>
                </c:pt>
                <c:pt idx="722">
                  <c:v>13.5931792136155</c:v>
                </c:pt>
                <c:pt idx="723">
                  <c:v>13.621819871367499</c:v>
                </c:pt>
                <c:pt idx="724">
                  <c:v>13.6504013676323</c:v>
                </c:pt>
                <c:pt idx="725">
                  <c:v>13.678923397423398</c:v>
                </c:pt>
                <c:pt idx="726">
                  <c:v>13.7073856561036</c:v>
                </c:pt>
                <c:pt idx="727">
                  <c:v>13.735787839382107</c:v>
                </c:pt>
                <c:pt idx="728">
                  <c:v>13.764129643311794</c:v>
                </c:pt>
                <c:pt idx="729">
                  <c:v>13.792410764286902</c:v>
                </c:pt>
                <c:pt idx="730">
                  <c:v>13.820630899040012</c:v>
                </c:pt>
                <c:pt idx="731">
                  <c:v>13.848789744639499</c:v>
                </c:pt>
                <c:pt idx="732">
                  <c:v>13.876886998486919</c:v>
                </c:pt>
                <c:pt idx="733">
                  <c:v>13.9049223583143</c:v>
                </c:pt>
                <c:pt idx="734">
                  <c:v>13.9328955221815</c:v>
                </c:pt>
                <c:pt idx="735">
                  <c:v>13.9608061884734</c:v>
                </c:pt>
                <c:pt idx="736">
                  <c:v>13.988654055897307</c:v>
                </c:pt>
                <c:pt idx="737">
                  <c:v>14.016438823480406</c:v>
                </c:pt>
                <c:pt idx="738">
                  <c:v>14.044160190566901</c:v>
                </c:pt>
                <c:pt idx="739">
                  <c:v>14.071817856815599</c:v>
                </c:pt>
                <c:pt idx="740">
                  <c:v>14.099411522197</c:v>
                </c:pt>
                <c:pt idx="741">
                  <c:v>14.126940886990498</c:v>
                </c:pt>
                <c:pt idx="742">
                  <c:v>14.154405651782104</c:v>
                </c:pt>
                <c:pt idx="743">
                  <c:v>14.1818055174618</c:v>
                </c:pt>
                <c:pt idx="744">
                  <c:v>14.209140185220098</c:v>
                </c:pt>
                <c:pt idx="745">
                  <c:v>14.236409356546504</c:v>
                </c:pt>
                <c:pt idx="746">
                  <c:v>14.263612733225907</c:v>
                </c:pt>
                <c:pt idx="747">
                  <c:v>14.2907500173363</c:v>
                </c:pt>
                <c:pt idx="748">
                  <c:v>14.317820911246304</c:v>
                </c:pt>
                <c:pt idx="749">
                  <c:v>14.344825117612098</c:v>
                </c:pt>
                <c:pt idx="750">
                  <c:v>14.371762339374907</c:v>
                </c:pt>
                <c:pt idx="751">
                  <c:v>14.398632279758507</c:v>
                </c:pt>
                <c:pt idx="752">
                  <c:v>14.425434642266111</c:v>
                </c:pt>
                <c:pt idx="753">
                  <c:v>14.452169130678307</c:v>
                </c:pt>
                <c:pt idx="754">
                  <c:v>14.478835449049907</c:v>
                </c:pt>
                <c:pt idx="755">
                  <c:v>14.505433301707312</c:v>
                </c:pt>
                <c:pt idx="756">
                  <c:v>14.5319623932463</c:v>
                </c:pt>
                <c:pt idx="757">
                  <c:v>14.558422428528599</c:v>
                </c:pt>
                <c:pt idx="758">
                  <c:v>14.584813112680099</c:v>
                </c:pt>
                <c:pt idx="759">
                  <c:v>14.6111341510874</c:v>
                </c:pt>
                <c:pt idx="760">
                  <c:v>14.637385249395399</c:v>
                </c:pt>
                <c:pt idx="761">
                  <c:v>14.663566113505007</c:v>
                </c:pt>
                <c:pt idx="762">
                  <c:v>14.6896764495698</c:v>
                </c:pt>
                <c:pt idx="763">
                  <c:v>14.715715963994001</c:v>
                </c:pt>
                <c:pt idx="764">
                  <c:v>14.7416843634294</c:v>
                </c:pt>
                <c:pt idx="765">
                  <c:v>14.7675813547727</c:v>
                </c:pt>
                <c:pt idx="766">
                  <c:v>14.793406645163007</c:v>
                </c:pt>
                <c:pt idx="767">
                  <c:v>14.8191599419791</c:v>
                </c:pt>
                <c:pt idx="768">
                  <c:v>14.844840952836799</c:v>
                </c:pt>
                <c:pt idx="769">
                  <c:v>14.870449385586314</c:v>
                </c:pt>
                <c:pt idx="770">
                  <c:v>14.895984948309112</c:v>
                </c:pt>
                <c:pt idx="771">
                  <c:v>14.9214473493161</c:v>
                </c:pt>
                <c:pt idx="772">
                  <c:v>14.946836297144412</c:v>
                </c:pt>
                <c:pt idx="773">
                  <c:v>14.9721515005547</c:v>
                </c:pt>
                <c:pt idx="774">
                  <c:v>14.9973926685285</c:v>
                </c:pt>
                <c:pt idx="775">
                  <c:v>15.022559510265916</c:v>
                </c:pt>
                <c:pt idx="776">
                  <c:v>15.047651735182498</c:v>
                </c:pt>
                <c:pt idx="777">
                  <c:v>15.072669052906807</c:v>
                </c:pt>
                <c:pt idx="778">
                  <c:v>15.097611173277798</c:v>
                </c:pt>
                <c:pt idx="779">
                  <c:v>15.1224778063418</c:v>
                </c:pt>
                <c:pt idx="780">
                  <c:v>15.147268662350386</c:v>
                </c:pt>
                <c:pt idx="781">
                  <c:v>15.1719834517572</c:v>
                </c:pt>
                <c:pt idx="782">
                  <c:v>15.196621885215498</c:v>
                </c:pt>
                <c:pt idx="783">
                  <c:v>15.221183673575601</c:v>
                </c:pt>
                <c:pt idx="784">
                  <c:v>15.245668527882</c:v>
                </c:pt>
                <c:pt idx="785">
                  <c:v>15.270076159370801</c:v>
                </c:pt>
                <c:pt idx="786">
                  <c:v>15.294406279467216</c:v>
                </c:pt>
                <c:pt idx="787">
                  <c:v>15.318658599782307</c:v>
                </c:pt>
                <c:pt idx="788">
                  <c:v>15.342832832111107</c:v>
                </c:pt>
                <c:pt idx="789">
                  <c:v>15.3669286884294</c:v>
                </c:pt>
                <c:pt idx="790">
                  <c:v>15.3909458808912</c:v>
                </c:pt>
                <c:pt idx="791">
                  <c:v>15.414884121826207</c:v>
                </c:pt>
                <c:pt idx="792">
                  <c:v>15.438743123736893</c:v>
                </c:pt>
                <c:pt idx="793">
                  <c:v>15.462522599296012</c:v>
                </c:pt>
                <c:pt idx="794">
                  <c:v>15.486222261344</c:v>
                </c:pt>
                <c:pt idx="795">
                  <c:v>15.509841822886004</c:v>
                </c:pt>
                <c:pt idx="796">
                  <c:v>15.5333809970895</c:v>
                </c:pt>
                <c:pt idx="797">
                  <c:v>15.556839497281407</c:v>
                </c:pt>
                <c:pt idx="798">
                  <c:v>15.580217036945704</c:v>
                </c:pt>
                <c:pt idx="799">
                  <c:v>15.6035133297204</c:v>
                </c:pt>
                <c:pt idx="800">
                  <c:v>15.626728089395201</c:v>
                </c:pt>
                <c:pt idx="801">
                  <c:v>15.649861029908498</c:v>
                </c:pt>
                <c:pt idx="802">
                  <c:v>15.672911865345204</c:v>
                </c:pt>
                <c:pt idx="803">
                  <c:v>15.695880309933306</c:v>
                </c:pt>
                <c:pt idx="804">
                  <c:v>15.718766078042099</c:v>
                </c:pt>
                <c:pt idx="805">
                  <c:v>15.741568884178692</c:v>
                </c:pt>
                <c:pt idx="806">
                  <c:v>15.764288442986098</c:v>
                </c:pt>
                <c:pt idx="807">
                  <c:v>15.786924469239699</c:v>
                </c:pt>
                <c:pt idx="808">
                  <c:v>15.809476677845616</c:v>
                </c:pt>
                <c:pt idx="809">
                  <c:v>15.831944783836898</c:v>
                </c:pt>
                <c:pt idx="810">
                  <c:v>15.854328502371798</c:v>
                </c:pt>
                <c:pt idx="811">
                  <c:v>15.8766275487308</c:v>
                </c:pt>
                <c:pt idx="812">
                  <c:v>15.898841638313501</c:v>
                </c:pt>
                <c:pt idx="813">
                  <c:v>15.920970486636698</c:v>
                </c:pt>
                <c:pt idx="814">
                  <c:v>15.9430138093312</c:v>
                </c:pt>
                <c:pt idx="815">
                  <c:v>15.964971322139299</c:v>
                </c:pt>
                <c:pt idx="816">
                  <c:v>15.986842740912</c:v>
                </c:pt>
                <c:pt idx="817">
                  <c:v>16.008627781606702</c:v>
                </c:pt>
                <c:pt idx="818">
                  <c:v>16.030326160283899</c:v>
                </c:pt>
                <c:pt idx="819">
                  <c:v>16.0519375931054</c:v>
                </c:pt>
                <c:pt idx="820">
                  <c:v>16.073461796330701</c:v>
                </c:pt>
                <c:pt idx="821">
                  <c:v>16.094898486314914</c:v>
                </c:pt>
                <c:pt idx="822">
                  <c:v>16.116247379505889</c:v>
                </c:pt>
                <c:pt idx="823">
                  <c:v>16.137508192441814</c:v>
                </c:pt>
                <c:pt idx="824">
                  <c:v>16.158680641748099</c:v>
                </c:pt>
                <c:pt idx="825">
                  <c:v>16.1797644441349</c:v>
                </c:pt>
                <c:pt idx="826">
                  <c:v>16.200759316394699</c:v>
                </c:pt>
                <c:pt idx="827">
                  <c:v>16.221664975399289</c:v>
                </c:pt>
                <c:pt idx="828">
                  <c:v>16.242481138097286</c:v>
                </c:pt>
                <c:pt idx="829">
                  <c:v>16.26320752151118</c:v>
                </c:pt>
                <c:pt idx="830">
                  <c:v>16.283843842735266</c:v>
                </c:pt>
                <c:pt idx="831">
                  <c:v>16.304389818932286</c:v>
                </c:pt>
                <c:pt idx="832">
                  <c:v>16.324845167331201</c:v>
                </c:pt>
                <c:pt idx="833">
                  <c:v>16.34520960522438</c:v>
                </c:pt>
                <c:pt idx="834">
                  <c:v>16.36548284996497</c:v>
                </c:pt>
                <c:pt idx="835">
                  <c:v>16.385664618964089</c:v>
                </c:pt>
                <c:pt idx="836">
                  <c:v>16.4057546296883</c:v>
                </c:pt>
                <c:pt idx="837">
                  <c:v>16.425752599656889</c:v>
                </c:pt>
                <c:pt idx="838">
                  <c:v>16.445658246439379</c:v>
                </c:pt>
                <c:pt idx="839">
                  <c:v>16.465471287652381</c:v>
                </c:pt>
                <c:pt idx="840">
                  <c:v>16.485191440957486</c:v>
                </c:pt>
                <c:pt idx="841">
                  <c:v>16.504818424058232</c:v>
                </c:pt>
                <c:pt idx="842">
                  <c:v>16.524351954697519</c:v>
                </c:pt>
                <c:pt idx="843">
                  <c:v>16.543791750654901</c:v>
                </c:pt>
                <c:pt idx="844">
                  <c:v>16.563137529744189</c:v>
                </c:pt>
                <c:pt idx="845">
                  <c:v>16.582389009810381</c:v>
                </c:pt>
                <c:pt idx="846">
                  <c:v>16.601545908727289</c:v>
                </c:pt>
                <c:pt idx="847">
                  <c:v>16.6206079443946</c:v>
                </c:pt>
                <c:pt idx="848">
                  <c:v>16.639574834735502</c:v>
                </c:pt>
                <c:pt idx="849">
                  <c:v>16.658446297693789</c:v>
                </c:pt>
                <c:pt idx="850">
                  <c:v>16.6772220512314</c:v>
                </c:pt>
                <c:pt idx="851">
                  <c:v>16.695901813325289</c:v>
                </c:pt>
                <c:pt idx="852">
                  <c:v>16.714485301965599</c:v>
                </c:pt>
                <c:pt idx="853">
                  <c:v>16.732972235152086</c:v>
                </c:pt>
                <c:pt idx="854">
                  <c:v>16.751362330892</c:v>
                </c:pt>
                <c:pt idx="855">
                  <c:v>16.769655307197102</c:v>
                </c:pt>
                <c:pt idx="856">
                  <c:v>16.787850882081401</c:v>
                </c:pt>
                <c:pt idx="857">
                  <c:v>16.805948773558001</c:v>
                </c:pt>
                <c:pt idx="858">
                  <c:v>16.823948699636698</c:v>
                </c:pt>
                <c:pt idx="859">
                  <c:v>16.841850378321599</c:v>
                </c:pt>
                <c:pt idx="860">
                  <c:v>16.859653527607598</c:v>
                </c:pt>
                <c:pt idx="861">
                  <c:v>16.877357865478519</c:v>
                </c:pt>
                <c:pt idx="862">
                  <c:v>16.894963109904214</c:v>
                </c:pt>
                <c:pt idx="863">
                  <c:v>16.912468978837602</c:v>
                </c:pt>
                <c:pt idx="864">
                  <c:v>16.929875190212627</c:v>
                </c:pt>
                <c:pt idx="865">
                  <c:v>16.947181461940701</c:v>
                </c:pt>
                <c:pt idx="866">
                  <c:v>16.964387511908889</c:v>
                </c:pt>
                <c:pt idx="867">
                  <c:v>16.981493057976689</c:v>
                </c:pt>
                <c:pt idx="868">
                  <c:v>16.998497817973771</c:v>
                </c:pt>
                <c:pt idx="869">
                  <c:v>17.015401509696801</c:v>
                </c:pt>
                <c:pt idx="870">
                  <c:v>17.03220385090718</c:v>
                </c:pt>
                <c:pt idx="871">
                  <c:v>17.048904559328289</c:v>
                </c:pt>
                <c:pt idx="872">
                  <c:v>17.065503352642789</c:v>
                </c:pt>
                <c:pt idx="873">
                  <c:v>17.081999948489887</c:v>
                </c:pt>
                <c:pt idx="874">
                  <c:v>17.0983940644626</c:v>
                </c:pt>
                <c:pt idx="875">
                  <c:v>17.114685418105424</c:v>
                </c:pt>
                <c:pt idx="876">
                  <c:v>17.130873726911314</c:v>
                </c:pt>
                <c:pt idx="877">
                  <c:v>17.146958708319215</c:v>
                </c:pt>
                <c:pt idx="878">
                  <c:v>17.162940079711081</c:v>
                </c:pt>
                <c:pt idx="879">
                  <c:v>17.1788175584099</c:v>
                </c:pt>
                <c:pt idx="880">
                  <c:v>17.194590861676101</c:v>
                </c:pt>
                <c:pt idx="881">
                  <c:v>17.210259706705699</c:v>
                </c:pt>
                <c:pt idx="882">
                  <c:v>17.225823810626881</c:v>
                </c:pt>
                <c:pt idx="883">
                  <c:v>17.241282890498088</c:v>
                </c:pt>
                <c:pt idx="884">
                  <c:v>17.256636663304889</c:v>
                </c:pt>
                <c:pt idx="885">
                  <c:v>17.271884845957388</c:v>
                </c:pt>
                <c:pt idx="886">
                  <c:v>17.287027155287401</c:v>
                </c:pt>
                <c:pt idx="887">
                  <c:v>17.302063308046201</c:v>
                </c:pt>
                <c:pt idx="888">
                  <c:v>17.316993020901513</c:v>
                </c:pt>
                <c:pt idx="889">
                  <c:v>17.331816010434814</c:v>
                </c:pt>
                <c:pt idx="890">
                  <c:v>17.346531993139081</c:v>
                </c:pt>
                <c:pt idx="891">
                  <c:v>17.361140685415499</c:v>
                </c:pt>
                <c:pt idx="892">
                  <c:v>17.375641803571266</c:v>
                </c:pt>
                <c:pt idx="893">
                  <c:v>17.390035063816814</c:v>
                </c:pt>
                <c:pt idx="894">
                  <c:v>17.404320182262889</c:v>
                </c:pt>
                <c:pt idx="895">
                  <c:v>17.418496874918279</c:v>
                </c:pt>
                <c:pt idx="896">
                  <c:v>17.432564857686899</c:v>
                </c:pt>
                <c:pt idx="897">
                  <c:v>17.44652384636516</c:v>
                </c:pt>
                <c:pt idx="898">
                  <c:v>17.460373556639382</c:v>
                </c:pt>
                <c:pt idx="899">
                  <c:v>17.4741137040829</c:v>
                </c:pt>
                <c:pt idx="900">
                  <c:v>17.48774400415358</c:v>
                </c:pt>
                <c:pt idx="901">
                  <c:v>17.501264172191199</c:v>
                </c:pt>
                <c:pt idx="902">
                  <c:v>17.514673923414719</c:v>
                </c:pt>
                <c:pt idx="903">
                  <c:v>17.527972972919287</c:v>
                </c:pt>
                <c:pt idx="904">
                  <c:v>17.5411610356743</c:v>
                </c:pt>
                <c:pt idx="905">
                  <c:v>17.554237826520087</c:v>
                </c:pt>
                <c:pt idx="906">
                  <c:v>17.56720306016528</c:v>
                </c:pt>
                <c:pt idx="907">
                  <c:v>17.580056451184699</c:v>
                </c:pt>
                <c:pt idx="908">
                  <c:v>17.592797714015799</c:v>
                </c:pt>
                <c:pt idx="909">
                  <c:v>17.605426562957089</c:v>
                </c:pt>
                <c:pt idx="910">
                  <c:v>17.6179427121643</c:v>
                </c:pt>
                <c:pt idx="911">
                  <c:v>17.630345875648601</c:v>
                </c:pt>
                <c:pt idx="912">
                  <c:v>17.6426357672736</c:v>
                </c:pt>
                <c:pt idx="913">
                  <c:v>17.654812100752615</c:v>
                </c:pt>
                <c:pt idx="914">
                  <c:v>17.666874589646014</c:v>
                </c:pt>
                <c:pt idx="915">
                  <c:v>17.6788229473587</c:v>
                </c:pt>
                <c:pt idx="916">
                  <c:v>17.690656887137379</c:v>
                </c:pt>
                <c:pt idx="917">
                  <c:v>17.702376122067786</c:v>
                </c:pt>
                <c:pt idx="918">
                  <c:v>17.713980365072114</c:v>
                </c:pt>
                <c:pt idx="919">
                  <c:v>17.725469328906186</c:v>
                </c:pt>
                <c:pt idx="920">
                  <c:v>17.736842726157001</c:v>
                </c:pt>
                <c:pt idx="921">
                  <c:v>17.748100269240087</c:v>
                </c:pt>
                <c:pt idx="922">
                  <c:v>17.759241670396602</c:v>
                </c:pt>
                <c:pt idx="923">
                  <c:v>17.7702666416908</c:v>
                </c:pt>
                <c:pt idx="924">
                  <c:v>17.781174895007286</c:v>
                </c:pt>
                <c:pt idx="925">
                  <c:v>17.791966142048398</c:v>
                </c:pt>
                <c:pt idx="926">
                  <c:v>17.802640094331771</c:v>
                </c:pt>
                <c:pt idx="927">
                  <c:v>17.813196463187001</c:v>
                </c:pt>
                <c:pt idx="928">
                  <c:v>17.823634959753786</c:v>
                </c:pt>
                <c:pt idx="929">
                  <c:v>17.833955294978814</c:v>
                </c:pt>
                <c:pt idx="930">
                  <c:v>17.844157179612914</c:v>
                </c:pt>
                <c:pt idx="931">
                  <c:v>17.854240324208913</c:v>
                </c:pt>
                <c:pt idx="932">
                  <c:v>17.864204439118513</c:v>
                </c:pt>
                <c:pt idx="933">
                  <c:v>17.874049234489689</c:v>
                </c:pt>
                <c:pt idx="934">
                  <c:v>17.883774420264601</c:v>
                </c:pt>
                <c:pt idx="935">
                  <c:v>17.893379706175686</c:v>
                </c:pt>
                <c:pt idx="936">
                  <c:v>17.902864801744499</c:v>
                </c:pt>
                <c:pt idx="937">
                  <c:v>17.912229416277789</c:v>
                </c:pt>
                <c:pt idx="938">
                  <c:v>17.92147325886538</c:v>
                </c:pt>
                <c:pt idx="939">
                  <c:v>17.93059603837758</c:v>
                </c:pt>
                <c:pt idx="940">
                  <c:v>17.939597463462501</c:v>
                </c:pt>
                <c:pt idx="941">
                  <c:v>17.948477242542779</c:v>
                </c:pt>
                <c:pt idx="942">
                  <c:v>17.957235083813899</c:v>
                </c:pt>
                <c:pt idx="943">
                  <c:v>17.965870695240799</c:v>
                </c:pt>
                <c:pt idx="944">
                  <c:v>17.974383784555286</c:v>
                </c:pt>
                <c:pt idx="945">
                  <c:v>17.982774059253689</c:v>
                </c:pt>
                <c:pt idx="946">
                  <c:v>17.991041226593889</c:v>
                </c:pt>
                <c:pt idx="947">
                  <c:v>17.999184993592888</c:v>
                </c:pt>
                <c:pt idx="948">
                  <c:v>18.007205067023801</c:v>
                </c:pt>
                <c:pt idx="949">
                  <c:v>18.015101153413514</c:v>
                </c:pt>
                <c:pt idx="950">
                  <c:v>18.022872959039788</c:v>
                </c:pt>
                <c:pt idx="951">
                  <c:v>18.030520189928787</c:v>
                </c:pt>
                <c:pt idx="952">
                  <c:v>18.038042551852289</c:v>
                </c:pt>
                <c:pt idx="953">
                  <c:v>18.04543975032507</c:v>
                </c:pt>
                <c:pt idx="954">
                  <c:v>18.052711490602</c:v>
                </c:pt>
                <c:pt idx="955">
                  <c:v>18.059857477675813</c:v>
                </c:pt>
                <c:pt idx="956">
                  <c:v>18.066877416274114</c:v>
                </c:pt>
                <c:pt idx="957">
                  <c:v>18.073771010856614</c:v>
                </c:pt>
                <c:pt idx="958">
                  <c:v>18.080537965612788</c:v>
                </c:pt>
                <c:pt idx="959">
                  <c:v>18.087177984459299</c:v>
                </c:pt>
                <c:pt idx="960">
                  <c:v>18.093690771036499</c:v>
                </c:pt>
                <c:pt idx="961">
                  <c:v>18.100076028706798</c:v>
                </c:pt>
                <c:pt idx="962">
                  <c:v>18.106333460551401</c:v>
                </c:pt>
                <c:pt idx="963">
                  <c:v>18.112462769367699</c:v>
                </c:pt>
                <c:pt idx="964">
                  <c:v>18.118463657666705</c:v>
                </c:pt>
                <c:pt idx="965">
                  <c:v>18.124335827670514</c:v>
                </c:pt>
                <c:pt idx="966">
                  <c:v>18.1300789813092</c:v>
                </c:pt>
                <c:pt idx="967">
                  <c:v>18.135692820218601</c:v>
                </c:pt>
                <c:pt idx="968">
                  <c:v>18.1411770457374</c:v>
                </c:pt>
                <c:pt idx="969">
                  <c:v>18.146531358904287</c:v>
                </c:pt>
                <c:pt idx="970">
                  <c:v>18.151755460456137</c:v>
                </c:pt>
                <c:pt idx="971">
                  <c:v>18.156849050823887</c:v>
                </c:pt>
                <c:pt idx="972">
                  <c:v>18.161811830131281</c:v>
                </c:pt>
                <c:pt idx="973">
                  <c:v>18.166643498191586</c:v>
                </c:pt>
                <c:pt idx="974">
                  <c:v>18.1713437545048</c:v>
                </c:pt>
                <c:pt idx="975">
                  <c:v>18.175912298255</c:v>
                </c:pt>
                <c:pt idx="976">
                  <c:v>18.180348828307981</c:v>
                </c:pt>
                <c:pt idx="977">
                  <c:v>18.184653043208399</c:v>
                </c:pt>
                <c:pt idx="978">
                  <c:v>18.188824641177181</c:v>
                </c:pt>
                <c:pt idx="979">
                  <c:v>18.192863320108614</c:v>
                </c:pt>
                <c:pt idx="980">
                  <c:v>18.196768777567886</c:v>
                </c:pt>
                <c:pt idx="981">
                  <c:v>18.200540710788488</c:v>
                </c:pt>
                <c:pt idx="982">
                  <c:v>18.204178816669302</c:v>
                </c:pt>
                <c:pt idx="983">
                  <c:v>18.207682791772189</c:v>
                </c:pt>
                <c:pt idx="984">
                  <c:v>18.211052332318999</c:v>
                </c:pt>
                <c:pt idx="985">
                  <c:v>18.214287134189199</c:v>
                </c:pt>
                <c:pt idx="986">
                  <c:v>18.217386892917087</c:v>
                </c:pt>
                <c:pt idx="987">
                  <c:v>18.220351303689199</c:v>
                </c:pt>
                <c:pt idx="988">
                  <c:v>18.223180061341289</c:v>
                </c:pt>
                <c:pt idx="989">
                  <c:v>18.2258728603565</c:v>
                </c:pt>
                <c:pt idx="990">
                  <c:v>18.228429394861369</c:v>
                </c:pt>
                <c:pt idx="991">
                  <c:v>18.2308493586245</c:v>
                </c:pt>
                <c:pt idx="992">
                  <c:v>18.233132445053187</c:v>
                </c:pt>
                <c:pt idx="993">
                  <c:v>18.2352783471907</c:v>
                </c:pt>
                <c:pt idx="994">
                  <c:v>18.2372867577139</c:v>
                </c:pt>
                <c:pt idx="995">
                  <c:v>18.239157368930414</c:v>
                </c:pt>
                <c:pt idx="996">
                  <c:v>18.240889872775966</c:v>
                </c:pt>
                <c:pt idx="997">
                  <c:v>18.242483960811889</c:v>
                </c:pt>
                <c:pt idx="998">
                  <c:v>18.243939324222186</c:v>
                </c:pt>
                <c:pt idx="999">
                  <c:v>18.245255653811</c:v>
                </c:pt>
                <c:pt idx="1000">
                  <c:v>18.246432639999966</c:v>
                </c:pt>
                <c:pt idx="1001">
                  <c:v>18.247469972825279</c:v>
                </c:pt>
                <c:pt idx="1002">
                  <c:v>18.24836734193568</c:v>
                </c:pt>
                <c:pt idx="1003">
                  <c:v>18.249124436588989</c:v>
                </c:pt>
                <c:pt idx="1004">
                  <c:v>18.24974094564968</c:v>
                </c:pt>
                <c:pt idx="1005">
                  <c:v>18.250216557586889</c:v>
                </c:pt>
                <c:pt idx="1006">
                  <c:v>18.250550960470601</c:v>
                </c:pt>
                <c:pt idx="1007">
                  <c:v>18.250743841969765</c:v>
                </c:pt>
                <c:pt idx="1008">
                  <c:v>18.250794889349489</c:v>
                </c:pt>
                <c:pt idx="1009">
                  <c:v>18.2507037894684</c:v>
                </c:pt>
                <c:pt idx="1010">
                  <c:v>18.250470228775381</c:v>
                </c:pt>
                <c:pt idx="1011">
                  <c:v>18.25009389330798</c:v>
                </c:pt>
                <c:pt idx="1012">
                  <c:v>18.249574468688813</c:v>
                </c:pt>
                <c:pt idx="1013">
                  <c:v>18.248911640123278</c:v>
                </c:pt>
                <c:pt idx="1014">
                  <c:v>18.248105092396788</c:v>
                </c:pt>
                <c:pt idx="1015">
                  <c:v>18.247154509872399</c:v>
                </c:pt>
                <c:pt idx="1016">
                  <c:v>18.246059576487589</c:v>
                </c:pt>
                <c:pt idx="1017">
                  <c:v>18.244819975752002</c:v>
                </c:pt>
                <c:pt idx="1018">
                  <c:v>18.243435390744587</c:v>
                </c:pt>
                <c:pt idx="1019">
                  <c:v>18.241905504111287</c:v>
                </c:pt>
                <c:pt idx="1020">
                  <c:v>18.240229998061771</c:v>
                </c:pt>
                <c:pt idx="1021">
                  <c:v>18.238408554367279</c:v>
                </c:pt>
                <c:pt idx="1022">
                  <c:v>18.236440854357486</c:v>
                </c:pt>
                <c:pt idx="1023">
                  <c:v>18.234326578918488</c:v>
                </c:pt>
                <c:pt idx="1024">
                  <c:v>18.232065408489301</c:v>
                </c:pt>
                <c:pt idx="1025">
                  <c:v>18.22965702306</c:v>
                </c:pt>
                <c:pt idx="1026">
                  <c:v>18.227101102168401</c:v>
                </c:pt>
                <c:pt idx="1027">
                  <c:v>18.2243973248979</c:v>
                </c:pt>
                <c:pt idx="1028">
                  <c:v>18.221545369874505</c:v>
                </c:pt>
                <c:pt idx="1029">
                  <c:v>18.21854491526398</c:v>
                </c:pt>
                <c:pt idx="1030">
                  <c:v>18.215395638769781</c:v>
                </c:pt>
                <c:pt idx="1031">
                  <c:v>18.212097217629989</c:v>
                </c:pt>
                <c:pt idx="1032">
                  <c:v>18.208649328614289</c:v>
                </c:pt>
                <c:pt idx="1033">
                  <c:v>18.205051648022199</c:v>
                </c:pt>
                <c:pt idx="1034">
                  <c:v>18.201303851679587</c:v>
                </c:pt>
                <c:pt idx="1035">
                  <c:v>18.197405614936301</c:v>
                </c:pt>
                <c:pt idx="1036">
                  <c:v>18.193356612663699</c:v>
                </c:pt>
                <c:pt idx="1037">
                  <c:v>18.1891565192516</c:v>
                </c:pt>
                <c:pt idx="1038">
                  <c:v>18.184805008605814</c:v>
                </c:pt>
                <c:pt idx="1039">
                  <c:v>18.180301754145599</c:v>
                </c:pt>
                <c:pt idx="1040">
                  <c:v>18.175646428800601</c:v>
                </c:pt>
                <c:pt idx="1041">
                  <c:v>18.170838705008819</c:v>
                </c:pt>
                <c:pt idx="1042">
                  <c:v>18.165878254713</c:v>
                </c:pt>
                <c:pt idx="1043">
                  <c:v>18.160764749358901</c:v>
                </c:pt>
                <c:pt idx="1044">
                  <c:v>18.155497859892201</c:v>
                </c:pt>
                <c:pt idx="1045">
                  <c:v>18.150077256755601</c:v>
                </c:pt>
                <c:pt idx="1046">
                  <c:v>18.1445026098868</c:v>
                </c:pt>
                <c:pt idx="1047">
                  <c:v>18.138773588715189</c:v>
                </c:pt>
                <c:pt idx="1048">
                  <c:v>18.132889862159299</c:v>
                </c:pt>
                <c:pt idx="1049">
                  <c:v>18.126851098624627</c:v>
                </c:pt>
                <c:pt idx="1050">
                  <c:v>18.120656966000201</c:v>
                </c:pt>
                <c:pt idx="1051">
                  <c:v>18.114307131656627</c:v>
                </c:pt>
                <c:pt idx="1052">
                  <c:v>18.107801262442823</c:v>
                </c:pt>
                <c:pt idx="1053">
                  <c:v>18.101139024683899</c:v>
                </c:pt>
                <c:pt idx="1054">
                  <c:v>18.094320084178086</c:v>
                </c:pt>
                <c:pt idx="1055">
                  <c:v>18.087344106194099</c:v>
                </c:pt>
                <c:pt idx="1056">
                  <c:v>18.080210755468688</c:v>
                </c:pt>
                <c:pt idx="1057">
                  <c:v>18.072919696203702</c:v>
                </c:pt>
                <c:pt idx="1058">
                  <c:v>18.06547059206358</c:v>
                </c:pt>
                <c:pt idx="1059">
                  <c:v>18.057863106172913</c:v>
                </c:pt>
                <c:pt idx="1060">
                  <c:v>18.050096901113189</c:v>
                </c:pt>
                <c:pt idx="1061">
                  <c:v>18.042171638920486</c:v>
                </c:pt>
                <c:pt idx="1062">
                  <c:v>18.034086981083</c:v>
                </c:pt>
                <c:pt idx="1063">
                  <c:v>18.025842588537866</c:v>
                </c:pt>
                <c:pt idx="1064">
                  <c:v>18.017438121668913</c:v>
                </c:pt>
                <c:pt idx="1065">
                  <c:v>18.008873240303689</c:v>
                </c:pt>
                <c:pt idx="1066">
                  <c:v>18.000147603711177</c:v>
                </c:pt>
                <c:pt idx="1067">
                  <c:v>17.991260870598786</c:v>
                </c:pt>
                <c:pt idx="1068">
                  <c:v>17.98221269910967</c:v>
                </c:pt>
                <c:pt idx="1069">
                  <c:v>17.973002746820189</c:v>
                </c:pt>
                <c:pt idx="1070">
                  <c:v>17.963630670737466</c:v>
                </c:pt>
                <c:pt idx="1071">
                  <c:v>17.954096127296214</c:v>
                </c:pt>
                <c:pt idx="1072">
                  <c:v>17.944398772356287</c:v>
                </c:pt>
                <c:pt idx="1073">
                  <c:v>17.934538261200299</c:v>
                </c:pt>
                <c:pt idx="1074">
                  <c:v>17.924514248530581</c:v>
                </c:pt>
                <c:pt idx="1075">
                  <c:v>17.914326388466499</c:v>
                </c:pt>
                <c:pt idx="1076">
                  <c:v>17.903974334541989</c:v>
                </c:pt>
                <c:pt idx="1077">
                  <c:v>17.893457739702999</c:v>
                </c:pt>
                <c:pt idx="1078">
                  <c:v>17.882776256304378</c:v>
                </c:pt>
                <c:pt idx="1079">
                  <c:v>17.871929536107587</c:v>
                </c:pt>
                <c:pt idx="1080">
                  <c:v>17.860917230277789</c:v>
                </c:pt>
                <c:pt idx="1081">
                  <c:v>17.849738989381489</c:v>
                </c:pt>
                <c:pt idx="1082">
                  <c:v>17.838394463383501</c:v>
                </c:pt>
                <c:pt idx="1083">
                  <c:v>17.826883301644415</c:v>
                </c:pt>
                <c:pt idx="1084">
                  <c:v>17.815205152918015</c:v>
                </c:pt>
                <c:pt idx="1085">
                  <c:v>17.803359665348601</c:v>
                </c:pt>
                <c:pt idx="1086">
                  <c:v>17.791346486468189</c:v>
                </c:pt>
                <c:pt idx="1087">
                  <c:v>17.779165263193899</c:v>
                </c:pt>
                <c:pt idx="1088">
                  <c:v>17.766815641825389</c:v>
                </c:pt>
                <c:pt idx="1089">
                  <c:v>17.754297268042105</c:v>
                </c:pt>
                <c:pt idx="1090">
                  <c:v>17.74160978690038</c:v>
                </c:pt>
                <c:pt idx="1091">
                  <c:v>17.72875284283117</c:v>
                </c:pt>
                <c:pt idx="1092">
                  <c:v>17.715726079637271</c:v>
                </c:pt>
                <c:pt idx="1093">
                  <c:v>17.702529140490402</c:v>
                </c:pt>
                <c:pt idx="1094">
                  <c:v>17.689161667928801</c:v>
                </c:pt>
                <c:pt idx="1095">
                  <c:v>17.675623303854501</c:v>
                </c:pt>
                <c:pt idx="1096">
                  <c:v>17.661913689530287</c:v>
                </c:pt>
                <c:pt idx="1097">
                  <c:v>17.648032465578002</c:v>
                </c:pt>
                <c:pt idx="1098">
                  <c:v>17.633979271974599</c:v>
                </c:pt>
                <c:pt idx="1099">
                  <c:v>17.619753748050528</c:v>
                </c:pt>
                <c:pt idx="1100">
                  <c:v>17.605355532486399</c:v>
                </c:pt>
                <c:pt idx="1101">
                  <c:v>17.590784263310599</c:v>
                </c:pt>
                <c:pt idx="1102">
                  <c:v>17.576039577896687</c:v>
                </c:pt>
                <c:pt idx="1103">
                  <c:v>17.561121112960599</c:v>
                </c:pt>
                <c:pt idx="1104">
                  <c:v>17.546028504557686</c:v>
                </c:pt>
                <c:pt idx="1105">
                  <c:v>17.530761388080901</c:v>
                </c:pt>
                <c:pt idx="1106">
                  <c:v>17.515319398257088</c:v>
                </c:pt>
                <c:pt idx="1107">
                  <c:v>17.499702169145081</c:v>
                </c:pt>
                <c:pt idx="1108">
                  <c:v>17.48390933413258</c:v>
                </c:pt>
                <c:pt idx="1109">
                  <c:v>17.46794052593388</c:v>
                </c:pt>
                <c:pt idx="1110">
                  <c:v>17.451795376586688</c:v>
                </c:pt>
                <c:pt idx="1111">
                  <c:v>17.435473517449889</c:v>
                </c:pt>
                <c:pt idx="1112">
                  <c:v>17.4189745792008</c:v>
                </c:pt>
                <c:pt idx="1113">
                  <c:v>17.402298191832401</c:v>
                </c:pt>
                <c:pt idx="1114">
                  <c:v>17.385443984650379</c:v>
                </c:pt>
                <c:pt idx="1115">
                  <c:v>17.368411586271279</c:v>
                </c:pt>
                <c:pt idx="1116">
                  <c:v>17.351200624618919</c:v>
                </c:pt>
                <c:pt idx="1117">
                  <c:v>17.333810726922305</c:v>
                </c:pt>
                <c:pt idx="1118">
                  <c:v>17.316241519712701</c:v>
                </c:pt>
                <c:pt idx="1119">
                  <c:v>17.29849262882118</c:v>
                </c:pt>
                <c:pt idx="1120">
                  <c:v>17.280563679375671</c:v>
                </c:pt>
                <c:pt idx="1121">
                  <c:v>17.262454295798385</c:v>
                </c:pt>
                <c:pt idx="1122">
                  <c:v>17.2441641018033</c:v>
                </c:pt>
                <c:pt idx="1123">
                  <c:v>17.225692720393379</c:v>
                </c:pt>
                <c:pt idx="1124">
                  <c:v>17.207039773857886</c:v>
                </c:pt>
                <c:pt idx="1125">
                  <c:v>17.18820488376948</c:v>
                </c:pt>
                <c:pt idx="1126">
                  <c:v>17.169187670982186</c:v>
                </c:pt>
                <c:pt idx="1127">
                  <c:v>17.149987755628214</c:v>
                </c:pt>
                <c:pt idx="1128">
                  <c:v>17.130604757115201</c:v>
                </c:pt>
                <c:pt idx="1129">
                  <c:v>17.111038294123887</c:v>
                </c:pt>
                <c:pt idx="1130">
                  <c:v>17.091287984605401</c:v>
                </c:pt>
                <c:pt idx="1131">
                  <c:v>17.071353445778399</c:v>
                </c:pt>
                <c:pt idx="1132">
                  <c:v>17.051234294126289</c:v>
                </c:pt>
                <c:pt idx="1133">
                  <c:v>17.0309301453951</c:v>
                </c:pt>
                <c:pt idx="1134">
                  <c:v>17.010440614590401</c:v>
                </c:pt>
                <c:pt idx="1135">
                  <c:v>16.989765315974289</c:v>
                </c:pt>
                <c:pt idx="1136">
                  <c:v>16.96890386306378</c:v>
                </c:pt>
                <c:pt idx="1137">
                  <c:v>16.947855868626998</c:v>
                </c:pt>
                <c:pt idx="1138">
                  <c:v>16.926620944681179</c:v>
                </c:pt>
                <c:pt idx="1139">
                  <c:v>16.905198702489699</c:v>
                </c:pt>
                <c:pt idx="1140">
                  <c:v>16.883588752559799</c:v>
                </c:pt>
                <c:pt idx="1141">
                  <c:v>16.861790704639287</c:v>
                </c:pt>
                <c:pt idx="1142">
                  <c:v>16.839804167714437</c:v>
                </c:pt>
                <c:pt idx="1143">
                  <c:v>16.817628750007014</c:v>
                </c:pt>
                <c:pt idx="1144">
                  <c:v>16.795264058971586</c:v>
                </c:pt>
                <c:pt idx="1145">
                  <c:v>16.77270970129328</c:v>
                </c:pt>
                <c:pt idx="1146">
                  <c:v>16.749965282884414</c:v>
                </c:pt>
                <c:pt idx="1147">
                  <c:v>16.727030408882399</c:v>
                </c:pt>
                <c:pt idx="1148">
                  <c:v>16.703904683646901</c:v>
                </c:pt>
                <c:pt idx="1149">
                  <c:v>16.6805877107569</c:v>
                </c:pt>
                <c:pt idx="1150">
                  <c:v>16.657079093008619</c:v>
                </c:pt>
                <c:pt idx="1151">
                  <c:v>16.63337843241203</c:v>
                </c:pt>
                <c:pt idx="1152">
                  <c:v>16.609485330189202</c:v>
                </c:pt>
                <c:pt idx="1153">
                  <c:v>16.585399386770579</c:v>
                </c:pt>
                <c:pt idx="1154">
                  <c:v>16.561120201792981</c:v>
                </c:pt>
                <c:pt idx="1155">
                  <c:v>16.536647374096887</c:v>
                </c:pt>
                <c:pt idx="1156">
                  <c:v>16.5119805017235</c:v>
                </c:pt>
                <c:pt idx="1157">
                  <c:v>16.487119181912089</c:v>
                </c:pt>
                <c:pt idx="1158">
                  <c:v>16.462063011097889</c:v>
                </c:pt>
                <c:pt idx="1159">
                  <c:v>16.436811584908288</c:v>
                </c:pt>
                <c:pt idx="1160">
                  <c:v>16.4113644981616</c:v>
                </c:pt>
                <c:pt idx="1161">
                  <c:v>16.385721344862979</c:v>
                </c:pt>
                <c:pt idx="1162">
                  <c:v>16.359881718202928</c:v>
                </c:pt>
                <c:pt idx="1163">
                  <c:v>16.3338452105538</c:v>
                </c:pt>
                <c:pt idx="1164">
                  <c:v>16.307611413467505</c:v>
                </c:pt>
                <c:pt idx="1165">
                  <c:v>16.281179917672887</c:v>
                </c:pt>
                <c:pt idx="1166">
                  <c:v>16.254550313072805</c:v>
                </c:pt>
                <c:pt idx="1167">
                  <c:v>16.22772218874178</c:v>
                </c:pt>
                <c:pt idx="1168">
                  <c:v>16.200695132922881</c:v>
                </c:pt>
                <c:pt idx="1169">
                  <c:v>16.1734687330257</c:v>
                </c:pt>
                <c:pt idx="1170">
                  <c:v>16.146042575622779</c:v>
                </c:pt>
                <c:pt idx="1171">
                  <c:v>16.118416246448</c:v>
                </c:pt>
                <c:pt idx="1172">
                  <c:v>16.090589330392877</c:v>
                </c:pt>
                <c:pt idx="1173">
                  <c:v>16.062561411504888</c:v>
                </c:pt>
                <c:pt idx="1174">
                  <c:v>16.034332072983879</c:v>
                </c:pt>
                <c:pt idx="1175">
                  <c:v>16.005900897179977</c:v>
                </c:pt>
                <c:pt idx="1176">
                  <c:v>15.977267465590893</c:v>
                </c:pt>
                <c:pt idx="1177">
                  <c:v>15.948431358858899</c:v>
                </c:pt>
                <c:pt idx="1178">
                  <c:v>15.919392156768406</c:v>
                </c:pt>
                <c:pt idx="1179">
                  <c:v>15.890149438243407</c:v>
                </c:pt>
                <c:pt idx="1180">
                  <c:v>15.8607027813445</c:v>
                </c:pt>
                <c:pt idx="1181">
                  <c:v>15.831051763266601</c:v>
                </c:pt>
                <c:pt idx="1182">
                  <c:v>15.801195960335598</c:v>
                </c:pt>
                <c:pt idx="1183">
                  <c:v>15.771134948006702</c:v>
                </c:pt>
                <c:pt idx="1184">
                  <c:v>15.740868300860891</c:v>
                </c:pt>
                <c:pt idx="1185">
                  <c:v>15.7103955926026</c:v>
                </c:pt>
                <c:pt idx="1186">
                  <c:v>15.679716396057007</c:v>
                </c:pt>
                <c:pt idx="1187">
                  <c:v>15.6488302831672</c:v>
                </c:pt>
                <c:pt idx="1188">
                  <c:v>15.617736824992207</c:v>
                </c:pt>
                <c:pt idx="1189">
                  <c:v>15.586435591703111</c:v>
                </c:pt>
                <c:pt idx="1190">
                  <c:v>15.554926152581499</c:v>
                </c:pt>
                <c:pt idx="1191">
                  <c:v>15.5232080760162</c:v>
                </c:pt>
                <c:pt idx="1192">
                  <c:v>15.4912809295008</c:v>
                </c:pt>
                <c:pt idx="1193">
                  <c:v>15.459144279630916</c:v>
                </c:pt>
                <c:pt idx="1194">
                  <c:v>15.426797692101404</c:v>
                </c:pt>
                <c:pt idx="1195">
                  <c:v>15.394240731704302</c:v>
                </c:pt>
                <c:pt idx="1196">
                  <c:v>15.361472962325102</c:v>
                </c:pt>
                <c:pt idx="1197">
                  <c:v>15.328493946940904</c:v>
                </c:pt>
                <c:pt idx="1198">
                  <c:v>15.295303247617699</c:v>
                </c:pt>
                <c:pt idx="1199">
                  <c:v>15.261900425507299</c:v>
                </c:pt>
                <c:pt idx="1200">
                  <c:v>15.228285040844792</c:v>
                </c:pt>
                <c:pt idx="1201">
                  <c:v>15.194456652946107</c:v>
                </c:pt>
                <c:pt idx="1202">
                  <c:v>15.160414820205208</c:v>
                </c:pt>
                <c:pt idx="1203">
                  <c:v>15.126159100091298</c:v>
                </c:pt>
                <c:pt idx="1204">
                  <c:v>15.091689049146407</c:v>
                </c:pt>
                <c:pt idx="1205">
                  <c:v>15.057004222982307</c:v>
                </c:pt>
                <c:pt idx="1206">
                  <c:v>15.022104176278306</c:v>
                </c:pt>
                <c:pt idx="1207">
                  <c:v>14.986988462778401</c:v>
                </c:pt>
                <c:pt idx="1208">
                  <c:v>14.951656635288511</c:v>
                </c:pt>
                <c:pt idx="1209">
                  <c:v>14.916108245673801</c:v>
                </c:pt>
                <c:pt idx="1210">
                  <c:v>14.880342844856306</c:v>
                </c:pt>
                <c:pt idx="1211">
                  <c:v>14.844359982811794</c:v>
                </c:pt>
                <c:pt idx="1212">
                  <c:v>14.808159208567607</c:v>
                </c:pt>
                <c:pt idx="1213">
                  <c:v>14.7717400701993</c:v>
                </c:pt>
                <c:pt idx="1214">
                  <c:v>14.735102114829004</c:v>
                </c:pt>
                <c:pt idx="1215">
                  <c:v>14.6982448886216</c:v>
                </c:pt>
                <c:pt idx="1216">
                  <c:v>14.661167936783</c:v>
                </c:pt>
                <c:pt idx="1217">
                  <c:v>14.623870803556699</c:v>
                </c:pt>
                <c:pt idx="1218">
                  <c:v>14.586353032221902</c:v>
                </c:pt>
                <c:pt idx="1219">
                  <c:v>14.548614165089999</c:v>
                </c:pt>
                <c:pt idx="1220">
                  <c:v>14.510653743502701</c:v>
                </c:pt>
                <c:pt idx="1221">
                  <c:v>14.472471307828911</c:v>
                </c:pt>
                <c:pt idx="1222">
                  <c:v>14.4340663974618</c:v>
                </c:pt>
                <c:pt idx="1223">
                  <c:v>14.395438550816916</c:v>
                </c:pt>
                <c:pt idx="1224">
                  <c:v>14.356587305329018</c:v>
                </c:pt>
                <c:pt idx="1225">
                  <c:v>14.317512197449007</c:v>
                </c:pt>
                <c:pt idx="1226">
                  <c:v>14.278212762642394</c:v>
                </c:pt>
                <c:pt idx="1227">
                  <c:v>14.2386885353854</c:v>
                </c:pt>
                <c:pt idx="1228">
                  <c:v>14.1989390491631</c:v>
                </c:pt>
                <c:pt idx="1229">
                  <c:v>14.1589638364664</c:v>
                </c:pt>
                <c:pt idx="1230">
                  <c:v>14.118762428789498</c:v>
                </c:pt>
                <c:pt idx="1231">
                  <c:v>14.078334356627007</c:v>
                </c:pt>
                <c:pt idx="1232">
                  <c:v>14.037679149471698</c:v>
                </c:pt>
                <c:pt idx="1233">
                  <c:v>13.996796335811307</c:v>
                </c:pt>
                <c:pt idx="1234">
                  <c:v>13.955685443126407</c:v>
                </c:pt>
                <c:pt idx="1235">
                  <c:v>13.914345997887207</c:v>
                </c:pt>
                <c:pt idx="1236">
                  <c:v>13.872777525551404</c:v>
                </c:pt>
                <c:pt idx="1237">
                  <c:v>13.830979550561</c:v>
                </c:pt>
                <c:pt idx="1238">
                  <c:v>13.788951596339798</c:v>
                </c:pt>
                <c:pt idx="1239">
                  <c:v>13.746693185291191</c:v>
                </c:pt>
                <c:pt idx="1240">
                  <c:v>13.704203838794999</c:v>
                </c:pt>
                <c:pt idx="1241">
                  <c:v>13.661483077204611</c:v>
                </c:pt>
                <c:pt idx="1242">
                  <c:v>13.618530419844802</c:v>
                </c:pt>
                <c:pt idx="1243">
                  <c:v>13.575345385009006</c:v>
                </c:pt>
                <c:pt idx="1244">
                  <c:v>13.531927489956292</c:v>
                </c:pt>
                <c:pt idx="1245">
                  <c:v>13.488276250909102</c:v>
                </c:pt>
                <c:pt idx="1246">
                  <c:v>13.444391183050289</c:v>
                </c:pt>
                <c:pt idx="1247">
                  <c:v>13.400271800520699</c:v>
                </c:pt>
                <c:pt idx="1248">
                  <c:v>13.355917616415912</c:v>
                </c:pt>
                <c:pt idx="1249">
                  <c:v>13.311328142784692</c:v>
                </c:pt>
                <c:pt idx="1250">
                  <c:v>13.266502890625008</c:v>
                </c:pt>
                <c:pt idx="1251">
                  <c:v>13.221441369882401</c:v>
                </c:pt>
                <c:pt idx="1252">
                  <c:v>13.1761430894467</c:v>
                </c:pt>
                <c:pt idx="1253">
                  <c:v>13.130607557149707</c:v>
                </c:pt>
                <c:pt idx="1254">
                  <c:v>13.084834279762108</c:v>
                </c:pt>
                <c:pt idx="1255">
                  <c:v>13.038822762991487</c:v>
                </c:pt>
                <c:pt idx="1256">
                  <c:v>12.992572511478912</c:v>
                </c:pt>
                <c:pt idx="1257">
                  <c:v>12.946083028796799</c:v>
                </c:pt>
                <c:pt idx="1258">
                  <c:v>12.899353817445611</c:v>
                </c:pt>
                <c:pt idx="1259">
                  <c:v>12.852384378852216</c:v>
                </c:pt>
                <c:pt idx="1260">
                  <c:v>12.805174213366216</c:v>
                </c:pt>
                <c:pt idx="1261">
                  <c:v>12.757722820257801</c:v>
                </c:pt>
                <c:pt idx="1262">
                  <c:v>12.7100296977149</c:v>
                </c:pt>
                <c:pt idx="1263">
                  <c:v>12.662094342840607</c:v>
                </c:pt>
                <c:pt idx="1264">
                  <c:v>12.613916251650499</c:v>
                </c:pt>
                <c:pt idx="1265">
                  <c:v>12.56549491906982</c:v>
                </c:pt>
                <c:pt idx="1266">
                  <c:v>12.516829838930899</c:v>
                </c:pt>
                <c:pt idx="1267">
                  <c:v>12.4679205039706</c:v>
                </c:pt>
                <c:pt idx="1268">
                  <c:v>12.4187664058278</c:v>
                </c:pt>
                <c:pt idx="1269">
                  <c:v>12.369367035039804</c:v>
                </c:pt>
                <c:pt idx="1270">
                  <c:v>12.319721881041</c:v>
                </c:pt>
                <c:pt idx="1271">
                  <c:v>12.2698304321591</c:v>
                </c:pt>
                <c:pt idx="1272">
                  <c:v>12.2196921756133</c:v>
                </c:pt>
                <c:pt idx="1273">
                  <c:v>12.169306597510907</c:v>
                </c:pt>
                <c:pt idx="1274">
                  <c:v>12.118673182844789</c:v>
                </c:pt>
                <c:pt idx="1275">
                  <c:v>12.067791415491499</c:v>
                </c:pt>
                <c:pt idx="1276">
                  <c:v>12.0166607782075</c:v>
                </c:pt>
                <c:pt idx="1277">
                  <c:v>11.965280752627107</c:v>
                </c:pt>
                <c:pt idx="1278">
                  <c:v>11.913650819259711</c:v>
                </c:pt>
                <c:pt idx="1279">
                  <c:v>11.861770457487207</c:v>
                </c:pt>
                <c:pt idx="1280">
                  <c:v>11.809639145560912</c:v>
                </c:pt>
                <c:pt idx="1281">
                  <c:v>11.757256360599499</c:v>
                </c:pt>
                <c:pt idx="1282">
                  <c:v>11.704621578586</c:v>
                </c:pt>
                <c:pt idx="1283">
                  <c:v>11.651734274364808</c:v>
                </c:pt>
                <c:pt idx="1284">
                  <c:v>11.598593921639798</c:v>
                </c:pt>
                <c:pt idx="1285">
                  <c:v>11.545199992971</c:v>
                </c:pt>
                <c:pt idx="1286">
                  <c:v>11.491551959772202</c:v>
                </c:pt>
                <c:pt idx="1287">
                  <c:v>11.437649292308107</c:v>
                </c:pt>
                <c:pt idx="1288">
                  <c:v>11.383491459691907</c:v>
                </c:pt>
                <c:pt idx="1289">
                  <c:v>11.329077929882304</c:v>
                </c:pt>
                <c:pt idx="1290">
                  <c:v>11.274408169681299</c:v>
                </c:pt>
                <c:pt idx="1291">
                  <c:v>11.219481644730999</c:v>
                </c:pt>
                <c:pt idx="1292">
                  <c:v>11.164297819511306</c:v>
                </c:pt>
                <c:pt idx="1293">
                  <c:v>11.108856157337</c:v>
                </c:pt>
                <c:pt idx="1294">
                  <c:v>11.0531561203553</c:v>
                </c:pt>
                <c:pt idx="1295">
                  <c:v>10.997197169543202</c:v>
                </c:pt>
                <c:pt idx="1296">
                  <c:v>10.940978764704393</c:v>
                </c:pt>
                <c:pt idx="1297">
                  <c:v>10.884500364467208</c:v>
                </c:pt>
                <c:pt idx="1298">
                  <c:v>10.827761426281198</c:v>
                </c:pt>
                <c:pt idx="1299">
                  <c:v>10.770761406415494</c:v>
                </c:pt>
                <c:pt idx="1300">
                  <c:v>10.713499759955207</c:v>
                </c:pt>
                <c:pt idx="1301">
                  <c:v>10.6559759407989</c:v>
                </c:pt>
                <c:pt idx="1302">
                  <c:v>10.598189401656301</c:v>
                </c:pt>
                <c:pt idx="1303">
                  <c:v>10.540139594045707</c:v>
                </c:pt>
                <c:pt idx="1304">
                  <c:v>10.481825968290593</c:v>
                </c:pt>
                <c:pt idx="1305">
                  <c:v>10.423247973517602</c:v>
                </c:pt>
                <c:pt idx="1306">
                  <c:v>10.364405057653707</c:v>
                </c:pt>
                <c:pt idx="1307">
                  <c:v>10.305296667423312</c:v>
                </c:pt>
                <c:pt idx="1308">
                  <c:v>10.245922248346099</c:v>
                </c:pt>
                <c:pt idx="1309">
                  <c:v>10.1862812447336</c:v>
                </c:pt>
                <c:pt idx="1310">
                  <c:v>10.126373099687401</c:v>
                </c:pt>
                <c:pt idx="1311">
                  <c:v>10.066197255095608</c:v>
                </c:pt>
                <c:pt idx="1312">
                  <c:v>10.005753151631</c:v>
                </c:pt>
                <c:pt idx="1313">
                  <c:v>9.9450402287475548</c:v>
                </c:pt>
                <c:pt idx="1314">
                  <c:v>9.8840579246784106</c:v>
                </c:pt>
                <c:pt idx="1315">
                  <c:v>9.8228056764329796</c:v>
                </c:pt>
                <c:pt idx="1316">
                  <c:v>9.7612829197939792</c:v>
                </c:pt>
                <c:pt idx="1317">
                  <c:v>9.6994890893156072</c:v>
                </c:pt>
                <c:pt idx="1318">
                  <c:v>9.6374236183196</c:v>
                </c:pt>
                <c:pt idx="1319">
                  <c:v>9.5750859388938476</c:v>
                </c:pt>
                <c:pt idx="1320">
                  <c:v>9.5124754818887194</c:v>
                </c:pt>
                <c:pt idx="1321">
                  <c:v>9.4495916769151993</c:v>
                </c:pt>
                <c:pt idx="1322">
                  <c:v>9.3864339523414788</c:v>
                </c:pt>
                <c:pt idx="1323">
                  <c:v>9.3230017352909496</c:v>
                </c:pt>
                <c:pt idx="1324">
                  <c:v>9.2592944516389792</c:v>
                </c:pt>
                <c:pt idx="1325">
                  <c:v>9.1953115260106024</c:v>
                </c:pt>
                <c:pt idx="1326">
                  <c:v>9.1310523817776836</c:v>
                </c:pt>
                <c:pt idx="1327">
                  <c:v>9.0665164410564092</c:v>
                </c:pt>
                <c:pt idx="1328">
                  <c:v>9.00170312470431</c:v>
                </c:pt>
                <c:pt idx="1329">
                  <c:v>8.9366118523180003</c:v>
                </c:pt>
                <c:pt idx="1330">
                  <c:v>8.8712420422300404</c:v>
                </c:pt>
                <c:pt idx="1331">
                  <c:v>8.8055931115068677</c:v>
                </c:pt>
                <c:pt idx="1332">
                  <c:v>8.7396644759454105</c:v>
                </c:pt>
                <c:pt idx="1333">
                  <c:v>8.6734555500710204</c:v>
                </c:pt>
                <c:pt idx="1334">
                  <c:v>8.6069657471344918</c:v>
                </c:pt>
                <c:pt idx="1335">
                  <c:v>8.5401944791094095</c:v>
                </c:pt>
                <c:pt idx="1336">
                  <c:v>8.4731411566896568</c:v>
                </c:pt>
                <c:pt idx="1337">
                  <c:v>8.4058051892865304</c:v>
                </c:pt>
                <c:pt idx="1338">
                  <c:v>8.3381859850262092</c:v>
                </c:pt>
                <c:pt idx="1339">
                  <c:v>8.2702829507468998</c:v>
                </c:pt>
                <c:pt idx="1340">
                  <c:v>8.2020954919965234</c:v>
                </c:pt>
                <c:pt idx="1341">
                  <c:v>8.1336230130296592</c:v>
                </c:pt>
                <c:pt idx="1342">
                  <c:v>8.064864916805119</c:v>
                </c:pt>
                <c:pt idx="1343">
                  <c:v>7.9958206049831038</c:v>
                </c:pt>
                <c:pt idx="1344">
                  <c:v>7.9264894779227895</c:v>
                </c:pt>
                <c:pt idx="1345">
                  <c:v>7.8568709346794297</c:v>
                </c:pt>
                <c:pt idx="1346">
                  <c:v>7.7869643730015303</c:v>
                </c:pt>
                <c:pt idx="1347">
                  <c:v>7.7167691893287271</c:v>
                </c:pt>
                <c:pt idx="1348">
                  <c:v>7.6462847787886075</c:v>
                </c:pt>
                <c:pt idx="1349">
                  <c:v>7.5755105351941401</c:v>
                </c:pt>
                <c:pt idx="1350">
                  <c:v>7.504445851041476</c:v>
                </c:pt>
                <c:pt idx="1351">
                  <c:v>7.43309011750625</c:v>
                </c:pt>
                <c:pt idx="1352">
                  <c:v>7.3614427244421439</c:v>
                </c:pt>
                <c:pt idx="1353">
                  <c:v>7.2895030603772</c:v>
                </c:pt>
                <c:pt idx="1354">
                  <c:v>7.2172705125119085</c:v>
                </c:pt>
                <c:pt idx="1355">
                  <c:v>7.1447444667157747</c:v>
                </c:pt>
                <c:pt idx="1356">
                  <c:v>7.0719243075256095</c:v>
                </c:pt>
                <c:pt idx="1357">
                  <c:v>6.9988094181418514</c:v>
                </c:pt>
                <c:pt idx="1358">
                  <c:v>6.9253991804265338</c:v>
                </c:pt>
                <c:pt idx="1359">
                  <c:v>6.8516929749005504</c:v>
                </c:pt>
                <c:pt idx="1360">
                  <c:v>6.7776901807406871</c:v>
                </c:pt>
                <c:pt idx="1361">
                  <c:v>6.7033901757771739</c:v>
                </c:pt>
                <c:pt idx="1362">
                  <c:v>6.6287923364912764</c:v>
                </c:pt>
                <c:pt idx="1363">
                  <c:v>6.5538960380119065</c:v>
                </c:pt>
                <c:pt idx="1364">
                  <c:v>6.4787006541135241</c:v>
                </c:pt>
                <c:pt idx="1365">
                  <c:v>6.40320555721354</c:v>
                </c:pt>
                <c:pt idx="1366">
                  <c:v>6.327410118369226</c:v>
                </c:pt>
                <c:pt idx="1367">
                  <c:v>6.2513137072751599</c:v>
                </c:pt>
                <c:pt idx="1368">
                  <c:v>6.1749156922608961</c:v>
                </c:pt>
                <c:pt idx="1369">
                  <c:v>6.0982154402876985</c:v>
                </c:pt>
                <c:pt idx="1370">
                  <c:v>6.0212123169466301</c:v>
                </c:pt>
                <c:pt idx="1371">
                  <c:v>5.9439056864550963</c:v>
                </c:pt>
                <c:pt idx="1372">
                  <c:v>5.8662949116548102</c:v>
                </c:pt>
                <c:pt idx="1373">
                  <c:v>5.7883793540085637</c:v>
                </c:pt>
                <c:pt idx="1374">
                  <c:v>5.7101583735980865</c:v>
                </c:pt>
                <c:pt idx="1375">
                  <c:v>5.6316313291211237</c:v>
                </c:pt>
                <c:pt idx="1376">
                  <c:v>5.5527975778886063</c:v>
                </c:pt>
                <c:pt idx="1377">
                  <c:v>5.4736564758224038</c:v>
                </c:pt>
                <c:pt idx="1378">
                  <c:v>5.3942073774520765</c:v>
                </c:pt>
                <c:pt idx="1379">
                  <c:v>5.31444963591278</c:v>
                </c:pt>
                <c:pt idx="1380">
                  <c:v>5.2343826029423735</c:v>
                </c:pt>
                <c:pt idx="1381">
                  <c:v>5.1540056288785259</c:v>
                </c:pt>
                <c:pt idx="1382">
                  <c:v>5.0733180626563001</c:v>
                </c:pt>
                <c:pt idx="1383">
                  <c:v>4.9923192518055561</c:v>
                </c:pt>
                <c:pt idx="1384">
                  <c:v>4.9110085424479797</c:v>
                </c:pt>
                <c:pt idx="1385">
                  <c:v>4.8293852792946863</c:v>
                </c:pt>
                <c:pt idx="1386">
                  <c:v>4.7474488056433035</c:v>
                </c:pt>
                <c:pt idx="1387">
                  <c:v>4.6651984633757264</c:v>
                </c:pt>
                <c:pt idx="1388">
                  <c:v>4.5826335929548137</c:v>
                </c:pt>
                <c:pt idx="1389">
                  <c:v>4.4997535334222913</c:v>
                </c:pt>
                <c:pt idx="1390">
                  <c:v>4.4165576223957563</c:v>
                </c:pt>
                <c:pt idx="1391">
                  <c:v>4.3330451960662497</c:v>
                </c:pt>
                <c:pt idx="1392">
                  <c:v>4.24921558919515</c:v>
                </c:pt>
                <c:pt idx="1393">
                  <c:v>4.16506813511225</c:v>
                </c:pt>
                <c:pt idx="1394">
                  <c:v>4.0806021657120759</c:v>
                </c:pt>
                <c:pt idx="1395">
                  <c:v>3.9958170114522198</c:v>
                </c:pt>
                <c:pt idx="1396">
                  <c:v>3.9107120013499701</c:v>
                </c:pt>
                <c:pt idx="1397">
                  <c:v>3.8252864629800798</c:v>
                </c:pt>
                <c:pt idx="1398">
                  <c:v>3.7395397224716618</c:v>
                </c:pt>
                <c:pt idx="1399">
                  <c:v>3.65347110450604</c:v>
                </c:pt>
                <c:pt idx="1400">
                  <c:v>3.56707993231359</c:v>
                </c:pt>
                <c:pt idx="1401">
                  <c:v>3.4803655276714518</c:v>
                </c:pt>
                <c:pt idx="1402">
                  <c:v>3.3933272109005319</c:v>
                </c:pt>
                <c:pt idx="1403">
                  <c:v>3.305964300863188</c:v>
                </c:pt>
                <c:pt idx="1404">
                  <c:v>3.2182761149600188</c:v>
                </c:pt>
                <c:pt idx="1405">
                  <c:v>3.1302619691279201</c:v>
                </c:pt>
                <c:pt idx="1406">
                  <c:v>3.0419211778367519</c:v>
                </c:pt>
                <c:pt idx="1407">
                  <c:v>2.95325305408717</c:v>
                </c:pt>
                <c:pt idx="1408">
                  <c:v>2.864256909407608</c:v>
                </c:pt>
                <c:pt idx="1409">
                  <c:v>2.7749320538516717</c:v>
                </c:pt>
                <c:pt idx="1410">
                  <c:v>2.6852777959957499</c:v>
                </c:pt>
                <c:pt idx="1411">
                  <c:v>2.5952934429357999</c:v>
                </c:pt>
                <c:pt idx="1412">
                  <c:v>2.5049783002852282</c:v>
                </c:pt>
                <c:pt idx="1413">
                  <c:v>2.4143316721719721</c:v>
                </c:pt>
                <c:pt idx="1414">
                  <c:v>2.3233528612358199</c:v>
                </c:pt>
                <c:pt idx="1415">
                  <c:v>2.2320411686257398</c:v>
                </c:pt>
                <c:pt idx="1416">
                  <c:v>2.1403958939972201</c:v>
                </c:pt>
                <c:pt idx="1417">
                  <c:v>2.0484163355096681</c:v>
                </c:pt>
                <c:pt idx="1418">
                  <c:v>1.9561017898237609</c:v>
                </c:pt>
                <c:pt idx="1419">
                  <c:v>1.86345155209854</c:v>
                </c:pt>
                <c:pt idx="1420">
                  <c:v>1.7704649159889998</c:v>
                </c:pt>
                <c:pt idx="1421">
                  <c:v>1.6771411736433308</c:v>
                </c:pt>
                <c:pt idx="1422">
                  <c:v>1.5834796157001589</c:v>
                </c:pt>
                <c:pt idx="1423">
                  <c:v>1.4894795312859799</c:v>
                </c:pt>
                <c:pt idx="1424">
                  <c:v>1.3951402080126298</c:v>
                </c:pt>
                <c:pt idx="1425">
                  <c:v>1.3004609319740901</c:v>
                </c:pt>
                <c:pt idx="1426">
                  <c:v>1.2054409877447299</c:v>
                </c:pt>
                <c:pt idx="1427">
                  <c:v>1.1100796583753099</c:v>
                </c:pt>
                <c:pt idx="1428">
                  <c:v>1.01437622539192</c:v>
                </c:pt>
                <c:pt idx="1429">
                  <c:v>0.91832996879185058</c:v>
                </c:pt>
                <c:pt idx="1430">
                  <c:v>0.82194016704185002</c:v>
                </c:pt>
                <c:pt idx="1431">
                  <c:v>0.725206097074927</c:v>
                </c:pt>
                <c:pt idx="1432">
                  <c:v>0.62812703428831773</c:v>
                </c:pt>
                <c:pt idx="1433">
                  <c:v>0.53070225253982573</c:v>
                </c:pt>
                <c:pt idx="1434">
                  <c:v>0.43293102414629703</c:v>
                </c:pt>
                <c:pt idx="1435">
                  <c:v>0.33481261987974675</c:v>
                </c:pt>
                <c:pt idx="1436">
                  <c:v>0.23634630896607411</c:v>
                </c:pt>
                <c:pt idx="1437">
                  <c:v>0.13753135908086112</c:v>
                </c:pt>
                <c:pt idx="1438">
                  <c:v>3.8367036348153798E-2</c:v>
                </c:pt>
                <c:pt idx="1439">
                  <c:v>-6.1147394663406886E-2</c:v>
                </c:pt>
              </c:numCache>
            </c:numRef>
          </c:yVal>
        </c:ser>
        <c:ser>
          <c:idx val="1"/>
          <c:order val="1"/>
          <c:tx>
            <c:strRef>
              <c:f>'7 - Saturday Info'!$C$1</c:f>
              <c:strCache>
                <c:ptCount val="1"/>
                <c:pt idx="0">
                  <c:v>16-04-2016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'7 - Saturday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'7 - Saturday Info'!$C$2:$C$1441</c:f>
              <c:numCache>
                <c:formatCode>General</c:formatCode>
                <c:ptCount val="1440"/>
                <c:pt idx="0">
                  <c:v>1.0367599999999899</c:v>
                </c:pt>
                <c:pt idx="1">
                  <c:v>1.0515204688076798</c:v>
                </c:pt>
                <c:pt idx="2">
                  <c:v>1.0659329018796799</c:v>
                </c:pt>
                <c:pt idx="3">
                  <c:v>1.0800005099685417</c:v>
                </c:pt>
                <c:pt idx="4">
                  <c:v>1.0937264915470091</c:v>
                </c:pt>
                <c:pt idx="5">
                  <c:v>1.10711403282634</c:v>
                </c:pt>
                <c:pt idx="6">
                  <c:v>1.1201663077745898</c:v>
                </c:pt>
                <c:pt idx="7">
                  <c:v>1.1328864781349399</c:v>
                </c:pt>
                <c:pt idx="8">
                  <c:v>1.1452776934440299</c:v>
                </c:pt>
                <c:pt idx="9">
                  <c:v>1.15734309105025</c:v>
                </c:pt>
                <c:pt idx="10">
                  <c:v>1.16908579613206</c:v>
                </c:pt>
                <c:pt idx="11">
                  <c:v>1.1805089217162823</c:v>
                </c:pt>
                <c:pt idx="12">
                  <c:v>1.1916155686964609</c:v>
                </c:pt>
                <c:pt idx="13">
                  <c:v>1.2024088258511301</c:v>
                </c:pt>
                <c:pt idx="14">
                  <c:v>1.2128917698621491</c:v>
                </c:pt>
                <c:pt idx="15">
                  <c:v>1.22306746533302</c:v>
                </c:pt>
                <c:pt idx="16">
                  <c:v>1.23293896480719</c:v>
                </c:pt>
                <c:pt idx="17">
                  <c:v>1.2425093087863499</c:v>
                </c:pt>
                <c:pt idx="18">
                  <c:v>1.2517815257487801</c:v>
                </c:pt>
                <c:pt idx="19">
                  <c:v>1.2607586321676598</c:v>
                </c:pt>
                <c:pt idx="20">
                  <c:v>1.269443632529339</c:v>
                </c:pt>
                <c:pt idx="21">
                  <c:v>1.27783951935171</c:v>
                </c:pt>
                <c:pt idx="22">
                  <c:v>1.2859492732024682</c:v>
                </c:pt>
                <c:pt idx="23">
                  <c:v>1.2937758627174798</c:v>
                </c:pt>
                <c:pt idx="24">
                  <c:v>1.3013222446190298</c:v>
                </c:pt>
                <c:pt idx="25">
                  <c:v>1.3085913637341791</c:v>
                </c:pt>
                <c:pt idx="26">
                  <c:v>1.3155861530130999</c:v>
                </c:pt>
                <c:pt idx="27">
                  <c:v>1.3223095335473101</c:v>
                </c:pt>
                <c:pt idx="28">
                  <c:v>1.3287644145880599</c:v>
                </c:pt>
                <c:pt idx="29">
                  <c:v>1.3349536935646198</c:v>
                </c:pt>
                <c:pt idx="30">
                  <c:v>1.3408802561025999</c:v>
                </c:pt>
                <c:pt idx="31">
                  <c:v>1.3465469760422308</c:v>
                </c:pt>
                <c:pt idx="32">
                  <c:v>1.35195671545672</c:v>
                </c:pt>
                <c:pt idx="33">
                  <c:v>1.3571123246705512</c:v>
                </c:pt>
                <c:pt idx="34">
                  <c:v>1.36201664227778</c:v>
                </c:pt>
                <c:pt idx="35">
                  <c:v>1.3666724951603799</c:v>
                </c:pt>
                <c:pt idx="36">
                  <c:v>1.3710826985065101</c:v>
                </c:pt>
                <c:pt idx="37">
                  <c:v>1.3752500558288701</c:v>
                </c:pt>
                <c:pt idx="38">
                  <c:v>1.3791773589830101</c:v>
                </c:pt>
                <c:pt idx="39">
                  <c:v>1.3828673881856199</c:v>
                </c:pt>
                <c:pt idx="40">
                  <c:v>1.38632291203284</c:v>
                </c:pt>
                <c:pt idx="41">
                  <c:v>1.3895466875186198</c:v>
                </c:pt>
                <c:pt idx="42">
                  <c:v>1.39254146005298</c:v>
                </c:pt>
                <c:pt idx="43">
                  <c:v>1.3953099634803501</c:v>
                </c:pt>
                <c:pt idx="44">
                  <c:v>1.39785492009788</c:v>
                </c:pt>
                <c:pt idx="45">
                  <c:v>1.40017904067373</c:v>
                </c:pt>
                <c:pt idx="46">
                  <c:v>1.4022850244654501</c:v>
                </c:pt>
                <c:pt idx="47">
                  <c:v>1.4041755592382101</c:v>
                </c:pt>
                <c:pt idx="48">
                  <c:v>1.4058533212831699</c:v>
                </c:pt>
                <c:pt idx="49">
                  <c:v>1.4073209754357499</c:v>
                </c:pt>
                <c:pt idx="50">
                  <c:v>1.4085811750939998</c:v>
                </c:pt>
                <c:pt idx="51">
                  <c:v>1.4096365622368499</c:v>
                </c:pt>
                <c:pt idx="52">
                  <c:v>1.410489767442479</c:v>
                </c:pt>
                <c:pt idx="53">
                  <c:v>1.41114340990658</c:v>
                </c:pt>
                <c:pt idx="54">
                  <c:v>1.411600097460729</c:v>
                </c:pt>
                <c:pt idx="55">
                  <c:v>1.4118624265906299</c:v>
                </c:pt>
                <c:pt idx="56">
                  <c:v>1.4119329824544782</c:v>
                </c:pt>
                <c:pt idx="57">
                  <c:v>1.4118143389012698</c:v>
                </c:pt>
                <c:pt idx="58">
                  <c:v>1.4115090584890781</c:v>
                </c:pt>
                <c:pt idx="59">
                  <c:v>1.4110196925034182</c:v>
                </c:pt>
                <c:pt idx="60">
                  <c:v>1.41034878097553</c:v>
                </c:pt>
                <c:pt idx="61">
                  <c:v>1.4094988527006782</c:v>
                </c:pt>
                <c:pt idx="62">
                  <c:v>1.4084724252565108</c:v>
                </c:pt>
                <c:pt idx="63">
                  <c:v>1.4072720050213199</c:v>
                </c:pt>
                <c:pt idx="64">
                  <c:v>1.4059000871923881</c:v>
                </c:pt>
                <c:pt idx="65">
                  <c:v>1.4043591558043098</c:v>
                </c:pt>
                <c:pt idx="66">
                  <c:v>1.4026516837472698</c:v>
                </c:pt>
                <c:pt idx="67">
                  <c:v>1.4007801327853699</c:v>
                </c:pt>
                <c:pt idx="68">
                  <c:v>1.3987469535749799</c:v>
                </c:pt>
                <c:pt idx="69">
                  <c:v>1.39655458568298</c:v>
                </c:pt>
                <c:pt idx="70">
                  <c:v>1.3942054576051299</c:v>
                </c:pt>
                <c:pt idx="71">
                  <c:v>1.3917019867843698</c:v>
                </c:pt>
                <c:pt idx="72">
                  <c:v>1.38904657962913</c:v>
                </c:pt>
                <c:pt idx="73">
                  <c:v>1.3862416315316108</c:v>
                </c:pt>
                <c:pt idx="74">
                  <c:v>1.3832895268861609</c:v>
                </c:pt>
                <c:pt idx="75">
                  <c:v>1.3801926391075601</c:v>
                </c:pt>
                <c:pt idx="76">
                  <c:v>1.3769533306493</c:v>
                </c:pt>
                <c:pt idx="77">
                  <c:v>1.37357395302194</c:v>
                </c:pt>
                <c:pt idx="78">
                  <c:v>1.3700568468114309</c:v>
                </c:pt>
                <c:pt idx="79">
                  <c:v>1.3664043416973599</c:v>
                </c:pt>
                <c:pt idx="80">
                  <c:v>1.3626187564713501</c:v>
                </c:pt>
                <c:pt idx="81">
                  <c:v>1.35870239905531</c:v>
                </c:pt>
                <c:pt idx="82">
                  <c:v>1.3546575665197618</c:v>
                </c:pt>
                <c:pt idx="83">
                  <c:v>1.3504865451021799</c:v>
                </c:pt>
                <c:pt idx="84">
                  <c:v>1.3461916102252898</c:v>
                </c:pt>
                <c:pt idx="85">
                  <c:v>1.3417750265153401</c:v>
                </c:pt>
                <c:pt idx="86">
                  <c:v>1.3372390478204992</c:v>
                </c:pt>
                <c:pt idx="87">
                  <c:v>1.3325859172290999</c:v>
                </c:pt>
                <c:pt idx="88">
                  <c:v>1.3278178670879699</c:v>
                </c:pt>
                <c:pt idx="89">
                  <c:v>1.3229371190207608</c:v>
                </c:pt>
                <c:pt idx="90">
                  <c:v>1.3179458839462401</c:v>
                </c:pt>
                <c:pt idx="91">
                  <c:v>1.31284636209663</c:v>
                </c:pt>
                <c:pt idx="92">
                  <c:v>1.3076407430358898</c:v>
                </c:pt>
                <c:pt idx="93">
                  <c:v>1.3023312056780598</c:v>
                </c:pt>
                <c:pt idx="94">
                  <c:v>1.29691991830555</c:v>
                </c:pt>
                <c:pt idx="95">
                  <c:v>1.291409038587459</c:v>
                </c:pt>
                <c:pt idx="96">
                  <c:v>1.285800713597909</c:v>
                </c:pt>
                <c:pt idx="97">
                  <c:v>1.2800970798343201</c:v>
                </c:pt>
                <c:pt idx="98">
                  <c:v>1.2743002632357601</c:v>
                </c:pt>
                <c:pt idx="99">
                  <c:v>1.268412379201231</c:v>
                </c:pt>
                <c:pt idx="100">
                  <c:v>1.2624355326079899</c:v>
                </c:pt>
                <c:pt idx="101">
                  <c:v>1.256371817829899</c:v>
                </c:pt>
                <c:pt idx="102">
                  <c:v>1.2502233187556591</c:v>
                </c:pt>
                <c:pt idx="103">
                  <c:v>1.2439921088072099</c:v>
                </c:pt>
                <c:pt idx="104">
                  <c:v>1.237680250957969</c:v>
                </c:pt>
                <c:pt idx="105">
                  <c:v>1.2312897977511992</c:v>
                </c:pt>
                <c:pt idx="106">
                  <c:v>1.2248227913182899</c:v>
                </c:pt>
                <c:pt idx="107">
                  <c:v>1.2182812633970999</c:v>
                </c:pt>
                <c:pt idx="108">
                  <c:v>1.2116672353502398</c:v>
                </c:pt>
                <c:pt idx="109">
                  <c:v>1.2049827181833899</c:v>
                </c:pt>
                <c:pt idx="110">
                  <c:v>1.1982297125636399</c:v>
                </c:pt>
                <c:pt idx="111">
                  <c:v>1.19141020883777</c:v>
                </c:pt>
                <c:pt idx="112">
                  <c:v>1.1845261870505799</c:v>
                </c:pt>
                <c:pt idx="113">
                  <c:v>1.1775796169632</c:v>
                </c:pt>
                <c:pt idx="114">
                  <c:v>1.1705724580714201</c:v>
                </c:pt>
                <c:pt idx="115">
                  <c:v>1.1635066596239598</c:v>
                </c:pt>
                <c:pt idx="116">
                  <c:v>1.1563841606408209</c:v>
                </c:pt>
                <c:pt idx="117">
                  <c:v>1.1492068899316001</c:v>
                </c:pt>
                <c:pt idx="118">
                  <c:v>1.1419767661137901</c:v>
                </c:pt>
                <c:pt idx="119">
                  <c:v>1.1346956976310598</c:v>
                </c:pt>
                <c:pt idx="120">
                  <c:v>1.12736558277165</c:v>
                </c:pt>
                <c:pt idx="121">
                  <c:v>1.1199883096866001</c:v>
                </c:pt>
                <c:pt idx="122">
                  <c:v>1.11256575640811</c:v>
                </c:pt>
                <c:pt idx="123">
                  <c:v>1.105099790867869</c:v>
                </c:pt>
                <c:pt idx="124">
                  <c:v>1.0975922709152899</c:v>
                </c:pt>
                <c:pt idx="125">
                  <c:v>1.0900450443359309</c:v>
                </c:pt>
                <c:pt idx="126">
                  <c:v>1.0824599488697109</c:v>
                </c:pt>
                <c:pt idx="127">
                  <c:v>1.0748388122292898</c:v>
                </c:pt>
                <c:pt idx="128">
                  <c:v>1.0671834521183299</c:v>
                </c:pt>
                <c:pt idx="129">
                  <c:v>1.0594956762498691</c:v>
                </c:pt>
                <c:pt idx="130">
                  <c:v>1.051777282364579</c:v>
                </c:pt>
                <c:pt idx="131">
                  <c:v>1.0440300582491098</c:v>
                </c:pt>
                <c:pt idx="132">
                  <c:v>1.03625578175438</c:v>
                </c:pt>
                <c:pt idx="133">
                  <c:v>1.0284562208139201</c:v>
                </c:pt>
                <c:pt idx="134">
                  <c:v>1.0206331334621599</c:v>
                </c:pt>
                <c:pt idx="135">
                  <c:v>1.01278826785275</c:v>
                </c:pt>
                <c:pt idx="136">
                  <c:v>1.0049233622768798</c:v>
                </c:pt>
                <c:pt idx="137">
                  <c:v>0.99704014518158401</c:v>
                </c:pt>
                <c:pt idx="138">
                  <c:v>0.989140335188057</c:v>
                </c:pt>
                <c:pt idx="139">
                  <c:v>0.98122564110997401</c:v>
                </c:pt>
                <c:pt idx="140">
                  <c:v>0.97329776197179296</c:v>
                </c:pt>
                <c:pt idx="141">
                  <c:v>0.96535838702707499</c:v>
                </c:pt>
                <c:pt idx="142">
                  <c:v>0.95740919577679451</c:v>
                </c:pt>
                <c:pt idx="143">
                  <c:v>0.94945185798765397</c:v>
                </c:pt>
                <c:pt idx="144">
                  <c:v>0.94148803371039402</c:v>
                </c:pt>
                <c:pt idx="145">
                  <c:v>0.93351937329811441</c:v>
                </c:pt>
                <c:pt idx="146">
                  <c:v>0.92554751742457575</c:v>
                </c:pt>
                <c:pt idx="147">
                  <c:v>0.91757409710252202</c:v>
                </c:pt>
                <c:pt idx="148">
                  <c:v>0.90960073370199201</c:v>
                </c:pt>
                <c:pt idx="149">
                  <c:v>0.90162903896862945</c:v>
                </c:pt>
                <c:pt idx="150">
                  <c:v>0.89366061504200001</c:v>
                </c:pt>
                <c:pt idx="151">
                  <c:v>0.88569705447390001</c:v>
                </c:pt>
                <c:pt idx="152">
                  <c:v>0.87773994024667246</c:v>
                </c:pt>
                <c:pt idx="153">
                  <c:v>0.86979084579152244</c:v>
                </c:pt>
                <c:pt idx="154">
                  <c:v>0.86185133500682742</c:v>
                </c:pt>
                <c:pt idx="155">
                  <c:v>0.85392296227644804</c:v>
                </c:pt>
                <c:pt idx="156">
                  <c:v>0.84600727248804874</c:v>
                </c:pt>
                <c:pt idx="157">
                  <c:v>0.83810580105140142</c:v>
                </c:pt>
                <c:pt idx="158">
                  <c:v>0.83022007391670904</c:v>
                </c:pt>
                <c:pt idx="159">
                  <c:v>0.82235160759291004</c:v>
                </c:pt>
                <c:pt idx="160">
                  <c:v>0.81450190916599796</c:v>
                </c:pt>
                <c:pt idx="161">
                  <c:v>0.80667247631732941</c:v>
                </c:pt>
                <c:pt idx="162">
                  <c:v>0.7988647973419376</c:v>
                </c:pt>
                <c:pt idx="163">
                  <c:v>0.7910803511668566</c:v>
                </c:pt>
                <c:pt idx="164">
                  <c:v>0.78332060736941544</c:v>
                </c:pt>
                <c:pt idx="165">
                  <c:v>0.77558702619556741</c:v>
                </c:pt>
                <c:pt idx="166">
                  <c:v>0.76788105857819633</c:v>
                </c:pt>
                <c:pt idx="167">
                  <c:v>0.76020414615542642</c:v>
                </c:pt>
                <c:pt idx="168">
                  <c:v>0.7525577212889486</c:v>
                </c:pt>
                <c:pt idx="169">
                  <c:v>0.74494320708232042</c:v>
                </c:pt>
                <c:pt idx="170">
                  <c:v>0.73736201739928242</c:v>
                </c:pt>
                <c:pt idx="171">
                  <c:v>0.72981555688207445</c:v>
                </c:pt>
                <c:pt idx="172">
                  <c:v>0.72230522096974803</c:v>
                </c:pt>
                <c:pt idx="173">
                  <c:v>0.71483239591647896</c:v>
                </c:pt>
                <c:pt idx="174">
                  <c:v>0.70739845880987973</c:v>
                </c:pt>
                <c:pt idx="175">
                  <c:v>0.70000477758931245</c:v>
                </c:pt>
                <c:pt idx="176">
                  <c:v>0.69265271106420501</c:v>
                </c:pt>
                <c:pt idx="177">
                  <c:v>0.68534360893236157</c:v>
                </c:pt>
                <c:pt idx="178">
                  <c:v>0.67807881179827989</c:v>
                </c:pt>
                <c:pt idx="179">
                  <c:v>0.67085965119145474</c:v>
                </c:pt>
                <c:pt idx="180">
                  <c:v>0.66368744958470172</c:v>
                </c:pt>
                <c:pt idx="181">
                  <c:v>0.65656352041246557</c:v>
                </c:pt>
                <c:pt idx="182">
                  <c:v>0.64948916808913704</c:v>
                </c:pt>
                <c:pt idx="183">
                  <c:v>0.64246568802735959</c:v>
                </c:pt>
                <c:pt idx="184">
                  <c:v>0.63549436665634895</c:v>
                </c:pt>
                <c:pt idx="185">
                  <c:v>0.62857648144020051</c:v>
                </c:pt>
                <c:pt idx="186">
                  <c:v>0.62171330089621057</c:v>
                </c:pt>
                <c:pt idx="187">
                  <c:v>0.61490608461318175</c:v>
                </c:pt>
                <c:pt idx="188">
                  <c:v>0.60815608326973802</c:v>
                </c:pt>
                <c:pt idx="189">
                  <c:v>0.6014645386526416</c:v>
                </c:pt>
                <c:pt idx="190">
                  <c:v>0.594832683675106</c:v>
                </c:pt>
                <c:pt idx="191">
                  <c:v>0.58826174239510098</c:v>
                </c:pt>
                <c:pt idx="192">
                  <c:v>0.58175293003367601</c:v>
                </c:pt>
                <c:pt idx="193">
                  <c:v>0.57530745299326902</c:v>
                </c:pt>
                <c:pt idx="194">
                  <c:v>0.56892650887601859</c:v>
                </c:pt>
                <c:pt idx="195">
                  <c:v>0.56261128650208059</c:v>
                </c:pt>
                <c:pt idx="196">
                  <c:v>0.55636296592793466</c:v>
                </c:pt>
                <c:pt idx="197">
                  <c:v>0.55018271846471201</c:v>
                </c:pt>
                <c:pt idx="198">
                  <c:v>0.54407170669648575</c:v>
                </c:pt>
                <c:pt idx="199">
                  <c:v>0.53803108449860504</c:v>
                </c:pt>
                <c:pt idx="200">
                  <c:v>0.53206199705599899</c:v>
                </c:pt>
                <c:pt idx="201">
                  <c:v>0.52616558088149157</c:v>
                </c:pt>
                <c:pt idx="202">
                  <c:v>0.5203429638341166</c:v>
                </c:pt>
                <c:pt idx="203">
                  <c:v>0.5145952651374226</c:v>
                </c:pt>
                <c:pt idx="204">
                  <c:v>0.50892359539779697</c:v>
                </c:pt>
                <c:pt idx="205">
                  <c:v>0.50332905662277472</c:v>
                </c:pt>
                <c:pt idx="206">
                  <c:v>0.49781274223935057</c:v>
                </c:pt>
                <c:pt idx="207">
                  <c:v>0.49237573711229238</c:v>
                </c:pt>
                <c:pt idx="208">
                  <c:v>0.48701911756245642</c:v>
                </c:pt>
                <c:pt idx="209">
                  <c:v>0.48174395138509901</c:v>
                </c:pt>
                <c:pt idx="210">
                  <c:v>0.47655129786819</c:v>
                </c:pt>
                <c:pt idx="211">
                  <c:v>0.47144220781072621</c:v>
                </c:pt>
                <c:pt idx="212">
                  <c:v>0.46641772354104322</c:v>
                </c:pt>
                <c:pt idx="213">
                  <c:v>0.46147887893513323</c:v>
                </c:pt>
                <c:pt idx="214">
                  <c:v>0.45662669943495238</c:v>
                </c:pt>
                <c:pt idx="215">
                  <c:v>0.451862202066734</c:v>
                </c:pt>
                <c:pt idx="216">
                  <c:v>0.44718639545931022</c:v>
                </c:pt>
                <c:pt idx="217">
                  <c:v>0.44260027986241623</c:v>
                </c:pt>
                <c:pt idx="218">
                  <c:v>0.43810484716500536</c:v>
                </c:pt>
                <c:pt idx="219">
                  <c:v>0.43370108091356802</c:v>
                </c:pt>
                <c:pt idx="220">
                  <c:v>0.42938995633043436</c:v>
                </c:pt>
                <c:pt idx="221">
                  <c:v>0.42517244033209822</c:v>
                </c:pt>
                <c:pt idx="222">
                  <c:v>0.42104949154752402</c:v>
                </c:pt>
                <c:pt idx="223">
                  <c:v>0.41702206033646344</c:v>
                </c:pt>
                <c:pt idx="224">
                  <c:v>0.41309108880776402</c:v>
                </c:pt>
                <c:pt idx="225">
                  <c:v>0.40925751083768702</c:v>
                </c:pt>
                <c:pt idx="226">
                  <c:v>0.40552225208822001</c:v>
                </c:pt>
                <c:pt idx="227">
                  <c:v>0.40188623002538598</c:v>
                </c:pt>
                <c:pt idx="228">
                  <c:v>0.39835035393756352</c:v>
                </c:pt>
                <c:pt idx="229">
                  <c:v>0.39491552495379323</c:v>
                </c:pt>
                <c:pt idx="230">
                  <c:v>0.39158263606209337</c:v>
                </c:pt>
                <c:pt idx="231">
                  <c:v>0.38835257212777652</c:v>
                </c:pt>
                <c:pt idx="232">
                  <c:v>0.38522620991175738</c:v>
                </c:pt>
                <c:pt idx="233">
                  <c:v>0.38220441808886835</c:v>
                </c:pt>
                <c:pt idx="234">
                  <c:v>0.37928805726617698</c:v>
                </c:pt>
                <c:pt idx="235">
                  <c:v>0.37647798000128835</c:v>
                </c:pt>
                <c:pt idx="236">
                  <c:v>0.37377503082066998</c:v>
                </c:pt>
                <c:pt idx="237">
                  <c:v>0.37118004623796041</c:v>
                </c:pt>
                <c:pt idx="238">
                  <c:v>0.36869385477227701</c:v>
                </c:pt>
                <c:pt idx="239">
                  <c:v>0.36631727696653998</c:v>
                </c:pt>
                <c:pt idx="240">
                  <c:v>0.364051125405778</c:v>
                </c:pt>
                <c:pt idx="241">
                  <c:v>0.36189620473544237</c:v>
                </c:pt>
                <c:pt idx="242">
                  <c:v>0.35985331167971923</c:v>
                </c:pt>
                <c:pt idx="243">
                  <c:v>0.35792323505985352</c:v>
                </c:pt>
                <c:pt idx="244">
                  <c:v>0.35610675581244444</c:v>
                </c:pt>
                <c:pt idx="245">
                  <c:v>0.35440464700776841</c:v>
                </c:pt>
                <c:pt idx="246">
                  <c:v>0.35281767386809537</c:v>
                </c:pt>
                <c:pt idx="247">
                  <c:v>0.35134659378600042</c:v>
                </c:pt>
                <c:pt idx="248">
                  <c:v>0.34999215634266623</c:v>
                </c:pt>
                <c:pt idx="249">
                  <c:v>0.34875510332621401</c:v>
                </c:pt>
                <c:pt idx="250">
                  <c:v>0.34763616874999897</c:v>
                </c:pt>
                <c:pt idx="251">
                  <c:v>0.34663607887094322</c:v>
                </c:pt>
                <c:pt idx="252">
                  <c:v>0.345755552207826</c:v>
                </c:pt>
                <c:pt idx="253">
                  <c:v>0.34499529955961722</c:v>
                </c:pt>
                <c:pt idx="254">
                  <c:v>0.34435602402377902</c:v>
                </c:pt>
                <c:pt idx="255">
                  <c:v>0.34383842101458223</c:v>
                </c:pt>
                <c:pt idx="256">
                  <c:v>0.34344317828142201</c:v>
                </c:pt>
                <c:pt idx="257">
                  <c:v>0.34317097592712437</c:v>
                </c:pt>
                <c:pt idx="258">
                  <c:v>0.34302248642627198</c:v>
                </c:pt>
                <c:pt idx="259">
                  <c:v>0.34299837464350108</c:v>
                </c:pt>
                <c:pt idx="260">
                  <c:v>0.34309929785182308</c:v>
                </c:pt>
                <c:pt idx="261">
                  <c:v>0.34332590575094252</c:v>
                </c:pt>
                <c:pt idx="262">
                  <c:v>0.34367884048556202</c:v>
                </c:pt>
                <c:pt idx="263">
                  <c:v>0.344158736663702</c:v>
                </c:pt>
                <c:pt idx="264">
                  <c:v>0.34476622137500723</c:v>
                </c:pt>
                <c:pt idx="265">
                  <c:v>0.34550191420906223</c:v>
                </c:pt>
                <c:pt idx="266">
                  <c:v>0.34636642727371236</c:v>
                </c:pt>
                <c:pt idx="267">
                  <c:v>0.34736036521336144</c:v>
                </c:pt>
                <c:pt idx="268">
                  <c:v>0.34848432522730444</c:v>
                </c:pt>
                <c:pt idx="269">
                  <c:v>0.34973889708802097</c:v>
                </c:pt>
                <c:pt idx="270">
                  <c:v>0.35112466315950752</c:v>
                </c:pt>
                <c:pt idx="271">
                  <c:v>0.35264219841556799</c:v>
                </c:pt>
                <c:pt idx="272">
                  <c:v>0.35429207045815075</c:v>
                </c:pt>
                <c:pt idx="273">
                  <c:v>0.35607483953564845</c:v>
                </c:pt>
                <c:pt idx="274">
                  <c:v>0.35799105856120778</c:v>
                </c:pt>
                <c:pt idx="275">
                  <c:v>0.36004127313106321</c:v>
                </c:pt>
                <c:pt idx="276">
                  <c:v>0.36222602154281835</c:v>
                </c:pt>
                <c:pt idx="277">
                  <c:v>0.364545834813787</c:v>
                </c:pt>
                <c:pt idx="278">
                  <c:v>0.36700123669929402</c:v>
                </c:pt>
                <c:pt idx="279">
                  <c:v>0.36959274371098821</c:v>
                </c:pt>
                <c:pt idx="280">
                  <c:v>0.3723208651351656</c:v>
                </c:pt>
                <c:pt idx="281">
                  <c:v>0.37518610305106237</c:v>
                </c:pt>
                <c:pt idx="282">
                  <c:v>0.37818895234919137</c:v>
                </c:pt>
                <c:pt idx="283">
                  <c:v>0.38132990074963957</c:v>
                </c:pt>
                <c:pt idx="284">
                  <c:v>0.38460942882038301</c:v>
                </c:pt>
                <c:pt idx="285">
                  <c:v>0.3880280099956156</c:v>
                </c:pt>
                <c:pt idx="286">
                  <c:v>0.39158611059403536</c:v>
                </c:pt>
                <c:pt idx="287">
                  <c:v>0.39528418983718244</c:v>
                </c:pt>
                <c:pt idx="288">
                  <c:v>0.39912269986774068</c:v>
                </c:pt>
                <c:pt idx="289">
                  <c:v>0.40310208576784351</c:v>
                </c:pt>
                <c:pt idx="290">
                  <c:v>0.40722278557741237</c:v>
                </c:pt>
                <c:pt idx="291">
                  <c:v>0.41148523031243422</c:v>
                </c:pt>
                <c:pt idx="292">
                  <c:v>0.41588984398331236</c:v>
                </c:pt>
                <c:pt idx="293">
                  <c:v>0.42043704361315193</c:v>
                </c:pt>
                <c:pt idx="294">
                  <c:v>0.42512723925608198</c:v>
                </c:pt>
                <c:pt idx="295">
                  <c:v>0.42996083401557322</c:v>
                </c:pt>
                <c:pt idx="296">
                  <c:v>0.43493822406274923</c:v>
                </c:pt>
                <c:pt idx="297">
                  <c:v>0.44005979865469008</c:v>
                </c:pt>
                <c:pt idx="298">
                  <c:v>0.44532594015275823</c:v>
                </c:pt>
                <c:pt idx="299">
                  <c:v>0.45073702404090771</c:v>
                </c:pt>
                <c:pt idx="300">
                  <c:v>0.456293418944</c:v>
                </c:pt>
                <c:pt idx="301">
                  <c:v>0.46199548664610279</c:v>
                </c:pt>
                <c:pt idx="302">
                  <c:v>0.46784358210882121</c:v>
                </c:pt>
                <c:pt idx="303">
                  <c:v>0.47383805348961022</c:v>
                </c:pt>
                <c:pt idx="304">
                  <c:v>0.47997924216006621</c:v>
                </c:pt>
                <c:pt idx="305">
                  <c:v>0.48626748272427123</c:v>
                </c:pt>
                <c:pt idx="306">
                  <c:v>0.49270310303707698</c:v>
                </c:pt>
                <c:pt idx="307">
                  <c:v>0.49928642422244651</c:v>
                </c:pt>
                <c:pt idx="308">
                  <c:v>0.50601776069173943</c:v>
                </c:pt>
                <c:pt idx="309">
                  <c:v>0.51289742016204798</c:v>
                </c:pt>
                <c:pt idx="310">
                  <c:v>0.51992570367449475</c:v>
                </c:pt>
                <c:pt idx="311">
                  <c:v>0.52710290561254958</c:v>
                </c:pt>
                <c:pt idx="312">
                  <c:v>0.53442931372035696</c:v>
                </c:pt>
                <c:pt idx="313">
                  <c:v>0.54190520912102202</c:v>
                </c:pt>
                <c:pt idx="314">
                  <c:v>0.54953086633495396</c:v>
                </c:pt>
                <c:pt idx="315">
                  <c:v>0.55730655329814804</c:v>
                </c:pt>
                <c:pt idx="316">
                  <c:v>0.56523253138052798</c:v>
                </c:pt>
                <c:pt idx="317">
                  <c:v>0.57330905540424704</c:v>
                </c:pt>
                <c:pt idx="318">
                  <c:v>0.58153637366198829</c:v>
                </c:pt>
                <c:pt idx="319">
                  <c:v>0.58991472793530042</c:v>
                </c:pt>
                <c:pt idx="320">
                  <c:v>0.59844435351289804</c:v>
                </c:pt>
                <c:pt idx="321">
                  <c:v>0.60712547920897775</c:v>
                </c:pt>
                <c:pt idx="322">
                  <c:v>0.61595832738152945</c:v>
                </c:pt>
                <c:pt idx="323">
                  <c:v>0.62494311395065405</c:v>
                </c:pt>
                <c:pt idx="324">
                  <c:v>0.63408004841687171</c:v>
                </c:pt>
                <c:pt idx="325">
                  <c:v>0.6433693338794374</c:v>
                </c:pt>
                <c:pt idx="326">
                  <c:v>0.65281116705465403</c:v>
                </c:pt>
                <c:pt idx="327">
                  <c:v>0.66240573829418803</c:v>
                </c:pt>
                <c:pt idx="328">
                  <c:v>0.67215323160337515</c:v>
                </c:pt>
                <c:pt idx="329">
                  <c:v>0.68205382465954445</c:v>
                </c:pt>
                <c:pt idx="330">
                  <c:v>0.69210768883031759</c:v>
                </c:pt>
                <c:pt idx="331">
                  <c:v>0.70231498919194235</c:v>
                </c:pt>
                <c:pt idx="332">
                  <c:v>0.71267588454758501</c:v>
                </c:pt>
                <c:pt idx="333">
                  <c:v>0.72319052744565004</c:v>
                </c:pt>
                <c:pt idx="334">
                  <c:v>0.73385906419810976</c:v>
                </c:pt>
                <c:pt idx="335">
                  <c:v>0.74468163489878303</c:v>
                </c:pt>
                <c:pt idx="336">
                  <c:v>0.75565837344168574</c:v>
                </c:pt>
                <c:pt idx="337">
                  <c:v>0.76678940753931901</c:v>
                </c:pt>
                <c:pt idx="338">
                  <c:v>0.77807485874098758</c:v>
                </c:pt>
                <c:pt idx="339">
                  <c:v>0.78951484245113102</c:v>
                </c:pt>
                <c:pt idx="340">
                  <c:v>0.80110946794760196</c:v>
                </c:pt>
                <c:pt idx="341">
                  <c:v>0.81285883840001372</c:v>
                </c:pt>
                <c:pt idx="342">
                  <c:v>0.82476305088803403</c:v>
                </c:pt>
                <c:pt idx="343">
                  <c:v>0.83682219641970546</c:v>
                </c:pt>
                <c:pt idx="344">
                  <c:v>0.84903635994975457</c:v>
                </c:pt>
                <c:pt idx="345">
                  <c:v>0.86140562039790003</c:v>
                </c:pt>
                <c:pt idx="346">
                  <c:v>0.87393005066719276</c:v>
                </c:pt>
                <c:pt idx="347">
                  <c:v>0.88660971766228658</c:v>
                </c:pt>
                <c:pt idx="348">
                  <c:v>0.8994446823077864</c:v>
                </c:pt>
                <c:pt idx="349">
                  <c:v>0.91243499956655061</c:v>
                </c:pt>
                <c:pt idx="350">
                  <c:v>0.92558071845800105</c:v>
                </c:pt>
                <c:pt idx="351">
                  <c:v>0.93888188207642842</c:v>
                </c:pt>
                <c:pt idx="352">
                  <c:v>0.95233852760933302</c:v>
                </c:pt>
                <c:pt idx="353">
                  <c:v>0.96595068635570358</c:v>
                </c:pt>
                <c:pt idx="354">
                  <c:v>0.97971838374435261</c:v>
                </c:pt>
                <c:pt idx="355">
                  <c:v>0.99364163935223604</c:v>
                </c:pt>
                <c:pt idx="356">
                  <c:v>1.00772046692273</c:v>
                </c:pt>
                <c:pt idx="357">
                  <c:v>1.0219548743839899</c:v>
                </c:pt>
                <c:pt idx="358">
                  <c:v>1.0363448638672401</c:v>
                </c:pt>
                <c:pt idx="359">
                  <c:v>1.05089043172508</c:v>
                </c:pt>
                <c:pt idx="360">
                  <c:v>1.0655915685497999</c:v>
                </c:pt>
                <c:pt idx="361">
                  <c:v>1.0804482591917308</c:v>
                </c:pt>
                <c:pt idx="362">
                  <c:v>1.095460482777489</c:v>
                </c:pt>
                <c:pt idx="363">
                  <c:v>1.1106282127283598</c:v>
                </c:pt>
                <c:pt idx="364">
                  <c:v>1.12595141677857</c:v>
                </c:pt>
                <c:pt idx="365">
                  <c:v>1.14143005699359</c:v>
                </c:pt>
                <c:pt idx="366">
                  <c:v>1.1570640897885001</c:v>
                </c:pt>
                <c:pt idx="367">
                  <c:v>1.1728534659462517</c:v>
                </c:pt>
                <c:pt idx="368">
                  <c:v>1.1887981306360009</c:v>
                </c:pt>
                <c:pt idx="369">
                  <c:v>1.2048980234314099</c:v>
                </c:pt>
                <c:pt idx="370">
                  <c:v>1.2211530783290099</c:v>
                </c:pt>
                <c:pt idx="371">
                  <c:v>1.2375632237664198</c:v>
                </c:pt>
                <c:pt idx="372">
                  <c:v>1.2541283826407599</c:v>
                </c:pt>
                <c:pt idx="373">
                  <c:v>1.2708484723269</c:v>
                </c:pt>
                <c:pt idx="374">
                  <c:v>1.2877234046957999</c:v>
                </c:pt>
                <c:pt idx="375">
                  <c:v>1.30475308613281</c:v>
                </c:pt>
                <c:pt idx="376">
                  <c:v>1.321937417555979</c:v>
                </c:pt>
                <c:pt idx="377">
                  <c:v>1.339276294434409</c:v>
                </c:pt>
                <c:pt idx="378">
                  <c:v>1.3567696068065001</c:v>
                </c:pt>
                <c:pt idx="379">
                  <c:v>1.3744172392983409</c:v>
                </c:pt>
                <c:pt idx="380">
                  <c:v>1.3922190711419409</c:v>
                </c:pt>
                <c:pt idx="381">
                  <c:v>1.41017497619363</c:v>
                </c:pt>
                <c:pt idx="382">
                  <c:v>1.42828482295228</c:v>
                </c:pt>
                <c:pt idx="383">
                  <c:v>1.44654847457769</c:v>
                </c:pt>
                <c:pt idx="384">
                  <c:v>1.4649657889088799</c:v>
                </c:pt>
                <c:pt idx="385">
                  <c:v>1.4835366184823782</c:v>
                </c:pt>
                <c:pt idx="386">
                  <c:v>1.5022608105505799</c:v>
                </c:pt>
                <c:pt idx="387">
                  <c:v>1.521138207100019</c:v>
                </c:pt>
                <c:pt idx="388">
                  <c:v>1.5401686448696899</c:v>
                </c:pt>
                <c:pt idx="389">
                  <c:v>1.5593519553693698</c:v>
                </c:pt>
                <c:pt idx="390">
                  <c:v>1.5786879648979517</c:v>
                </c:pt>
                <c:pt idx="391">
                  <c:v>1.598176494561721</c:v>
                </c:pt>
                <c:pt idx="392">
                  <c:v>1.61781736029267</c:v>
                </c:pt>
                <c:pt idx="393">
                  <c:v>1.6376103728668601</c:v>
                </c:pt>
                <c:pt idx="394">
                  <c:v>1.65755533792267</c:v>
                </c:pt>
                <c:pt idx="395">
                  <c:v>1.6776520559791499</c:v>
                </c:pt>
                <c:pt idx="396">
                  <c:v>1.6979003224543199</c:v>
                </c:pt>
                <c:pt idx="397">
                  <c:v>1.7182999276834898</c:v>
                </c:pt>
                <c:pt idx="398">
                  <c:v>1.7388506569375699</c:v>
                </c:pt>
                <c:pt idx="399">
                  <c:v>1.7595522904413898</c:v>
                </c:pt>
                <c:pt idx="400">
                  <c:v>1.7804046033919998</c:v>
                </c:pt>
                <c:pt idx="401">
                  <c:v>1.80140736597698</c:v>
                </c:pt>
                <c:pt idx="402">
                  <c:v>1.82256034339277</c:v>
                </c:pt>
                <c:pt idx="403">
                  <c:v>1.8438632958629981</c:v>
                </c:pt>
                <c:pt idx="404">
                  <c:v>1.8653159786567417</c:v>
                </c:pt>
                <c:pt idx="405">
                  <c:v>1.8869181421068801</c:v>
                </c:pt>
                <c:pt idx="406">
                  <c:v>1.9086695316284001</c:v>
                </c:pt>
                <c:pt idx="407">
                  <c:v>1.9305698877367101</c:v>
                </c:pt>
                <c:pt idx="408">
                  <c:v>1.9526189460659609</c:v>
                </c:pt>
                <c:pt idx="409">
                  <c:v>1.97481643738733</c:v>
                </c:pt>
                <c:pt idx="410">
                  <c:v>1.9971620876273499</c:v>
                </c:pt>
                <c:pt idx="411">
                  <c:v>2.0196556178862468</c:v>
                </c:pt>
                <c:pt idx="412">
                  <c:v>2.0422967444562299</c:v>
                </c:pt>
                <c:pt idx="413">
                  <c:v>2.0650851788397881</c:v>
                </c:pt>
                <c:pt idx="414">
                  <c:v>2.0880206277680302</c:v>
                </c:pt>
                <c:pt idx="415">
                  <c:v>2.1111027932189881</c:v>
                </c:pt>
                <c:pt idx="416">
                  <c:v>2.134331372435974</c:v>
                </c:pt>
                <c:pt idx="417">
                  <c:v>2.1577060579457719</c:v>
                </c:pt>
                <c:pt idx="418">
                  <c:v>2.1812265375770812</c:v>
                </c:pt>
                <c:pt idx="419">
                  <c:v>2.2048924944787873</c:v>
                </c:pt>
                <c:pt idx="420">
                  <c:v>2.22870360713824</c:v>
                </c:pt>
                <c:pt idx="421">
                  <c:v>2.2526595493995987</c:v>
                </c:pt>
                <c:pt idx="422">
                  <c:v>2.276759990482168</c:v>
                </c:pt>
                <c:pt idx="423">
                  <c:v>2.3010045949986284</c:v>
                </c:pt>
                <c:pt idx="424">
                  <c:v>2.3253930229734698</c:v>
                </c:pt>
                <c:pt idx="425">
                  <c:v>2.3499249298611797</c:v>
                </c:pt>
                <c:pt idx="426">
                  <c:v>2.37459996656467</c:v>
                </c:pt>
                <c:pt idx="427">
                  <c:v>2.3994177794534797</c:v>
                </c:pt>
                <c:pt idx="428">
                  <c:v>2.4243780103821999</c:v>
                </c:pt>
                <c:pt idx="429">
                  <c:v>2.4494802967086882</c:v>
                </c:pt>
                <c:pt idx="430">
                  <c:v>2.474724271312462</c:v>
                </c:pt>
                <c:pt idx="431">
                  <c:v>2.5001095626129435</c:v>
                </c:pt>
                <c:pt idx="432">
                  <c:v>2.5256357945878101</c:v>
                </c:pt>
                <c:pt idx="433">
                  <c:v>2.5513025867913499</c:v>
                </c:pt>
                <c:pt idx="434">
                  <c:v>2.5771095543726412</c:v>
                </c:pt>
                <c:pt idx="435">
                  <c:v>2.6030563080940401</c:v>
                </c:pt>
                <c:pt idx="436">
                  <c:v>2.62914245434933</c:v>
                </c:pt>
                <c:pt idx="437">
                  <c:v>2.65536759518216</c:v>
                </c:pt>
                <c:pt idx="438">
                  <c:v>2.6817313283043021</c:v>
                </c:pt>
                <c:pt idx="439">
                  <c:v>2.7082332471139541</c:v>
                </c:pt>
                <c:pt idx="440">
                  <c:v>2.7348729407140597</c:v>
                </c:pt>
                <c:pt idx="441">
                  <c:v>2.761649993930678</c:v>
                </c:pt>
                <c:pt idx="442">
                  <c:v>2.7885639873312118</c:v>
                </c:pt>
                <c:pt idx="443">
                  <c:v>2.8156144972427581</c:v>
                </c:pt>
                <c:pt idx="444">
                  <c:v>2.8428010957704481</c:v>
                </c:pt>
                <c:pt idx="445">
                  <c:v>2.8701233508157098</c:v>
                </c:pt>
                <c:pt idx="446">
                  <c:v>2.8975808260946301</c:v>
                </c:pt>
                <c:pt idx="447">
                  <c:v>2.9251730811562102</c:v>
                </c:pt>
                <c:pt idx="448">
                  <c:v>2.9528996714007381</c:v>
                </c:pt>
                <c:pt idx="449">
                  <c:v>2.9807601480980899</c:v>
                </c:pt>
                <c:pt idx="450">
                  <c:v>3.008754058406002</c:v>
                </c:pt>
                <c:pt idx="451">
                  <c:v>3.036880945388408</c:v>
                </c:pt>
                <c:pt idx="452">
                  <c:v>3.06514034803378</c:v>
                </c:pt>
                <c:pt idx="453">
                  <c:v>3.0935318012734125</c:v>
                </c:pt>
                <c:pt idx="454">
                  <c:v>3.1220548359997187</c:v>
                </c:pt>
                <c:pt idx="455">
                  <c:v>3.1507089790846079</c:v>
                </c:pt>
                <c:pt idx="456">
                  <c:v>3.1794937533977099</c:v>
                </c:pt>
                <c:pt idx="457">
                  <c:v>3.2084086778247598</c:v>
                </c:pt>
                <c:pt idx="458">
                  <c:v>3.2374532672859018</c:v>
                </c:pt>
                <c:pt idx="459">
                  <c:v>3.2666270327539402</c:v>
                </c:pt>
                <c:pt idx="460">
                  <c:v>3.2959294812727502</c:v>
                </c:pt>
                <c:pt idx="461">
                  <c:v>3.3253601159754997</c:v>
                </c:pt>
                <c:pt idx="462">
                  <c:v>3.3549184361030369</c:v>
                </c:pt>
                <c:pt idx="463">
                  <c:v>3.3846039370221597</c:v>
                </c:pt>
                <c:pt idx="464">
                  <c:v>3.4144161102439079</c:v>
                </c:pt>
                <c:pt idx="465">
                  <c:v>3.4443544434419602</c:v>
                </c:pt>
                <c:pt idx="466">
                  <c:v>3.4744184204708564</c:v>
                </c:pt>
                <c:pt idx="467">
                  <c:v>3.5046075213843699</c:v>
                </c:pt>
                <c:pt idx="468">
                  <c:v>3.5349212224537898</c:v>
                </c:pt>
                <c:pt idx="469">
                  <c:v>3.5653589961862284</c:v>
                </c:pt>
                <c:pt idx="470">
                  <c:v>3.5959203113429918</c:v>
                </c:pt>
                <c:pt idx="471">
                  <c:v>3.6266046329578199</c:v>
                </c:pt>
                <c:pt idx="472">
                  <c:v>3.6574114223552301</c:v>
                </c:pt>
                <c:pt idx="473">
                  <c:v>3.688340137168848</c:v>
                </c:pt>
                <c:pt idx="474">
                  <c:v>3.71939023135972</c:v>
                </c:pt>
                <c:pt idx="475">
                  <c:v>3.7505611552345601</c:v>
                </c:pt>
                <c:pt idx="476">
                  <c:v>3.7818523554641481</c:v>
                </c:pt>
                <c:pt idx="477">
                  <c:v>3.8132632751016198</c:v>
                </c:pt>
                <c:pt idx="478">
                  <c:v>3.8447933536007501</c:v>
                </c:pt>
                <c:pt idx="479">
                  <c:v>3.8764420268342761</c:v>
                </c:pt>
                <c:pt idx="480">
                  <c:v>3.9082087271122501</c:v>
                </c:pt>
                <c:pt idx="481">
                  <c:v>3.9400928832002884</c:v>
                </c:pt>
                <c:pt idx="482">
                  <c:v>3.9720939203379482</c:v>
                </c:pt>
                <c:pt idx="483">
                  <c:v>4.0042112602569926</c:v>
                </c:pt>
                <c:pt idx="484">
                  <c:v>4.0364443211997303</c:v>
                </c:pt>
                <c:pt idx="485">
                  <c:v>4.0687925179373163</c:v>
                </c:pt>
                <c:pt idx="486">
                  <c:v>4.1012552617880775</c:v>
                </c:pt>
                <c:pt idx="487">
                  <c:v>4.1338319606357947</c:v>
                </c:pt>
                <c:pt idx="488">
                  <c:v>4.1665220189480863</c:v>
                </c:pt>
                <c:pt idx="489">
                  <c:v>4.1993248377946299</c:v>
                </c:pt>
                <c:pt idx="490">
                  <c:v>4.2322398148655402</c:v>
                </c:pt>
                <c:pt idx="491">
                  <c:v>4.2652663444896435</c:v>
                </c:pt>
                <c:pt idx="492">
                  <c:v>4.2984038176528401</c:v>
                </c:pt>
                <c:pt idx="493">
                  <c:v>4.3316516220163503</c:v>
                </c:pt>
                <c:pt idx="494">
                  <c:v>4.3650091419351096</c:v>
                </c:pt>
                <c:pt idx="495">
                  <c:v>4.3984757584759837</c:v>
                </c:pt>
                <c:pt idx="496">
                  <c:v>4.4320508494362061</c:v>
                </c:pt>
                <c:pt idx="497">
                  <c:v>4.4657337893615434</c:v>
                </c:pt>
                <c:pt idx="498">
                  <c:v>4.4995239495647237</c:v>
                </c:pt>
                <c:pt idx="499">
                  <c:v>4.5334206981437024</c:v>
                </c:pt>
                <c:pt idx="500">
                  <c:v>4.5674234</c:v>
                </c:pt>
                <c:pt idx="501">
                  <c:v>4.6015314168569663</c:v>
                </c:pt>
                <c:pt idx="502">
                  <c:v>4.63574410727818</c:v>
                </c:pt>
                <c:pt idx="503">
                  <c:v>4.6700608266856296</c:v>
                </c:pt>
                <c:pt idx="504">
                  <c:v>4.7044809273781958</c:v>
                </c:pt>
                <c:pt idx="505">
                  <c:v>4.7390037585498135</c:v>
                </c:pt>
                <c:pt idx="506">
                  <c:v>4.7736286663078635</c:v>
                </c:pt>
                <c:pt idx="507">
                  <c:v>4.80835499369147</c:v>
                </c:pt>
                <c:pt idx="508">
                  <c:v>4.8431820806898198</c:v>
                </c:pt>
                <c:pt idx="509">
                  <c:v>4.8781092642604396</c:v>
                </c:pt>
                <c:pt idx="510">
                  <c:v>4.9131358783475747</c:v>
                </c:pt>
                <c:pt idx="511">
                  <c:v>4.9482612539004514</c:v>
                </c:pt>
                <c:pt idx="512">
                  <c:v>4.9834847188915798</c:v>
                </c:pt>
                <c:pt idx="513">
                  <c:v>5.0188055983351365</c:v>
                </c:pt>
                <c:pt idx="514">
                  <c:v>5.0542232143051997</c:v>
                </c:pt>
                <c:pt idx="515">
                  <c:v>5.0897368859540935</c:v>
                </c:pt>
                <c:pt idx="516">
                  <c:v>5.1253459295307264</c:v>
                </c:pt>
                <c:pt idx="517">
                  <c:v>5.1610496583988485</c:v>
                </c:pt>
                <c:pt idx="518">
                  <c:v>5.1968473830554496</c:v>
                </c:pt>
                <c:pt idx="519">
                  <c:v>5.2327384111489597</c:v>
                </c:pt>
                <c:pt idx="520">
                  <c:v>5.2687220474976701</c:v>
                </c:pt>
                <c:pt idx="521">
                  <c:v>5.3047975941079475</c:v>
                </c:pt>
                <c:pt idx="522">
                  <c:v>5.34096435019267</c:v>
                </c:pt>
                <c:pt idx="523">
                  <c:v>5.3772216121894001</c:v>
                </c:pt>
                <c:pt idx="524">
                  <c:v>5.4135686737788102</c:v>
                </c:pt>
                <c:pt idx="525">
                  <c:v>5.4500048259029397</c:v>
                </c:pt>
                <c:pt idx="526">
                  <c:v>5.4865293567835103</c:v>
                </c:pt>
                <c:pt idx="527">
                  <c:v>5.5231415519402685</c:v>
                </c:pt>
                <c:pt idx="528">
                  <c:v>5.5598406942092735</c:v>
                </c:pt>
                <c:pt idx="529">
                  <c:v>5.5966260637612102</c:v>
                </c:pt>
                <c:pt idx="530">
                  <c:v>5.6334969381197162</c:v>
                </c:pt>
                <c:pt idx="531">
                  <c:v>5.6704525921797</c:v>
                </c:pt>
                <c:pt idx="532">
                  <c:v>5.7074922982256204</c:v>
                </c:pt>
                <c:pt idx="533">
                  <c:v>5.7446153259498303</c:v>
                </c:pt>
                <c:pt idx="534">
                  <c:v>5.7818209424708824</c:v>
                </c:pt>
                <c:pt idx="535">
                  <c:v>5.8191084123518504</c:v>
                </c:pt>
                <c:pt idx="536">
                  <c:v>5.8564769976186204</c:v>
                </c:pt>
                <c:pt idx="537">
                  <c:v>5.8939259577782037</c:v>
                </c:pt>
                <c:pt idx="538">
                  <c:v>5.9314545498371301</c:v>
                </c:pt>
                <c:pt idx="539">
                  <c:v>5.9690620283196134</c:v>
                </c:pt>
                <c:pt idx="540">
                  <c:v>6.0067476452859703</c:v>
                </c:pt>
                <c:pt idx="541">
                  <c:v>6.0445106503509258</c:v>
                </c:pt>
                <c:pt idx="542">
                  <c:v>6.0823502907019202</c:v>
                </c:pt>
                <c:pt idx="543">
                  <c:v>6.1202658111173776</c:v>
                </c:pt>
                <c:pt idx="544">
                  <c:v>6.1582564539850564</c:v>
                </c:pt>
                <c:pt idx="545">
                  <c:v>6.1963214593204095</c:v>
                </c:pt>
                <c:pt idx="546">
                  <c:v>6.2344600647847814</c:v>
                </c:pt>
                <c:pt idx="547">
                  <c:v>6.2726715057038138</c:v>
                </c:pt>
                <c:pt idx="548">
                  <c:v>6.3109550150857361</c:v>
                </c:pt>
                <c:pt idx="549">
                  <c:v>6.3493098236396834</c:v>
                </c:pt>
                <c:pt idx="550">
                  <c:v>6.3877351597939969</c:v>
                </c:pt>
                <c:pt idx="551">
                  <c:v>6.4262302497145303</c:v>
                </c:pt>
                <c:pt idx="552">
                  <c:v>6.4647943173229665</c:v>
                </c:pt>
                <c:pt idx="553">
                  <c:v>6.5034265843151804</c:v>
                </c:pt>
                <c:pt idx="554">
                  <c:v>6.5421262701794447</c:v>
                </c:pt>
                <c:pt idx="555">
                  <c:v>6.5808925922149024</c:v>
                </c:pt>
                <c:pt idx="556">
                  <c:v>6.6197247655496803</c:v>
                </c:pt>
                <c:pt idx="557">
                  <c:v>6.6586220031593824</c:v>
                </c:pt>
                <c:pt idx="558">
                  <c:v>6.6975835158853059</c:v>
                </c:pt>
                <c:pt idx="559">
                  <c:v>6.7366085124527739</c:v>
                </c:pt>
                <c:pt idx="560">
                  <c:v>6.7756961994894631</c:v>
                </c:pt>
                <c:pt idx="561">
                  <c:v>6.8148457815436734</c:v>
                </c:pt>
                <c:pt idx="562">
                  <c:v>6.8540564611027168</c:v>
                </c:pt>
                <c:pt idx="563">
                  <c:v>6.8933274386112</c:v>
                </c:pt>
                <c:pt idx="564">
                  <c:v>6.9326579124892636</c:v>
                </c:pt>
                <c:pt idx="565">
                  <c:v>6.9720470791509799</c:v>
                </c:pt>
                <c:pt idx="566">
                  <c:v>7.0114941330226834</c:v>
                </c:pt>
                <c:pt idx="567">
                  <c:v>7.0509982665612059</c:v>
                </c:pt>
                <c:pt idx="568">
                  <c:v>7.0905586702722161</c:v>
                </c:pt>
                <c:pt idx="569">
                  <c:v>7.1301745327286064</c:v>
                </c:pt>
                <c:pt idx="570">
                  <c:v>7.1698450405886485</c:v>
                </c:pt>
                <c:pt idx="571">
                  <c:v>7.2095693786144999</c:v>
                </c:pt>
                <c:pt idx="572">
                  <c:v>7.2493467296903837</c:v>
                </c:pt>
                <c:pt idx="573">
                  <c:v>7.2891762748408899</c:v>
                </c:pt>
                <c:pt idx="574">
                  <c:v>7.3290571932494002</c:v>
                </c:pt>
                <c:pt idx="575">
                  <c:v>7.3689886622763048</c:v>
                </c:pt>
                <c:pt idx="576">
                  <c:v>7.4089698574773895</c:v>
                </c:pt>
                <c:pt idx="577">
                  <c:v>7.4489999526220236</c:v>
                </c:pt>
                <c:pt idx="578">
                  <c:v>7.4890781197116771</c:v>
                </c:pt>
                <c:pt idx="579">
                  <c:v>7.5292035289979697</c:v>
                </c:pt>
                <c:pt idx="580">
                  <c:v>7.5693753490012696</c:v>
                </c:pt>
                <c:pt idx="581">
                  <c:v>7.6095927465287865</c:v>
                </c:pt>
                <c:pt idx="582">
                  <c:v>7.6498548866929665</c:v>
                </c:pt>
                <c:pt idx="583">
                  <c:v>7.6901609329298202</c:v>
                </c:pt>
                <c:pt idx="584">
                  <c:v>7.7305100470172263</c:v>
                </c:pt>
                <c:pt idx="585">
                  <c:v>7.7709013890932237</c:v>
                </c:pt>
                <c:pt idx="586">
                  <c:v>7.8113341176743099</c:v>
                </c:pt>
                <c:pt idx="587">
                  <c:v>7.8518073896738638</c:v>
                </c:pt>
                <c:pt idx="588">
                  <c:v>7.8923203604202685</c:v>
                </c:pt>
                <c:pt idx="589">
                  <c:v>7.9328721836754434</c:v>
                </c:pt>
                <c:pt idx="590">
                  <c:v>7.9734620116529671</c:v>
                </c:pt>
                <c:pt idx="591">
                  <c:v>8.014088995036488</c:v>
                </c:pt>
                <c:pt idx="592">
                  <c:v>8.0547522829980593</c:v>
                </c:pt>
                <c:pt idx="593">
                  <c:v>8.0954510232163717</c:v>
                </c:pt>
                <c:pt idx="594">
                  <c:v>8.1361843618951237</c:v>
                </c:pt>
                <c:pt idx="595">
                  <c:v>8.1769514437813289</c:v>
                </c:pt>
                <c:pt idx="596">
                  <c:v>8.2177514121836079</c:v>
                </c:pt>
                <c:pt idx="597">
                  <c:v>8.2585834089904839</c:v>
                </c:pt>
                <c:pt idx="598">
                  <c:v>8.2994465746888118</c:v>
                </c:pt>
                <c:pt idx="599">
                  <c:v>8.3403400483819006</c:v>
                </c:pt>
                <c:pt idx="600">
                  <c:v>8.3812629678079897</c:v>
                </c:pt>
                <c:pt idx="601">
                  <c:v>8.4222144693585239</c:v>
                </c:pt>
                <c:pt idx="602">
                  <c:v>8.4631936880963892</c:v>
                </c:pt>
                <c:pt idx="603">
                  <c:v>8.5041997577743498</c:v>
                </c:pt>
                <c:pt idx="604">
                  <c:v>8.5452318108532008</c:v>
                </c:pt>
                <c:pt idx="605">
                  <c:v>8.5862889785202672</c:v>
                </c:pt>
                <c:pt idx="606">
                  <c:v>8.6273703907075934</c:v>
                </c:pt>
                <c:pt idx="607">
                  <c:v>8.668475176110249</c:v>
                </c:pt>
                <c:pt idx="608">
                  <c:v>8.7096024622047601</c:v>
                </c:pt>
                <c:pt idx="609">
                  <c:v>8.7507513752672708</c:v>
                </c:pt>
                <c:pt idx="610">
                  <c:v>8.791921040391955</c:v>
                </c:pt>
                <c:pt idx="611">
                  <c:v>8.8331105815093505</c:v>
                </c:pt>
                <c:pt idx="612">
                  <c:v>8.8743191214045289</c:v>
                </c:pt>
                <c:pt idx="613">
                  <c:v>8.9155457817355899</c:v>
                </c:pt>
                <c:pt idx="614">
                  <c:v>8.9567896830518592</c:v>
                </c:pt>
                <c:pt idx="615">
                  <c:v>8.9980499448122195</c:v>
                </c:pt>
                <c:pt idx="616">
                  <c:v>9.0393256854034689</c:v>
                </c:pt>
                <c:pt idx="617">
                  <c:v>9.0806160221585799</c:v>
                </c:pt>
                <c:pt idx="618">
                  <c:v>9.1219200713750315</c:v>
                </c:pt>
                <c:pt idx="619">
                  <c:v>9.1632369483331608</c:v>
                </c:pt>
                <c:pt idx="620">
                  <c:v>9.2045657673143619</c:v>
                </c:pt>
                <c:pt idx="621">
                  <c:v>9.2459056416195669</c:v>
                </c:pt>
                <c:pt idx="622">
                  <c:v>9.2872556835874533</c:v>
                </c:pt>
                <c:pt idx="623">
                  <c:v>9.3286150046127325</c:v>
                </c:pt>
                <c:pt idx="624">
                  <c:v>9.3699827151645483</c:v>
                </c:pt>
                <c:pt idx="625">
                  <c:v>9.4113579248046904</c:v>
                </c:pt>
                <c:pt idx="626">
                  <c:v>9.4527397422060275</c:v>
                </c:pt>
                <c:pt idx="627">
                  <c:v>9.4941272751707402</c:v>
                </c:pt>
                <c:pt idx="628">
                  <c:v>9.5355196306486274</c:v>
                </c:pt>
                <c:pt idx="629">
                  <c:v>9.5769159147554799</c:v>
                </c:pt>
                <c:pt idx="630">
                  <c:v>9.6183152327912982</c:v>
                </c:pt>
                <c:pt idx="631">
                  <c:v>9.6597166892587527</c:v>
                </c:pt>
                <c:pt idx="632">
                  <c:v>9.701119387881338</c:v>
                </c:pt>
                <c:pt idx="633">
                  <c:v>9.7425224316217687</c:v>
                </c:pt>
                <c:pt idx="634">
                  <c:v>9.7839249227003187</c:v>
                </c:pt>
                <c:pt idx="635">
                  <c:v>9.8253259626130021</c:v>
                </c:pt>
                <c:pt idx="636">
                  <c:v>9.8667246521501593</c:v>
                </c:pt>
                <c:pt idx="637">
                  <c:v>9.9081200914143714</c:v>
                </c:pt>
                <c:pt idx="638">
                  <c:v>9.9495113798391799</c:v>
                </c:pt>
                <c:pt idx="639">
                  <c:v>9.9908976162071195</c:v>
                </c:pt>
                <c:pt idx="640">
                  <c:v>10.0322778986681</c:v>
                </c:pt>
                <c:pt idx="641">
                  <c:v>10.073651324757799</c:v>
                </c:pt>
                <c:pt idx="642">
                  <c:v>10.115016991416002</c:v>
                </c:pt>
                <c:pt idx="643">
                  <c:v>10.156373995004699</c:v>
                </c:pt>
                <c:pt idx="644">
                  <c:v>10.197721431326498</c:v>
                </c:pt>
                <c:pt idx="645">
                  <c:v>10.239058395643099</c:v>
                </c:pt>
                <c:pt idx="646">
                  <c:v>10.280383982693492</c:v>
                </c:pt>
                <c:pt idx="647">
                  <c:v>10.3216972867123</c:v>
                </c:pt>
                <c:pt idx="648">
                  <c:v>10.362997401447707</c:v>
                </c:pt>
                <c:pt idx="649">
                  <c:v>10.404283420180498</c:v>
                </c:pt>
                <c:pt idx="650">
                  <c:v>10.445554435742007</c:v>
                </c:pt>
                <c:pt idx="651">
                  <c:v>10.486809540532002</c:v>
                </c:pt>
                <c:pt idx="652">
                  <c:v>10.528047826537801</c:v>
                </c:pt>
                <c:pt idx="653">
                  <c:v>10.569268385352192</c:v>
                </c:pt>
                <c:pt idx="654">
                  <c:v>10.610470308191498</c:v>
                </c:pt>
                <c:pt idx="655">
                  <c:v>10.6516526859143</c:v>
                </c:pt>
                <c:pt idx="656">
                  <c:v>10.6928146090395</c:v>
                </c:pt>
                <c:pt idx="657">
                  <c:v>10.733955167764998</c:v>
                </c:pt>
                <c:pt idx="658">
                  <c:v>10.7750734519853</c:v>
                </c:pt>
                <c:pt idx="659">
                  <c:v>10.8161685513106</c:v>
                </c:pt>
                <c:pt idx="660">
                  <c:v>10.857239555084716</c:v>
                </c:pt>
                <c:pt idx="661">
                  <c:v>10.898285552403207</c:v>
                </c:pt>
                <c:pt idx="662">
                  <c:v>10.9393056321322</c:v>
                </c:pt>
                <c:pt idx="663">
                  <c:v>10.9802988829263</c:v>
                </c:pt>
                <c:pt idx="664">
                  <c:v>11.021264393247099</c:v>
                </c:pt>
                <c:pt idx="665">
                  <c:v>11.062201251381406</c:v>
                </c:pt>
                <c:pt idx="666">
                  <c:v>11.103108545459399</c:v>
                </c:pt>
                <c:pt idx="667">
                  <c:v>11.143985363473398</c:v>
                </c:pt>
                <c:pt idx="668">
                  <c:v>11.1848307932956</c:v>
                </c:pt>
                <c:pt idx="669">
                  <c:v>11.225643922697</c:v>
                </c:pt>
                <c:pt idx="670">
                  <c:v>11.266423839365107</c:v>
                </c:pt>
                <c:pt idx="671">
                  <c:v>11.3071696309228</c:v>
                </c:pt>
                <c:pt idx="672">
                  <c:v>11.347880384946199</c:v>
                </c:pt>
                <c:pt idx="673">
                  <c:v>11.388555188983204</c:v>
                </c:pt>
                <c:pt idx="674">
                  <c:v>11.429193130571598</c:v>
                </c:pt>
                <c:pt idx="675">
                  <c:v>11.469793297258011</c:v>
                </c:pt>
                <c:pt idx="676">
                  <c:v>11.5103547766153</c:v>
                </c:pt>
                <c:pt idx="677">
                  <c:v>11.550876656261407</c:v>
                </c:pt>
                <c:pt idx="678">
                  <c:v>11.591358023877591</c:v>
                </c:pt>
                <c:pt idx="679">
                  <c:v>11.631797967227</c:v>
                </c:pt>
                <c:pt idx="680">
                  <c:v>11.672195574172207</c:v>
                </c:pt>
                <c:pt idx="681">
                  <c:v>11.712549932694404</c:v>
                </c:pt>
                <c:pt idx="682">
                  <c:v>11.7528601309112</c:v>
                </c:pt>
                <c:pt idx="683">
                  <c:v>11.7931252570952</c:v>
                </c:pt>
                <c:pt idx="684">
                  <c:v>11.833344399692002</c:v>
                </c:pt>
                <c:pt idx="685">
                  <c:v>11.873516647338807</c:v>
                </c:pt>
                <c:pt idx="686">
                  <c:v>11.9136410888827</c:v>
                </c:pt>
                <c:pt idx="687">
                  <c:v>11.953716813398616</c:v>
                </c:pt>
                <c:pt idx="688">
                  <c:v>11.993742910208312</c:v>
                </c:pt>
                <c:pt idx="689">
                  <c:v>12.033718468897998</c:v>
                </c:pt>
                <c:pt idx="690">
                  <c:v>12.073642579337012</c:v>
                </c:pt>
                <c:pt idx="691">
                  <c:v>12.1135143316961</c:v>
                </c:pt>
                <c:pt idx="692">
                  <c:v>12.153332816465811</c:v>
                </c:pt>
                <c:pt idx="693">
                  <c:v>12.193097124474399</c:v>
                </c:pt>
                <c:pt idx="694">
                  <c:v>12.2328063469068</c:v>
                </c:pt>
                <c:pt idx="695">
                  <c:v>12.272459575322314</c:v>
                </c:pt>
                <c:pt idx="696">
                  <c:v>12.312055901673199</c:v>
                </c:pt>
                <c:pt idx="697">
                  <c:v>12.351594418323112</c:v>
                </c:pt>
                <c:pt idx="698">
                  <c:v>12.391074218065212</c:v>
                </c:pt>
                <c:pt idx="699">
                  <c:v>12.430494394140407</c:v>
                </c:pt>
                <c:pt idx="700">
                  <c:v>12.469854040256006</c:v>
                </c:pt>
                <c:pt idx="701">
                  <c:v>12.509152250603707</c:v>
                </c:pt>
                <c:pt idx="702">
                  <c:v>12.548388119877998</c:v>
                </c:pt>
                <c:pt idx="703">
                  <c:v>12.587560743294699</c:v>
                </c:pt>
                <c:pt idx="704">
                  <c:v>12.626669216608912</c:v>
                </c:pt>
                <c:pt idx="705">
                  <c:v>12.665712636133406</c:v>
                </c:pt>
                <c:pt idx="706">
                  <c:v>12.704690098757199</c:v>
                </c:pt>
                <c:pt idx="707">
                  <c:v>12.743600701963798</c:v>
                </c:pt>
                <c:pt idx="708">
                  <c:v>12.782443543849007</c:v>
                </c:pt>
                <c:pt idx="709">
                  <c:v>12.821217723139998</c:v>
                </c:pt>
                <c:pt idx="710">
                  <c:v>12.859922339213307</c:v>
                </c:pt>
                <c:pt idx="711">
                  <c:v>12.8985564921127</c:v>
                </c:pt>
                <c:pt idx="712">
                  <c:v>12.9371192825683</c:v>
                </c:pt>
                <c:pt idx="713">
                  <c:v>12.975609812014412</c:v>
                </c:pt>
                <c:pt idx="714">
                  <c:v>13.014027182607798</c:v>
                </c:pt>
                <c:pt idx="715">
                  <c:v>13.052370497246207</c:v>
                </c:pt>
                <c:pt idx="716">
                  <c:v>13.090638859586507</c:v>
                </c:pt>
                <c:pt idx="717">
                  <c:v>13.1288313740632</c:v>
                </c:pt>
                <c:pt idx="718">
                  <c:v>13.1669471459065</c:v>
                </c:pt>
                <c:pt idx="719">
                  <c:v>13.204985281160999</c:v>
                </c:pt>
                <c:pt idx="720">
                  <c:v>13.2429448867035</c:v>
                </c:pt>
                <c:pt idx="721">
                  <c:v>13.280825070261598</c:v>
                </c:pt>
                <c:pt idx="722">
                  <c:v>13.318624940432098</c:v>
                </c:pt>
                <c:pt idx="723">
                  <c:v>13.356343606699207</c:v>
                </c:pt>
                <c:pt idx="724">
                  <c:v>13.393980179452702</c:v>
                </c:pt>
                <c:pt idx="725">
                  <c:v>13.4315337700064</c:v>
                </c:pt>
                <c:pt idx="726">
                  <c:v>13.469003490616602</c:v>
                </c:pt>
                <c:pt idx="727">
                  <c:v>13.5063884545002</c:v>
                </c:pt>
                <c:pt idx="728">
                  <c:v>13.543687775853099</c:v>
                </c:pt>
                <c:pt idx="729">
                  <c:v>13.580900569868207</c:v>
                </c:pt>
                <c:pt idx="730">
                  <c:v>13.618025952754392</c:v>
                </c:pt>
                <c:pt idx="731">
                  <c:v>13.6550630417542</c:v>
                </c:pt>
                <c:pt idx="732">
                  <c:v>13.692010955162402</c:v>
                </c:pt>
                <c:pt idx="733">
                  <c:v>13.728868812344601</c:v>
                </c:pt>
                <c:pt idx="734">
                  <c:v>13.765635733754802</c:v>
                </c:pt>
                <c:pt idx="735">
                  <c:v>13.8023108409543</c:v>
                </c:pt>
                <c:pt idx="736">
                  <c:v>13.838893256630101</c:v>
                </c:pt>
                <c:pt idx="737">
                  <c:v>13.875382104612704</c:v>
                </c:pt>
                <c:pt idx="738">
                  <c:v>13.911776509895002</c:v>
                </c:pt>
                <c:pt idx="739">
                  <c:v>13.948075598649799</c:v>
                </c:pt>
                <c:pt idx="740">
                  <c:v>13.984278498249299</c:v>
                </c:pt>
                <c:pt idx="741">
                  <c:v>14.020384337282104</c:v>
                </c:pt>
                <c:pt idx="742">
                  <c:v>14.056392245572599</c:v>
                </c:pt>
                <c:pt idx="743">
                  <c:v>14.0923013541986</c:v>
                </c:pt>
                <c:pt idx="744">
                  <c:v>14.128110795510089</c:v>
                </c:pt>
                <c:pt idx="745">
                  <c:v>14.163819703147199</c:v>
                </c:pt>
                <c:pt idx="746">
                  <c:v>14.199427212058607</c:v>
                </c:pt>
                <c:pt idx="747">
                  <c:v>14.234932458520101</c:v>
                </c:pt>
                <c:pt idx="748">
                  <c:v>14.270334580152499</c:v>
                </c:pt>
                <c:pt idx="749">
                  <c:v>14.305632715940414</c:v>
                </c:pt>
                <c:pt idx="750">
                  <c:v>14.340826006250001</c:v>
                </c:pt>
                <c:pt idx="751">
                  <c:v>14.375913592847708</c:v>
                </c:pt>
                <c:pt idx="752">
                  <c:v>14.410894618918707</c:v>
                </c:pt>
                <c:pt idx="753">
                  <c:v>14.445768229084599</c:v>
                </c:pt>
                <c:pt idx="754">
                  <c:v>14.480533569422311</c:v>
                </c:pt>
                <c:pt idx="755">
                  <c:v>14.515189787482004</c:v>
                </c:pt>
                <c:pt idx="756">
                  <c:v>14.549736032305914</c:v>
                </c:pt>
                <c:pt idx="757">
                  <c:v>14.584171454445892</c:v>
                </c:pt>
                <c:pt idx="758">
                  <c:v>14.618495205982599</c:v>
                </c:pt>
                <c:pt idx="759">
                  <c:v>14.652706440543007</c:v>
                </c:pt>
                <c:pt idx="760">
                  <c:v>14.686804313319307</c:v>
                </c:pt>
                <c:pt idx="761">
                  <c:v>14.720787981086801</c:v>
                </c:pt>
                <c:pt idx="762">
                  <c:v>14.7546566022225</c:v>
                </c:pt>
                <c:pt idx="763">
                  <c:v>14.788409336723404</c:v>
                </c:pt>
                <c:pt idx="764">
                  <c:v>14.822045346224707</c:v>
                </c:pt>
                <c:pt idx="765">
                  <c:v>14.855563794018106</c:v>
                </c:pt>
                <c:pt idx="766">
                  <c:v>14.888963845070201</c:v>
                </c:pt>
                <c:pt idx="767">
                  <c:v>14.9222446660408</c:v>
                </c:pt>
                <c:pt idx="768">
                  <c:v>14.955405425301212</c:v>
                </c:pt>
                <c:pt idx="769">
                  <c:v>14.988445292952402</c:v>
                </c:pt>
                <c:pt idx="770">
                  <c:v>15.021363440843789</c:v>
                </c:pt>
                <c:pt idx="771">
                  <c:v>15.054159042590801</c:v>
                </c:pt>
                <c:pt idx="772">
                  <c:v>15.086831273594004</c:v>
                </c:pt>
                <c:pt idx="773">
                  <c:v>15.119379311056701</c:v>
                </c:pt>
                <c:pt idx="774">
                  <c:v>15.151802334003802</c:v>
                </c:pt>
                <c:pt idx="775">
                  <c:v>15.1840995232998</c:v>
                </c:pt>
                <c:pt idx="776">
                  <c:v>15.216270061667098</c:v>
                </c:pt>
                <c:pt idx="777">
                  <c:v>15.248313133704691</c:v>
                </c:pt>
                <c:pt idx="778">
                  <c:v>15.280227925906001</c:v>
                </c:pt>
                <c:pt idx="779">
                  <c:v>15.312013626677199</c:v>
                </c:pt>
                <c:pt idx="780">
                  <c:v>15.3436694263563</c:v>
                </c:pt>
                <c:pt idx="781">
                  <c:v>15.375194517230112</c:v>
                </c:pt>
                <c:pt idx="782">
                  <c:v>15.406588093554006</c:v>
                </c:pt>
                <c:pt idx="783">
                  <c:v>15.437849351569104</c:v>
                </c:pt>
                <c:pt idx="784">
                  <c:v>15.468977489521198</c:v>
                </c:pt>
                <c:pt idx="785">
                  <c:v>15.499971707678998</c:v>
                </c:pt>
                <c:pt idx="786">
                  <c:v>15.5308312083522</c:v>
                </c:pt>
                <c:pt idx="787">
                  <c:v>15.561555195909907</c:v>
                </c:pt>
                <c:pt idx="788">
                  <c:v>15.592142876799212</c:v>
                </c:pt>
                <c:pt idx="789">
                  <c:v>15.622593459562907</c:v>
                </c:pt>
                <c:pt idx="790">
                  <c:v>15.652906154858504</c:v>
                </c:pt>
                <c:pt idx="791">
                  <c:v>15.6830801754761</c:v>
                </c:pt>
                <c:pt idx="792">
                  <c:v>15.713114736356799</c:v>
                </c:pt>
                <c:pt idx="793">
                  <c:v>15.743009054611001</c:v>
                </c:pt>
                <c:pt idx="794">
                  <c:v>15.7727623495368</c:v>
                </c:pt>
                <c:pt idx="795">
                  <c:v>15.8023738426382</c:v>
                </c:pt>
                <c:pt idx="796">
                  <c:v>15.8318427576435</c:v>
                </c:pt>
                <c:pt idx="797">
                  <c:v>15.861168320523499</c:v>
                </c:pt>
                <c:pt idx="798">
                  <c:v>15.8903497595101</c:v>
                </c:pt>
                <c:pt idx="799">
                  <c:v>15.919386305114006</c:v>
                </c:pt>
                <c:pt idx="800">
                  <c:v>15.948277190143992</c:v>
                </c:pt>
                <c:pt idx="801">
                  <c:v>15.977021649724101</c:v>
                </c:pt>
                <c:pt idx="802">
                  <c:v>16.005618921312902</c:v>
                </c:pt>
                <c:pt idx="803">
                  <c:v>16.034068244721286</c:v>
                </c:pt>
                <c:pt idx="804">
                  <c:v>16.062368862130889</c:v>
                </c:pt>
                <c:pt idx="805">
                  <c:v>16.0905200181125</c:v>
                </c:pt>
                <c:pt idx="806">
                  <c:v>16.1185209596443</c:v>
                </c:pt>
                <c:pt idx="807">
                  <c:v>16.146370936130086</c:v>
                </c:pt>
                <c:pt idx="808">
                  <c:v>16.174069199417719</c:v>
                </c:pt>
                <c:pt idx="809">
                  <c:v>16.201615003817601</c:v>
                </c:pt>
                <c:pt idx="810">
                  <c:v>16.22900760612038</c:v>
                </c:pt>
                <c:pt idx="811">
                  <c:v>16.256246265615989</c:v>
                </c:pt>
                <c:pt idx="812">
                  <c:v>16.283330244111571</c:v>
                </c:pt>
                <c:pt idx="813">
                  <c:v>16.3102588059498</c:v>
                </c:pt>
                <c:pt idx="814">
                  <c:v>16.337031218027299</c:v>
                </c:pt>
                <c:pt idx="815">
                  <c:v>16.363646749812787</c:v>
                </c:pt>
                <c:pt idx="816">
                  <c:v>16.390104673365677</c:v>
                </c:pt>
                <c:pt idx="817">
                  <c:v>16.416404263354199</c:v>
                </c:pt>
                <c:pt idx="818">
                  <c:v>16.44254479707368</c:v>
                </c:pt>
                <c:pt idx="819">
                  <c:v>16.468525554464879</c:v>
                </c:pt>
                <c:pt idx="820">
                  <c:v>16.494345818132377</c:v>
                </c:pt>
                <c:pt idx="821">
                  <c:v>16.520004873362879</c:v>
                </c:pt>
                <c:pt idx="822">
                  <c:v>16.545502008143579</c:v>
                </c:pt>
                <c:pt idx="823">
                  <c:v>16.570836513180186</c:v>
                </c:pt>
                <c:pt idx="824">
                  <c:v>16.596007681915687</c:v>
                </c:pt>
                <c:pt idx="825">
                  <c:v>16.6210148105482</c:v>
                </c:pt>
                <c:pt idx="826">
                  <c:v>16.645857198049423</c:v>
                </c:pt>
                <c:pt idx="827">
                  <c:v>16.670534146183499</c:v>
                </c:pt>
                <c:pt idx="828">
                  <c:v>16.695044959524289</c:v>
                </c:pt>
                <c:pt idx="829">
                  <c:v>16.719388945474613</c:v>
                </c:pt>
                <c:pt idx="830">
                  <c:v>16.743565414284198</c:v>
                </c:pt>
                <c:pt idx="831">
                  <c:v>16.76757367906778</c:v>
                </c:pt>
                <c:pt idx="832">
                  <c:v>16.791413055823881</c:v>
                </c:pt>
                <c:pt idx="833">
                  <c:v>16.815082863452705</c:v>
                </c:pt>
                <c:pt idx="834">
                  <c:v>16.8385824237746</c:v>
                </c:pt>
                <c:pt idx="835">
                  <c:v>16.861911061548614</c:v>
                </c:pt>
                <c:pt idx="836">
                  <c:v>16.885068104490301</c:v>
                </c:pt>
                <c:pt idx="837">
                  <c:v>16.908052883290686</c:v>
                </c:pt>
                <c:pt idx="838">
                  <c:v>16.9308647316338</c:v>
                </c:pt>
                <c:pt idx="839">
                  <c:v>16.953502986215689</c:v>
                </c:pt>
                <c:pt idx="840">
                  <c:v>16.97596698676228</c:v>
                </c:pt>
                <c:pt idx="841">
                  <c:v>16.99825607604798</c:v>
                </c:pt>
                <c:pt idx="842">
                  <c:v>17.020369599913881</c:v>
                </c:pt>
                <c:pt idx="843">
                  <c:v>17.04230690728598</c:v>
                </c:pt>
                <c:pt idx="844">
                  <c:v>17.064067350193699</c:v>
                </c:pt>
                <c:pt idx="845">
                  <c:v>17.085650283787679</c:v>
                </c:pt>
                <c:pt idx="846">
                  <c:v>17.107055066359127</c:v>
                </c:pt>
                <c:pt idx="847">
                  <c:v>17.128281059356901</c:v>
                </c:pt>
                <c:pt idx="848">
                  <c:v>17.149327627406805</c:v>
                </c:pt>
                <c:pt idx="849">
                  <c:v>17.170194138329187</c:v>
                </c:pt>
                <c:pt idx="850">
                  <c:v>17.190879963158014</c:v>
                </c:pt>
                <c:pt idx="851">
                  <c:v>17.211384476158205</c:v>
                </c:pt>
                <c:pt idx="852">
                  <c:v>17.231707054844801</c:v>
                </c:pt>
                <c:pt idx="853">
                  <c:v>17.251847080001099</c:v>
                </c:pt>
                <c:pt idx="854">
                  <c:v>17.271803935696514</c:v>
                </c:pt>
                <c:pt idx="855">
                  <c:v>17.291577009305289</c:v>
                </c:pt>
                <c:pt idx="856">
                  <c:v>17.311165691524813</c:v>
                </c:pt>
                <c:pt idx="857">
                  <c:v>17.330569376393889</c:v>
                </c:pt>
                <c:pt idx="858">
                  <c:v>17.3497874613108</c:v>
                </c:pt>
                <c:pt idx="859">
                  <c:v>17.368819347051886</c:v>
                </c:pt>
                <c:pt idx="860">
                  <c:v>17.3876644377901</c:v>
                </c:pt>
                <c:pt idx="861">
                  <c:v>17.406322141112589</c:v>
                </c:pt>
                <c:pt idx="862">
                  <c:v>17.424791868039687</c:v>
                </c:pt>
                <c:pt idx="863">
                  <c:v>17.443073033042889</c:v>
                </c:pt>
                <c:pt idx="864">
                  <c:v>17.461165054063287</c:v>
                </c:pt>
                <c:pt idx="865">
                  <c:v>17.479067352529789</c:v>
                </c:pt>
                <c:pt idx="866">
                  <c:v>17.496779353377679</c:v>
                </c:pt>
                <c:pt idx="867">
                  <c:v>17.514300485066514</c:v>
                </c:pt>
                <c:pt idx="868">
                  <c:v>17.531630179598899</c:v>
                </c:pt>
                <c:pt idx="869">
                  <c:v>17.548767872538171</c:v>
                </c:pt>
                <c:pt idx="870">
                  <c:v>17.565713003027671</c:v>
                </c:pt>
                <c:pt idx="871">
                  <c:v>17.582465013808001</c:v>
                </c:pt>
                <c:pt idx="872">
                  <c:v>17.599023351236202</c:v>
                </c:pt>
                <c:pt idx="873">
                  <c:v>17.6153874653033</c:v>
                </c:pt>
                <c:pt idx="874">
                  <c:v>17.631556809653514</c:v>
                </c:pt>
                <c:pt idx="875">
                  <c:v>17.647530841601487</c:v>
                </c:pt>
                <c:pt idx="876">
                  <c:v>17.663309022151786</c:v>
                </c:pt>
                <c:pt idx="877">
                  <c:v>17.678890816016214</c:v>
                </c:pt>
                <c:pt idx="878">
                  <c:v>17.694275691632715</c:v>
                </c:pt>
                <c:pt idx="879">
                  <c:v>17.709463121183202</c:v>
                </c:pt>
                <c:pt idx="880">
                  <c:v>17.724452580612599</c:v>
                </c:pt>
                <c:pt idx="881">
                  <c:v>17.739243549646499</c:v>
                </c:pt>
                <c:pt idx="882">
                  <c:v>17.753835511809498</c:v>
                </c:pt>
                <c:pt idx="883">
                  <c:v>17.768227954444086</c:v>
                </c:pt>
                <c:pt idx="884">
                  <c:v>17.782420368728371</c:v>
                </c:pt>
                <c:pt idx="885">
                  <c:v>17.796412249694587</c:v>
                </c:pt>
                <c:pt idx="886">
                  <c:v>17.810203096247498</c:v>
                </c:pt>
                <c:pt idx="887">
                  <c:v>17.823792411182687</c:v>
                </c:pt>
                <c:pt idx="888">
                  <c:v>17.837179701204619</c:v>
                </c:pt>
                <c:pt idx="889">
                  <c:v>17.850364476945099</c:v>
                </c:pt>
                <c:pt idx="890">
                  <c:v>17.863346252982179</c:v>
                </c:pt>
                <c:pt idx="891">
                  <c:v>17.876124547857501</c:v>
                </c:pt>
                <c:pt idx="892">
                  <c:v>17.888698884094886</c:v>
                </c:pt>
                <c:pt idx="893">
                  <c:v>17.901068788219114</c:v>
                </c:pt>
                <c:pt idx="894">
                  <c:v>17.91323379077398</c:v>
                </c:pt>
                <c:pt idx="895">
                  <c:v>17.925193426340186</c:v>
                </c:pt>
                <c:pt idx="896">
                  <c:v>17.936947233554381</c:v>
                </c:pt>
                <c:pt idx="897">
                  <c:v>17.94849475512688</c:v>
                </c:pt>
                <c:pt idx="898">
                  <c:v>17.959835537860499</c:v>
                </c:pt>
                <c:pt idx="899">
                  <c:v>17.970969132668188</c:v>
                </c:pt>
                <c:pt idx="900">
                  <c:v>17.981895094592005</c:v>
                </c:pt>
                <c:pt idx="901">
                  <c:v>17.992612982820965</c:v>
                </c:pt>
                <c:pt idx="902">
                  <c:v>18.003122360710002</c:v>
                </c:pt>
                <c:pt idx="903">
                  <c:v>18.013422795797087</c:v>
                </c:pt>
                <c:pt idx="904">
                  <c:v>18.023513859823179</c:v>
                </c:pt>
                <c:pt idx="905">
                  <c:v>18.033395128748719</c:v>
                </c:pt>
                <c:pt idx="906">
                  <c:v>18.043066182773487</c:v>
                </c:pt>
                <c:pt idx="907">
                  <c:v>18.052526606354185</c:v>
                </c:pt>
                <c:pt idx="908">
                  <c:v>18.061775988222799</c:v>
                </c:pt>
                <c:pt idx="909">
                  <c:v>18.070813921404898</c:v>
                </c:pt>
                <c:pt idx="910">
                  <c:v>18.07964000323798</c:v>
                </c:pt>
                <c:pt idx="911">
                  <c:v>18.08825383539028</c:v>
                </c:pt>
                <c:pt idx="912">
                  <c:v>18.096655023878014</c:v>
                </c:pt>
                <c:pt idx="913">
                  <c:v>18.104843179084614</c:v>
                </c:pt>
                <c:pt idx="914">
                  <c:v>18.112817915778901</c:v>
                </c:pt>
                <c:pt idx="915">
                  <c:v>18.120578853132788</c:v>
                </c:pt>
                <c:pt idx="916">
                  <c:v>18.1281256147406</c:v>
                </c:pt>
                <c:pt idx="917">
                  <c:v>18.135457828636305</c:v>
                </c:pt>
                <c:pt idx="918">
                  <c:v>18.142575127312714</c:v>
                </c:pt>
                <c:pt idx="919">
                  <c:v>18.149477147738999</c:v>
                </c:pt>
                <c:pt idx="920">
                  <c:v>18.156163531380088</c:v>
                </c:pt>
                <c:pt idx="921">
                  <c:v>18.162633924213786</c:v>
                </c:pt>
                <c:pt idx="922">
                  <c:v>18.168887976749886</c:v>
                </c:pt>
                <c:pt idx="923">
                  <c:v>18.174925344048123</c:v>
                </c:pt>
                <c:pt idx="924">
                  <c:v>18.180745685736486</c:v>
                </c:pt>
                <c:pt idx="925">
                  <c:v>18.186348666029886</c:v>
                </c:pt>
                <c:pt idx="926">
                  <c:v>18.191733953748088</c:v>
                </c:pt>
                <c:pt idx="927">
                  <c:v>18.196901222334098</c:v>
                </c:pt>
                <c:pt idx="928">
                  <c:v>18.20185014987263</c:v>
                </c:pt>
                <c:pt idx="929">
                  <c:v>18.206580419108299</c:v>
                </c:pt>
                <c:pt idx="930">
                  <c:v>18.211091717463901</c:v>
                </c:pt>
                <c:pt idx="931">
                  <c:v>18.2153837370589</c:v>
                </c:pt>
                <c:pt idx="932">
                  <c:v>18.219456174727487</c:v>
                </c:pt>
                <c:pt idx="933">
                  <c:v>18.223308732036987</c:v>
                </c:pt>
                <c:pt idx="934">
                  <c:v>18.226941115306513</c:v>
                </c:pt>
                <c:pt idx="935">
                  <c:v>18.230353035624599</c:v>
                </c:pt>
                <c:pt idx="936">
                  <c:v>18.233544208868281</c:v>
                </c:pt>
                <c:pt idx="937">
                  <c:v>18.236514355720686</c:v>
                </c:pt>
                <c:pt idx="938">
                  <c:v>18.239263201689887</c:v>
                </c:pt>
                <c:pt idx="939">
                  <c:v>18.241790477126777</c:v>
                </c:pt>
                <c:pt idx="940">
                  <c:v>18.2440959172439</c:v>
                </c:pt>
                <c:pt idx="941">
                  <c:v>18.246179262133481</c:v>
                </c:pt>
                <c:pt idx="942">
                  <c:v>18.24804025678548</c:v>
                </c:pt>
                <c:pt idx="943">
                  <c:v>18.2496786511064</c:v>
                </c:pt>
                <c:pt idx="944">
                  <c:v>18.251094199937199</c:v>
                </c:pt>
                <c:pt idx="945">
                  <c:v>18.252286663071889</c:v>
                </c:pt>
                <c:pt idx="946">
                  <c:v>18.253255805275799</c:v>
                </c:pt>
                <c:pt idx="947">
                  <c:v>18.254001396303501</c:v>
                </c:pt>
                <c:pt idx="948">
                  <c:v>18.254523210917789</c:v>
                </c:pt>
                <c:pt idx="949">
                  <c:v>18.254821028907514</c:v>
                </c:pt>
                <c:pt idx="950">
                  <c:v>18.254894635105899</c:v>
                </c:pt>
                <c:pt idx="951">
                  <c:v>18.254743819409281</c:v>
                </c:pt>
                <c:pt idx="952">
                  <c:v>18.254368376794901</c:v>
                </c:pt>
                <c:pt idx="953">
                  <c:v>18.2537681073394</c:v>
                </c:pt>
                <c:pt idx="954">
                  <c:v>18.252942816237379</c:v>
                </c:pt>
                <c:pt idx="955">
                  <c:v>18.251892313819301</c:v>
                </c:pt>
                <c:pt idx="956">
                  <c:v>18.250616415569979</c:v>
                </c:pt>
                <c:pt idx="957">
                  <c:v>18.249114942147379</c:v>
                </c:pt>
                <c:pt idx="958">
                  <c:v>18.247387719399899</c:v>
                </c:pt>
                <c:pt idx="959">
                  <c:v>18.245434578385471</c:v>
                </c:pt>
                <c:pt idx="960">
                  <c:v>18.243255355389799</c:v>
                </c:pt>
                <c:pt idx="961">
                  <c:v>18.240849891944382</c:v>
                </c:pt>
                <c:pt idx="962">
                  <c:v>18.238218034844987</c:v>
                </c:pt>
                <c:pt idx="963">
                  <c:v>18.235359636169971</c:v>
                </c:pt>
                <c:pt idx="964">
                  <c:v>18.232274553298598</c:v>
                </c:pt>
                <c:pt idx="965">
                  <c:v>18.228962648929382</c:v>
                </c:pt>
                <c:pt idx="966">
                  <c:v>18.225423791098287</c:v>
                </c:pt>
                <c:pt idx="967">
                  <c:v>18.221657853196888</c:v>
                </c:pt>
                <c:pt idx="968">
                  <c:v>18.217664713991415</c:v>
                </c:pt>
                <c:pt idx="969">
                  <c:v>18.213444257640099</c:v>
                </c:pt>
                <c:pt idx="970">
                  <c:v>18.208996373712086</c:v>
                </c:pt>
                <c:pt idx="971">
                  <c:v>18.204320957205599</c:v>
                </c:pt>
                <c:pt idx="972">
                  <c:v>18.199417908566289</c:v>
                </c:pt>
                <c:pt idx="973">
                  <c:v>18.1942871337056</c:v>
                </c:pt>
                <c:pt idx="974">
                  <c:v>18.188928544018701</c:v>
                </c:pt>
                <c:pt idx="975">
                  <c:v>18.18334205640328</c:v>
                </c:pt>
                <c:pt idx="976">
                  <c:v>18.177527593277802</c:v>
                </c:pt>
                <c:pt idx="977">
                  <c:v>18.1714850825993</c:v>
                </c:pt>
                <c:pt idx="978">
                  <c:v>18.165214457882598</c:v>
                </c:pt>
                <c:pt idx="979">
                  <c:v>18.158715658217613</c:v>
                </c:pt>
                <c:pt idx="980">
                  <c:v>18.151988628288542</c:v>
                </c:pt>
                <c:pt idx="981">
                  <c:v>18.145033318391587</c:v>
                </c:pt>
                <c:pt idx="982">
                  <c:v>18.137849684453414</c:v>
                </c:pt>
                <c:pt idx="983">
                  <c:v>18.130437688049799</c:v>
                </c:pt>
                <c:pt idx="984">
                  <c:v>18.122797296423279</c:v>
                </c:pt>
                <c:pt idx="985">
                  <c:v>18.114928482502428</c:v>
                </c:pt>
                <c:pt idx="986">
                  <c:v>18.106831224918814</c:v>
                </c:pt>
                <c:pt idx="987">
                  <c:v>18.098505508026889</c:v>
                </c:pt>
                <c:pt idx="988">
                  <c:v>18.0899513219209</c:v>
                </c:pt>
                <c:pt idx="989">
                  <c:v>18.081168662454214</c:v>
                </c:pt>
                <c:pt idx="990">
                  <c:v>18.072157531257087</c:v>
                </c:pt>
                <c:pt idx="991">
                  <c:v>18.062917935754889</c:v>
                </c:pt>
                <c:pt idx="992">
                  <c:v>18.053449889187071</c:v>
                </c:pt>
                <c:pt idx="993">
                  <c:v>18.043753410624799</c:v>
                </c:pt>
                <c:pt idx="994">
                  <c:v>18.033828524989605</c:v>
                </c:pt>
                <c:pt idx="995">
                  <c:v>18.0236752630714</c:v>
                </c:pt>
                <c:pt idx="996">
                  <c:v>18.013293661547401</c:v>
                </c:pt>
                <c:pt idx="997">
                  <c:v>18.002683762999787</c:v>
                </c:pt>
                <c:pt idx="998">
                  <c:v>17.991845615934199</c:v>
                </c:pt>
                <c:pt idx="999">
                  <c:v>17.980779274798369</c:v>
                </c:pt>
                <c:pt idx="1000">
                  <c:v>17.969484799999886</c:v>
                </c:pt>
                <c:pt idx="1001">
                  <c:v>17.957962257925285</c:v>
                </c:pt>
                <c:pt idx="1002">
                  <c:v>17.9462117209574</c:v>
                </c:pt>
                <c:pt idx="1003">
                  <c:v>17.934233267494498</c:v>
                </c:pt>
                <c:pt idx="1004">
                  <c:v>17.922026981967957</c:v>
                </c:pt>
                <c:pt idx="1005">
                  <c:v>17.909592954861271</c:v>
                </c:pt>
                <c:pt idx="1006">
                  <c:v>17.896931282727589</c:v>
                </c:pt>
                <c:pt idx="1007">
                  <c:v>17.8840420682087</c:v>
                </c:pt>
                <c:pt idx="1008">
                  <c:v>17.870925420052828</c:v>
                </c:pt>
                <c:pt idx="1009">
                  <c:v>17.857581453133399</c:v>
                </c:pt>
                <c:pt idx="1010">
                  <c:v>17.844010288467089</c:v>
                </c:pt>
                <c:pt idx="1011">
                  <c:v>17.830212053232</c:v>
                </c:pt>
                <c:pt idx="1012">
                  <c:v>17.8161868807864</c:v>
                </c:pt>
                <c:pt idx="1013">
                  <c:v>17.801934910686619</c:v>
                </c:pt>
                <c:pt idx="1014">
                  <c:v>17.787456288705581</c:v>
                </c:pt>
                <c:pt idx="1015">
                  <c:v>17.772751166851101</c:v>
                </c:pt>
                <c:pt idx="1016">
                  <c:v>17.7578197033842</c:v>
                </c:pt>
                <c:pt idx="1017">
                  <c:v>17.74266206283718</c:v>
                </c:pt>
                <c:pt idx="1018">
                  <c:v>17.727278416032615</c:v>
                </c:pt>
                <c:pt idx="1019">
                  <c:v>17.711668940100601</c:v>
                </c:pt>
                <c:pt idx="1020">
                  <c:v>17.695833818497999</c:v>
                </c:pt>
                <c:pt idx="1021">
                  <c:v>17.679773241026286</c:v>
                </c:pt>
                <c:pt idx="1022">
                  <c:v>17.663487403850201</c:v>
                </c:pt>
                <c:pt idx="1023">
                  <c:v>17.6469765095156</c:v>
                </c:pt>
                <c:pt idx="1024">
                  <c:v>17.630240766968299</c:v>
                </c:pt>
                <c:pt idx="1025">
                  <c:v>17.613280391571699</c:v>
                </c:pt>
                <c:pt idx="1026">
                  <c:v>17.596095605125786</c:v>
                </c:pt>
                <c:pt idx="1027">
                  <c:v>17.57868663588528</c:v>
                </c:pt>
                <c:pt idx="1028">
                  <c:v>17.561053718577501</c:v>
                </c:pt>
                <c:pt idx="1029">
                  <c:v>17.543197094421181</c:v>
                </c:pt>
                <c:pt idx="1030">
                  <c:v>17.525117011144889</c:v>
                </c:pt>
                <c:pt idx="1031">
                  <c:v>17.506813723004424</c:v>
                </c:pt>
                <c:pt idx="1032">
                  <c:v>17.488287490802289</c:v>
                </c:pt>
                <c:pt idx="1033">
                  <c:v>17.469538581905478</c:v>
                </c:pt>
                <c:pt idx="1034">
                  <c:v>17.45056727026358</c:v>
                </c:pt>
                <c:pt idx="1035">
                  <c:v>17.43137383642728</c:v>
                </c:pt>
                <c:pt idx="1036">
                  <c:v>17.411958567566913</c:v>
                </c:pt>
                <c:pt idx="1037">
                  <c:v>17.392321757490514</c:v>
                </c:pt>
                <c:pt idx="1038">
                  <c:v>17.372463706661886</c:v>
                </c:pt>
                <c:pt idx="1039">
                  <c:v>17.352384722219714</c:v>
                </c:pt>
                <c:pt idx="1040">
                  <c:v>17.332085117995014</c:v>
                </c:pt>
                <c:pt idx="1041">
                  <c:v>17.311565214529999</c:v>
                </c:pt>
                <c:pt idx="1042">
                  <c:v>17.290825339095999</c:v>
                </c:pt>
                <c:pt idx="1043">
                  <c:v>17.269865825712113</c:v>
                </c:pt>
                <c:pt idx="1044">
                  <c:v>17.248687015163373</c:v>
                </c:pt>
                <c:pt idx="1045">
                  <c:v>17.227289255019102</c:v>
                </c:pt>
                <c:pt idx="1046">
                  <c:v>17.205672899650981</c:v>
                </c:pt>
                <c:pt idx="1047">
                  <c:v>17.1838383102519</c:v>
                </c:pt>
                <c:pt idx="1048">
                  <c:v>17.1617858548539</c:v>
                </c:pt>
                <c:pt idx="1049">
                  <c:v>17.139515908346105</c:v>
                </c:pt>
                <c:pt idx="1050">
                  <c:v>17.117028852493998</c:v>
                </c:pt>
                <c:pt idx="1051">
                  <c:v>17.0943250759568</c:v>
                </c:pt>
                <c:pt idx="1052">
                  <c:v>17.071404974306599</c:v>
                </c:pt>
                <c:pt idx="1053">
                  <c:v>17.048268950045902</c:v>
                </c:pt>
                <c:pt idx="1054">
                  <c:v>17.024917412626419</c:v>
                </c:pt>
                <c:pt idx="1055">
                  <c:v>17.001350778467099</c:v>
                </c:pt>
                <c:pt idx="1056">
                  <c:v>16.977569470972881</c:v>
                </c:pt>
                <c:pt idx="1057">
                  <c:v>16.9535739205525</c:v>
                </c:pt>
                <c:pt idx="1058">
                  <c:v>16.929364564637186</c:v>
                </c:pt>
                <c:pt idx="1059">
                  <c:v>16.904941847698513</c:v>
                </c:pt>
                <c:pt idx="1060">
                  <c:v>16.880306221267382</c:v>
                </c:pt>
                <c:pt idx="1061">
                  <c:v>16.855458143951701</c:v>
                </c:pt>
                <c:pt idx="1062">
                  <c:v>16.830398081455005</c:v>
                </c:pt>
                <c:pt idx="1063">
                  <c:v>16.805126506594977</c:v>
                </c:pt>
                <c:pt idx="1064">
                  <c:v>16.779643899321066</c:v>
                </c:pt>
                <c:pt idx="1065">
                  <c:v>16.7539507467337</c:v>
                </c:pt>
                <c:pt idx="1066">
                  <c:v>16.72804754310167</c:v>
                </c:pt>
                <c:pt idx="1067">
                  <c:v>16.701934789881399</c:v>
                </c:pt>
                <c:pt idx="1068">
                  <c:v>16.67561299573428</c:v>
                </c:pt>
                <c:pt idx="1069">
                  <c:v>16.649082676546087</c:v>
                </c:pt>
                <c:pt idx="1070">
                  <c:v>16.622344355444099</c:v>
                </c:pt>
                <c:pt idx="1071">
                  <c:v>16.5953985628163</c:v>
                </c:pt>
                <c:pt idx="1072">
                  <c:v>16.568245836329364</c:v>
                </c:pt>
                <c:pt idx="1073">
                  <c:v>16.540886720946901</c:v>
                </c:pt>
                <c:pt idx="1074">
                  <c:v>16.5133217689479</c:v>
                </c:pt>
                <c:pt idx="1075">
                  <c:v>16.485551539944979</c:v>
                </c:pt>
                <c:pt idx="1076">
                  <c:v>16.457576600902886</c:v>
                </c:pt>
                <c:pt idx="1077">
                  <c:v>16.4293975261565</c:v>
                </c:pt>
                <c:pt idx="1078">
                  <c:v>16.401014897429281</c:v>
                </c:pt>
                <c:pt idx="1079">
                  <c:v>16.372429303851586</c:v>
                </c:pt>
                <c:pt idx="1080">
                  <c:v>16.343641341979179</c:v>
                </c:pt>
                <c:pt idx="1081">
                  <c:v>16.314651615811119</c:v>
                </c:pt>
                <c:pt idx="1082">
                  <c:v>16.2854607368084</c:v>
                </c:pt>
                <c:pt idx="1083">
                  <c:v>16.2560693239123</c:v>
                </c:pt>
                <c:pt idx="1084">
                  <c:v>16.226478003562381</c:v>
                </c:pt>
                <c:pt idx="1085">
                  <c:v>16.1966874097151</c:v>
                </c:pt>
                <c:pt idx="1086">
                  <c:v>16.166698183862</c:v>
                </c:pt>
                <c:pt idx="1087">
                  <c:v>16.136510975047887</c:v>
                </c:pt>
                <c:pt idx="1088">
                  <c:v>16.1061264398896</c:v>
                </c:pt>
                <c:pt idx="1089">
                  <c:v>16.075545242593879</c:v>
                </c:pt>
                <c:pt idx="1090">
                  <c:v>16.044768054975599</c:v>
                </c:pt>
                <c:pt idx="1091">
                  <c:v>16.013795556476701</c:v>
                </c:pt>
                <c:pt idx="1092">
                  <c:v>15.9826284341838</c:v>
                </c:pt>
                <c:pt idx="1093">
                  <c:v>15.951267382846799</c:v>
                </c:pt>
                <c:pt idx="1094">
                  <c:v>15.919713104897498</c:v>
                </c:pt>
                <c:pt idx="1095">
                  <c:v>15.887966310467212</c:v>
                </c:pt>
                <c:pt idx="1096">
                  <c:v>15.856027717405807</c:v>
                </c:pt>
                <c:pt idx="1097">
                  <c:v>15.823898051299604</c:v>
                </c:pt>
                <c:pt idx="1098">
                  <c:v>15.791578045489798</c:v>
                </c:pt>
                <c:pt idx="1099">
                  <c:v>15.759068441090591</c:v>
                </c:pt>
                <c:pt idx="1100">
                  <c:v>15.726369987008001</c:v>
                </c:pt>
                <c:pt idx="1101">
                  <c:v>15.693483439957404</c:v>
                </c:pt>
                <c:pt idx="1102">
                  <c:v>15.660409564482807</c:v>
                </c:pt>
                <c:pt idx="1103">
                  <c:v>15.627149132974099</c:v>
                </c:pt>
                <c:pt idx="1104">
                  <c:v>15.593702925686307</c:v>
                </c:pt>
                <c:pt idx="1105">
                  <c:v>15.560071730757301</c:v>
                </c:pt>
                <c:pt idx="1106">
                  <c:v>15.5262563442265</c:v>
                </c:pt>
                <c:pt idx="1107">
                  <c:v>15.4922575700528</c:v>
                </c:pt>
                <c:pt idx="1108">
                  <c:v>15.4580762201333</c:v>
                </c:pt>
                <c:pt idx="1109">
                  <c:v>15.423713114321204</c:v>
                </c:pt>
                <c:pt idx="1110">
                  <c:v>15.389169080444304</c:v>
                </c:pt>
                <c:pt idx="1111">
                  <c:v>15.354444954323512</c:v>
                </c:pt>
                <c:pt idx="1112">
                  <c:v>15.319541579791007</c:v>
                </c:pt>
                <c:pt idx="1113">
                  <c:v>15.284459808708212</c:v>
                </c:pt>
                <c:pt idx="1114">
                  <c:v>15.249200500984799</c:v>
                </c:pt>
                <c:pt idx="1115">
                  <c:v>15.213764524596501</c:v>
                </c:pt>
                <c:pt idx="1116">
                  <c:v>15.1781527556033</c:v>
                </c:pt>
                <c:pt idx="1117">
                  <c:v>15.142366078168306</c:v>
                </c:pt>
                <c:pt idx="1118">
                  <c:v>15.1064053845756</c:v>
                </c:pt>
                <c:pt idx="1119">
                  <c:v>15.0702715752488</c:v>
                </c:pt>
                <c:pt idx="1120">
                  <c:v>15.033965558769006</c:v>
                </c:pt>
                <c:pt idx="1121">
                  <c:v>14.997488251893907</c:v>
                </c:pt>
                <c:pt idx="1122">
                  <c:v>14.960840579575011</c:v>
                </c:pt>
                <c:pt idx="1123">
                  <c:v>14.924023474976792</c:v>
                </c:pt>
                <c:pt idx="1124">
                  <c:v>14.887037879494708</c:v>
                </c:pt>
                <c:pt idx="1125">
                  <c:v>14.849884742773501</c:v>
                </c:pt>
                <c:pt idx="1126">
                  <c:v>14.812565022725407</c:v>
                </c:pt>
                <c:pt idx="1127">
                  <c:v>14.775079685549002</c:v>
                </c:pt>
                <c:pt idx="1128">
                  <c:v>14.737429705746701</c:v>
                </c:pt>
                <c:pt idx="1129">
                  <c:v>14.699616066143706</c:v>
                </c:pt>
                <c:pt idx="1130">
                  <c:v>14.661639757906007</c:v>
                </c:pt>
                <c:pt idx="1131">
                  <c:v>14.623501780558893</c:v>
                </c:pt>
                <c:pt idx="1132">
                  <c:v>14.585203142005</c:v>
                </c:pt>
                <c:pt idx="1133">
                  <c:v>14.546744858542807</c:v>
                </c:pt>
                <c:pt idx="1134">
                  <c:v>14.5081279548853</c:v>
                </c:pt>
                <c:pt idx="1135">
                  <c:v>14.4693534641772</c:v>
                </c:pt>
                <c:pt idx="1136">
                  <c:v>14.430422428014801</c:v>
                </c:pt>
                <c:pt idx="1137">
                  <c:v>14.391335896462802</c:v>
                </c:pt>
                <c:pt idx="1138">
                  <c:v>14.352094928073807</c:v>
                </c:pt>
                <c:pt idx="1139">
                  <c:v>14.312700589905612</c:v>
                </c:pt>
                <c:pt idx="1140">
                  <c:v>14.273153957540501</c:v>
                </c:pt>
                <c:pt idx="1141">
                  <c:v>14.233456115102607</c:v>
                </c:pt>
                <c:pt idx="1142">
                  <c:v>14.193608155277101</c:v>
                </c:pt>
                <c:pt idx="1143">
                  <c:v>14.153611179328207</c:v>
                </c:pt>
                <c:pt idx="1144">
                  <c:v>14.113466297117007</c:v>
                </c:pt>
                <c:pt idx="1145">
                  <c:v>14.073174627120199</c:v>
                </c:pt>
                <c:pt idx="1146">
                  <c:v>14.032737296448811</c:v>
                </c:pt>
                <c:pt idx="1147">
                  <c:v>13.992155440865499</c:v>
                </c:pt>
                <c:pt idx="1148">
                  <c:v>13.951430204803916</c:v>
                </c:pt>
                <c:pt idx="1149">
                  <c:v>13.9105627413863</c:v>
                </c:pt>
                <c:pt idx="1150">
                  <c:v>13.869554212441921</c:v>
                </c:pt>
                <c:pt idx="1151">
                  <c:v>13.8284057885261</c:v>
                </c:pt>
                <c:pt idx="1152">
                  <c:v>13.787118648937092</c:v>
                </c:pt>
                <c:pt idx="1153">
                  <c:v>13.745693981735901</c:v>
                </c:pt>
                <c:pt idx="1154">
                  <c:v>13.704132983763699</c:v>
                </c:pt>
                <c:pt idx="1155">
                  <c:v>13.662436860660112</c:v>
                </c:pt>
                <c:pt idx="1156">
                  <c:v>13.620606826882307</c:v>
                </c:pt>
                <c:pt idx="1157">
                  <c:v>13.5786441057224</c:v>
                </c:pt>
                <c:pt idx="1158">
                  <c:v>13.536549929326407</c:v>
                </c:pt>
                <c:pt idx="1159">
                  <c:v>13.494325538711999</c:v>
                </c:pt>
                <c:pt idx="1160">
                  <c:v>13.451972183787399</c:v>
                </c:pt>
                <c:pt idx="1161">
                  <c:v>13.409491123369406</c:v>
                </c:pt>
                <c:pt idx="1162">
                  <c:v>13.366883625201504</c:v>
                </c:pt>
                <c:pt idx="1163">
                  <c:v>13.324150965972592</c:v>
                </c:pt>
                <c:pt idx="1164">
                  <c:v>13.281294431335098</c:v>
                </c:pt>
                <c:pt idx="1165">
                  <c:v>13.238315315923201</c:v>
                </c:pt>
                <c:pt idx="1166">
                  <c:v>13.195214923371401</c:v>
                </c:pt>
                <c:pt idx="1167">
                  <c:v>13.151994566332499</c:v>
                </c:pt>
                <c:pt idx="1168">
                  <c:v>13.108655566496099</c:v>
                </c:pt>
                <c:pt idx="1169">
                  <c:v>13.06519925460692</c:v>
                </c:pt>
                <c:pt idx="1170">
                  <c:v>13.0216269704831</c:v>
                </c:pt>
                <c:pt idx="1171">
                  <c:v>12.9779400630346</c:v>
                </c:pt>
                <c:pt idx="1172">
                  <c:v>12.934139890281307</c:v>
                </c:pt>
                <c:pt idx="1173">
                  <c:v>12.8902278193714</c:v>
                </c:pt>
                <c:pt idx="1174">
                  <c:v>12.8462052266</c:v>
                </c:pt>
                <c:pt idx="1175">
                  <c:v>12.8020734974268</c:v>
                </c:pt>
                <c:pt idx="1176">
                  <c:v>12.7578340264951</c:v>
                </c:pt>
                <c:pt idx="1177">
                  <c:v>12.713488217649807</c:v>
                </c:pt>
                <c:pt idx="1178">
                  <c:v>12.669037483955202</c:v>
                </c:pt>
                <c:pt idx="1179">
                  <c:v>12.624483247714799</c:v>
                </c:pt>
                <c:pt idx="1180">
                  <c:v>12.579826940487704</c:v>
                </c:pt>
                <c:pt idx="1181">
                  <c:v>12.5350700031084</c:v>
                </c:pt>
                <c:pt idx="1182">
                  <c:v>12.490213885704399</c:v>
                </c:pt>
                <c:pt idx="1183">
                  <c:v>12.445260047714701</c:v>
                </c:pt>
                <c:pt idx="1184">
                  <c:v>12.400209957908107</c:v>
                </c:pt>
                <c:pt idx="1185">
                  <c:v>12.355065094401608</c:v>
                </c:pt>
                <c:pt idx="1186">
                  <c:v>12.309826944678207</c:v>
                </c:pt>
                <c:pt idx="1187">
                  <c:v>12.264497005606307</c:v>
                </c:pt>
                <c:pt idx="1188">
                  <c:v>12.219076783456792</c:v>
                </c:pt>
                <c:pt idx="1189">
                  <c:v>12.173567793922302</c:v>
                </c:pt>
                <c:pt idx="1190">
                  <c:v>12.127971562134992</c:v>
                </c:pt>
                <c:pt idx="1191">
                  <c:v>12.082289622684907</c:v>
                </c:pt>
                <c:pt idx="1192">
                  <c:v>12.036523519638207</c:v>
                </c:pt>
                <c:pt idx="1193">
                  <c:v>11.990674806556704</c:v>
                </c:pt>
                <c:pt idx="1194">
                  <c:v>11.944745046513598</c:v>
                </c:pt>
                <c:pt idx="1195">
                  <c:v>11.8987358121145</c:v>
                </c:pt>
                <c:pt idx="1196">
                  <c:v>11.852648685514406</c:v>
                </c:pt>
                <c:pt idx="1197">
                  <c:v>11.806485258435414</c:v>
                </c:pt>
                <c:pt idx="1198">
                  <c:v>11.7602471321867</c:v>
                </c:pt>
                <c:pt idx="1199">
                  <c:v>11.7139359176815</c:v>
                </c:pt>
                <c:pt idx="1200">
                  <c:v>11.667553235456007</c:v>
                </c:pt>
                <c:pt idx="1201">
                  <c:v>11.621100715687399</c:v>
                </c:pt>
                <c:pt idx="1202">
                  <c:v>11.5745799982124</c:v>
                </c:pt>
                <c:pt idx="1203">
                  <c:v>11.527992732545499</c:v>
                </c:pt>
                <c:pt idx="1204">
                  <c:v>11.4813405778971</c:v>
                </c:pt>
                <c:pt idx="1205">
                  <c:v>11.4346252031922</c:v>
                </c:pt>
                <c:pt idx="1206">
                  <c:v>11.387848287088104</c:v>
                </c:pt>
                <c:pt idx="1207">
                  <c:v>11.3410115179936</c:v>
                </c:pt>
                <c:pt idx="1208">
                  <c:v>11.2941165940864</c:v>
                </c:pt>
                <c:pt idx="1209">
                  <c:v>11.247165223332292</c:v>
                </c:pt>
                <c:pt idx="1210">
                  <c:v>11.200159123502401</c:v>
                </c:pt>
                <c:pt idx="1211">
                  <c:v>11.1531000221926</c:v>
                </c:pt>
                <c:pt idx="1212">
                  <c:v>11.105989656841007</c:v>
                </c:pt>
                <c:pt idx="1213">
                  <c:v>11.058829774747</c:v>
                </c:pt>
                <c:pt idx="1214">
                  <c:v>11.0116221330884</c:v>
                </c:pt>
                <c:pt idx="1215">
                  <c:v>10.964368498941701</c:v>
                </c:pt>
                <c:pt idx="1216">
                  <c:v>10.917070649298099</c:v>
                </c:pt>
                <c:pt idx="1217">
                  <c:v>10.869730371083714</c:v>
                </c:pt>
                <c:pt idx="1218">
                  <c:v>10.8223494611763</c:v>
                </c:pt>
                <c:pt idx="1219">
                  <c:v>10.774929726425398</c:v>
                </c:pt>
                <c:pt idx="1220">
                  <c:v>10.727472983668701</c:v>
                </c:pt>
                <c:pt idx="1221">
                  <c:v>10.6799810597517</c:v>
                </c:pt>
                <c:pt idx="1222">
                  <c:v>10.6324557915458</c:v>
                </c:pt>
                <c:pt idx="1223">
                  <c:v>10.584899025966006</c:v>
                </c:pt>
                <c:pt idx="1224">
                  <c:v>10.5373126199898</c:v>
                </c:pt>
                <c:pt idx="1225">
                  <c:v>10.489698440675101</c:v>
                </c:pt>
                <c:pt idx="1226">
                  <c:v>10.442058365179401</c:v>
                </c:pt>
                <c:pt idx="1227">
                  <c:v>10.394394280776799</c:v>
                </c:pt>
                <c:pt idx="1228">
                  <c:v>10.3467080848772</c:v>
                </c:pt>
                <c:pt idx="1229">
                  <c:v>10.299001685044598</c:v>
                </c:pt>
                <c:pt idx="1230">
                  <c:v>10.251276999014699</c:v>
                </c:pt>
                <c:pt idx="1231">
                  <c:v>10.203535954714306</c:v>
                </c:pt>
                <c:pt idx="1232">
                  <c:v>10.155780490278802</c:v>
                </c:pt>
                <c:pt idx="1233">
                  <c:v>10.108012554070401</c:v>
                </c:pt>
                <c:pt idx="1234">
                  <c:v>10.0602341046975</c:v>
                </c:pt>
                <c:pt idx="1235">
                  <c:v>10.0124471110315</c:v>
                </c:pt>
                <c:pt idx="1236">
                  <c:v>9.9646535522263076</c:v>
                </c:pt>
                <c:pt idx="1237">
                  <c:v>9.9168554177361106</c:v>
                </c:pt>
                <c:pt idx="1238">
                  <c:v>9.8690547073339747</c:v>
                </c:pt>
                <c:pt idx="1239">
                  <c:v>9.821253431129799</c:v>
                </c:pt>
                <c:pt idx="1240">
                  <c:v>9.7734536095887705</c:v>
                </c:pt>
                <c:pt idx="1241">
                  <c:v>9.7256572735500892</c:v>
                </c:pt>
                <c:pt idx="1242">
                  <c:v>9.6778664642443992</c:v>
                </c:pt>
                <c:pt idx="1243">
                  <c:v>9.6300832333130302</c:v>
                </c:pt>
                <c:pt idx="1244">
                  <c:v>9.5823096428253702</c:v>
                </c:pt>
                <c:pt idx="1245">
                  <c:v>9.5345477652988109</c:v>
                </c:pt>
                <c:pt idx="1246">
                  <c:v>9.4867996837145903</c:v>
                </c:pt>
                <c:pt idx="1247">
                  <c:v>9.4390674915385535</c:v>
                </c:pt>
                <c:pt idx="1248">
                  <c:v>9.3913532927376995</c:v>
                </c:pt>
                <c:pt idx="1249">
                  <c:v>9.3436592017996247</c:v>
                </c:pt>
                <c:pt idx="1250">
                  <c:v>9.2959873437501379</c:v>
                </c:pt>
                <c:pt idx="1251">
                  <c:v>9.2483398541718014</c:v>
                </c:pt>
                <c:pt idx="1252">
                  <c:v>9.2007188792225687</c:v>
                </c:pt>
                <c:pt idx="1253">
                  <c:v>9.1531265756535394</c:v>
                </c:pt>
                <c:pt idx="1254">
                  <c:v>9.1055651108274898</c:v>
                </c:pt>
                <c:pt idx="1255">
                  <c:v>9.0580366627375302</c:v>
                </c:pt>
                <c:pt idx="1256">
                  <c:v>9.0105434200249501</c:v>
                </c:pt>
                <c:pt idx="1257">
                  <c:v>8.9630875819976694</c:v>
                </c:pt>
                <c:pt idx="1258">
                  <c:v>8.9156713586484067</c:v>
                </c:pt>
                <c:pt idx="1259">
                  <c:v>8.8682969706735602</c:v>
                </c:pt>
                <c:pt idx="1260">
                  <c:v>8.8209666494909893</c:v>
                </c:pt>
                <c:pt idx="1261">
                  <c:v>8.7736826372581547</c:v>
                </c:pt>
                <c:pt idx="1262">
                  <c:v>8.7264471868912601</c:v>
                </c:pt>
                <c:pt idx="1263">
                  <c:v>8.6792625620827408</c:v>
                </c:pt>
                <c:pt idx="1264">
                  <c:v>8.6321310373199527</c:v>
                </c:pt>
                <c:pt idx="1265">
                  <c:v>8.5850548979032943</c:v>
                </c:pt>
                <c:pt idx="1266">
                  <c:v>8.5380364399648006</c:v>
                </c:pt>
                <c:pt idx="1267">
                  <c:v>8.4910779704863906</c:v>
                </c:pt>
                <c:pt idx="1268">
                  <c:v>8.4441818073177188</c:v>
                </c:pt>
                <c:pt idx="1269">
                  <c:v>8.3973502791953294</c:v>
                </c:pt>
                <c:pt idx="1270">
                  <c:v>8.3505857257602081</c:v>
                </c:pt>
                <c:pt idx="1271">
                  <c:v>8.3038904975764307</c:v>
                </c:pt>
                <c:pt idx="1272">
                  <c:v>8.2572669561493708</c:v>
                </c:pt>
                <c:pt idx="1273">
                  <c:v>8.2107174739442996</c:v>
                </c:pt>
                <c:pt idx="1274">
                  <c:v>8.1642444344041092</c:v>
                </c:pt>
                <c:pt idx="1275">
                  <c:v>8.1178502319686192</c:v>
                </c:pt>
                <c:pt idx="1276">
                  <c:v>8.0715372720914527</c:v>
                </c:pt>
                <c:pt idx="1277">
                  <c:v>8.025307971259819</c:v>
                </c:pt>
                <c:pt idx="1278">
                  <c:v>7.9791647570116737</c:v>
                </c:pt>
                <c:pt idx="1279">
                  <c:v>7.9331100679551696</c:v>
                </c:pt>
                <c:pt idx="1280">
                  <c:v>7.887146353785476</c:v>
                </c:pt>
                <c:pt idx="1281">
                  <c:v>7.8412760753045037</c:v>
                </c:pt>
                <c:pt idx="1282">
                  <c:v>7.7955017044387702</c:v>
                </c:pt>
                <c:pt idx="1283">
                  <c:v>7.749825724257124</c:v>
                </c:pt>
                <c:pt idx="1284">
                  <c:v>7.7042506289898895</c:v>
                </c:pt>
                <c:pt idx="1285">
                  <c:v>7.6587789240465201</c:v>
                </c:pt>
                <c:pt idx="1286">
                  <c:v>7.6134131260347964</c:v>
                </c:pt>
                <c:pt idx="1287">
                  <c:v>7.5681557627777858</c:v>
                </c:pt>
                <c:pt idx="1288">
                  <c:v>7.5230093733333314</c:v>
                </c:pt>
                <c:pt idx="1289">
                  <c:v>7.4779765080122695</c:v>
                </c:pt>
                <c:pt idx="1290">
                  <c:v>7.4330597283957314</c:v>
                </c:pt>
                <c:pt idx="1291">
                  <c:v>7.3882616073547114</c:v>
                </c:pt>
                <c:pt idx="1292">
                  <c:v>7.3435847290674747</c:v>
                </c:pt>
                <c:pt idx="1293">
                  <c:v>7.2990316890386335</c:v>
                </c:pt>
                <c:pt idx="1294">
                  <c:v>7.25460509411689</c:v>
                </c:pt>
                <c:pt idx="1295">
                  <c:v>7.2103075625129396</c:v>
                </c:pt>
                <c:pt idx="1296">
                  <c:v>7.1661417238192202</c:v>
                </c:pt>
                <c:pt idx="1297">
                  <c:v>7.1221102190271512</c:v>
                </c:pt>
                <c:pt idx="1298">
                  <c:v>7.07821570054519</c:v>
                </c:pt>
                <c:pt idx="1299">
                  <c:v>7.0344608322178095</c:v>
                </c:pt>
                <c:pt idx="1300">
                  <c:v>6.9908482893440036</c:v>
                </c:pt>
                <c:pt idx="1301">
                  <c:v>6.9473807586948899</c:v>
                </c:pt>
                <c:pt idx="1302">
                  <c:v>6.9040609385323402</c:v>
                </c:pt>
                <c:pt idx="1303">
                  <c:v>6.860891538627186</c:v>
                </c:pt>
                <c:pt idx="1304">
                  <c:v>6.8178752802780265</c:v>
                </c:pt>
                <c:pt idx="1305">
                  <c:v>6.7750148963288375</c:v>
                </c:pt>
                <c:pt idx="1306">
                  <c:v>6.7323131311877304</c:v>
                </c:pt>
                <c:pt idx="1307">
                  <c:v>6.6897727408449024</c:v>
                </c:pt>
                <c:pt idx="1308">
                  <c:v>6.6473964928915903</c:v>
                </c:pt>
                <c:pt idx="1309">
                  <c:v>6.6051871665377337</c:v>
                </c:pt>
                <c:pt idx="1310">
                  <c:v>6.5631475526303875</c:v>
                </c:pt>
                <c:pt idx="1311">
                  <c:v>6.5212804536726514</c:v>
                </c:pt>
                <c:pt idx="1312">
                  <c:v>6.4795886838411283</c:v>
                </c:pt>
                <c:pt idx="1313">
                  <c:v>6.4380750690045803</c:v>
                </c:pt>
                <c:pt idx="1314">
                  <c:v>6.3967424467425804</c:v>
                </c:pt>
                <c:pt idx="1315">
                  <c:v>6.3555936663634665</c:v>
                </c:pt>
                <c:pt idx="1316">
                  <c:v>6.3146315889225697</c:v>
                </c:pt>
                <c:pt idx="1317">
                  <c:v>6.2738590872407833</c:v>
                </c:pt>
                <c:pt idx="1318">
                  <c:v>6.2332790459222682</c:v>
                </c:pt>
                <c:pt idx="1319">
                  <c:v>6.1928943613743765</c:v>
                </c:pt>
                <c:pt idx="1320">
                  <c:v>6.1527079418240396</c:v>
                </c:pt>
                <c:pt idx="1321">
                  <c:v>6.1127227073367685</c:v>
                </c:pt>
                <c:pt idx="1322">
                  <c:v>6.0729415898356702</c:v>
                </c:pt>
                <c:pt idx="1323">
                  <c:v>6.0333675331188834</c:v>
                </c:pt>
                <c:pt idx="1324">
                  <c:v>5.9940034928779635</c:v>
                </c:pt>
                <c:pt idx="1325">
                  <c:v>5.9548524367169859</c:v>
                </c:pt>
                <c:pt idx="1326">
                  <c:v>5.9159173441699062</c:v>
                </c:pt>
                <c:pt idx="1327">
                  <c:v>5.8772012067192065</c:v>
                </c:pt>
                <c:pt idx="1328">
                  <c:v>5.8387070278147997</c:v>
                </c:pt>
                <c:pt idx="1329">
                  <c:v>5.8004378228908475</c:v>
                </c:pt>
                <c:pt idx="1330">
                  <c:v>5.7623966193861795</c:v>
                </c:pt>
                <c:pt idx="1331">
                  <c:v>5.7245864567607736</c:v>
                </c:pt>
                <c:pt idx="1332">
                  <c:v>5.6870103865146797</c:v>
                </c:pt>
                <c:pt idx="1333">
                  <c:v>5.6496714722066237</c:v>
                </c:pt>
                <c:pt idx="1334">
                  <c:v>5.6125727894725301</c:v>
                </c:pt>
                <c:pt idx="1335">
                  <c:v>5.5757174260425799</c:v>
                </c:pt>
                <c:pt idx="1336">
                  <c:v>5.5391084817610441</c:v>
                </c:pt>
                <c:pt idx="1337">
                  <c:v>5.5027490686033804</c:v>
                </c:pt>
                <c:pt idx="1338">
                  <c:v>5.4666423106958639</c:v>
                </c:pt>
                <c:pt idx="1339">
                  <c:v>5.4307913443321372</c:v>
                </c:pt>
                <c:pt idx="1340">
                  <c:v>5.3951993179929563</c:v>
                </c:pt>
                <c:pt idx="1341">
                  <c:v>5.359869392364546</c:v>
                </c:pt>
                <c:pt idx="1342">
                  <c:v>5.3248047403554626</c:v>
                </c:pt>
                <c:pt idx="1343">
                  <c:v>5.2900085471166163</c:v>
                </c:pt>
                <c:pt idx="1344">
                  <c:v>5.2554840100584759</c:v>
                </c:pt>
                <c:pt idx="1345">
                  <c:v>5.22123433886967</c:v>
                </c:pt>
                <c:pt idx="1346">
                  <c:v>5.1872627555356638</c:v>
                </c:pt>
                <c:pt idx="1347">
                  <c:v>5.1535724943566734</c:v>
                </c:pt>
                <c:pt idx="1348">
                  <c:v>5.120166801965766</c:v>
                </c:pt>
                <c:pt idx="1349">
                  <c:v>5.0870489373482064</c:v>
                </c:pt>
                <c:pt idx="1350">
                  <c:v>5.0542221718581599</c:v>
                </c:pt>
                <c:pt idx="1351">
                  <c:v>5.0216897892383239</c:v>
                </c:pt>
                <c:pt idx="1352">
                  <c:v>4.9894550856380437</c:v>
                </c:pt>
                <c:pt idx="1353">
                  <c:v>4.9575213696313485</c:v>
                </c:pt>
                <c:pt idx="1354">
                  <c:v>4.9258919622345401</c:v>
                </c:pt>
                <c:pt idx="1355">
                  <c:v>4.8945701969263062</c:v>
                </c:pt>
                <c:pt idx="1356">
                  <c:v>4.8635594196647203</c:v>
                </c:pt>
                <c:pt idx="1357">
                  <c:v>4.8328629889053403</c:v>
                </c:pt>
                <c:pt idx="1358">
                  <c:v>4.8024842756205537</c:v>
                </c:pt>
                <c:pt idx="1359">
                  <c:v>4.77242666331676</c:v>
                </c:pt>
                <c:pt idx="1360">
                  <c:v>4.7426935480545804</c:v>
                </c:pt>
                <c:pt idx="1361">
                  <c:v>4.7132883384643334</c:v>
                </c:pt>
                <c:pt idx="1362">
                  <c:v>4.6842144557665062</c:v>
                </c:pt>
                <c:pt idx="1363">
                  <c:v>4.6554753337897763</c:v>
                </c:pt>
                <c:pt idx="1364">
                  <c:v>4.6270744189886761</c:v>
                </c:pt>
                <c:pt idx="1365">
                  <c:v>4.5990151704623203</c:v>
                </c:pt>
                <c:pt idx="1366">
                  <c:v>4.5713010599722637</c:v>
                </c:pt>
                <c:pt idx="1367">
                  <c:v>4.5439355719617947</c:v>
                </c:pt>
                <c:pt idx="1368">
                  <c:v>4.5169222035733236</c:v>
                </c:pt>
                <c:pt idx="1369">
                  <c:v>4.4902644646667413</c:v>
                </c:pt>
                <c:pt idx="1370">
                  <c:v>4.4639658778384526</c:v>
                </c:pt>
                <c:pt idx="1371">
                  <c:v>4.4380299784391735</c:v>
                </c:pt>
                <c:pt idx="1372">
                  <c:v>4.4124603145919901</c:v>
                </c:pt>
                <c:pt idx="1373">
                  <c:v>4.3872604472110597</c:v>
                </c:pt>
                <c:pt idx="1374">
                  <c:v>4.3624339500201765</c:v>
                </c:pt>
                <c:pt idx="1375">
                  <c:v>4.3379844095704359</c:v>
                </c:pt>
                <c:pt idx="1376">
                  <c:v>4.3139154252588696</c:v>
                </c:pt>
                <c:pt idx="1377">
                  <c:v>4.2902306093469962</c:v>
                </c:pt>
                <c:pt idx="1378">
                  <c:v>4.2669335869787464</c:v>
                </c:pt>
                <c:pt idx="1379">
                  <c:v>4.2440279961990202</c:v>
                </c:pt>
                <c:pt idx="1380">
                  <c:v>4.2215174879714485</c:v>
                </c:pt>
                <c:pt idx="1381">
                  <c:v>4.1994057261979263</c:v>
                </c:pt>
                <c:pt idx="1382">
                  <c:v>4.1776963877356801</c:v>
                </c:pt>
                <c:pt idx="1383">
                  <c:v>4.1563931624159398</c:v>
                </c:pt>
                <c:pt idx="1384">
                  <c:v>4.1354997530628124</c:v>
                </c:pt>
                <c:pt idx="1385">
                  <c:v>4.1150198755109937</c:v>
                </c:pt>
                <c:pt idx="1386">
                  <c:v>4.0949572586241363</c:v>
                </c:pt>
                <c:pt idx="1387">
                  <c:v>4.0753156443131404</c:v>
                </c:pt>
                <c:pt idx="1388">
                  <c:v>4.0560987875550198</c:v>
                </c:pt>
                <c:pt idx="1389">
                  <c:v>4.0373104564103475</c:v>
                </c:pt>
                <c:pt idx="1390">
                  <c:v>4.01895443204267</c:v>
                </c:pt>
                <c:pt idx="1391">
                  <c:v>4.0010345087353159</c:v>
                </c:pt>
                <c:pt idx="1392">
                  <c:v>3.9835544939111398</c:v>
                </c:pt>
                <c:pt idx="1393">
                  <c:v>3.9665182081499499</c:v>
                </c:pt>
                <c:pt idx="1394">
                  <c:v>3.9499294852077198</c:v>
                </c:pt>
                <c:pt idx="1395">
                  <c:v>3.9337921720333999</c:v>
                </c:pt>
                <c:pt idx="1396">
                  <c:v>3.91811012878861</c:v>
                </c:pt>
                <c:pt idx="1397">
                  <c:v>3.9028872288659602</c:v>
                </c:pt>
                <c:pt idx="1398">
                  <c:v>3.888127358905904</c:v>
                </c:pt>
                <c:pt idx="1399">
                  <c:v>3.8738344188168199</c:v>
                </c:pt>
                <c:pt idx="1400">
                  <c:v>3.8600123217919902</c:v>
                </c:pt>
                <c:pt idx="1401">
                  <c:v>3.8466649943292066</c:v>
                </c:pt>
                <c:pt idx="1402">
                  <c:v>3.8337963762474518</c:v>
                </c:pt>
                <c:pt idx="1403">
                  <c:v>3.8214104207064681</c:v>
                </c:pt>
                <c:pt idx="1404">
                  <c:v>3.80951109422519</c:v>
                </c:pt>
                <c:pt idx="1405">
                  <c:v>3.79810237669877</c:v>
                </c:pt>
                <c:pt idx="1406">
                  <c:v>3.7871882614181818</c:v>
                </c:pt>
                <c:pt idx="1407">
                  <c:v>3.7767727550877499</c:v>
                </c:pt>
                <c:pt idx="1408">
                  <c:v>3.76685987784413</c:v>
                </c:pt>
                <c:pt idx="1409">
                  <c:v>3.7574536632740387</c:v>
                </c:pt>
                <c:pt idx="1410">
                  <c:v>3.7485581584328518</c:v>
                </c:pt>
                <c:pt idx="1411">
                  <c:v>3.7401774238624919</c:v>
                </c:pt>
                <c:pt idx="1412">
                  <c:v>3.7323155336106684</c:v>
                </c:pt>
                <c:pt idx="1413">
                  <c:v>3.7249765752482502</c:v>
                </c:pt>
                <c:pt idx="1414">
                  <c:v>3.7181646498880698</c:v>
                </c:pt>
                <c:pt idx="1415">
                  <c:v>3.71188387220278</c:v>
                </c:pt>
                <c:pt idx="1416">
                  <c:v>3.7061383704441302</c:v>
                </c:pt>
                <c:pt idx="1417">
                  <c:v>3.7009322864601519</c:v>
                </c:pt>
                <c:pt idx="1418">
                  <c:v>3.69626977571399</c:v>
                </c:pt>
                <c:pt idx="1419">
                  <c:v>3.6921550073025502</c:v>
                </c:pt>
                <c:pt idx="1420">
                  <c:v>3.6885921639741501</c:v>
                </c:pt>
                <c:pt idx="1421">
                  <c:v>3.6855854421473029</c:v>
                </c:pt>
                <c:pt idx="1422">
                  <c:v>3.6831390519282126</c:v>
                </c:pt>
                <c:pt idx="1423">
                  <c:v>3.6812572171313618</c:v>
                </c:pt>
                <c:pt idx="1424">
                  <c:v>3.679944175294088</c:v>
                </c:pt>
                <c:pt idx="1425">
                  <c:v>3.6792041776988187</c:v>
                </c:pt>
                <c:pt idx="1426">
                  <c:v>3.6790414893883878</c:v>
                </c:pt>
                <c:pt idx="1427">
                  <c:v>3.6794603891862279</c:v>
                </c:pt>
                <c:pt idx="1428">
                  <c:v>3.680465169713468</c:v>
                </c:pt>
                <c:pt idx="1429">
                  <c:v>3.682060137408258</c:v>
                </c:pt>
                <c:pt idx="1430">
                  <c:v>3.68424961254349</c:v>
                </c:pt>
                <c:pt idx="1431">
                  <c:v>3.6870379292450899</c:v>
                </c:pt>
                <c:pt idx="1432">
                  <c:v>3.6904294355102478</c:v>
                </c:pt>
                <c:pt idx="1433">
                  <c:v>3.6944284932263987</c:v>
                </c:pt>
                <c:pt idx="1434">
                  <c:v>3.69903947818892</c:v>
                </c:pt>
                <c:pt idx="1435">
                  <c:v>3.7042667801195601</c:v>
                </c:pt>
                <c:pt idx="1436">
                  <c:v>3.7101148026844619</c:v>
                </c:pt>
                <c:pt idx="1437">
                  <c:v>3.7165879635135397</c:v>
                </c:pt>
                <c:pt idx="1438">
                  <c:v>3.7236906942172801</c:v>
                </c:pt>
                <c:pt idx="1439">
                  <c:v>3.73142744040676</c:v>
                </c:pt>
              </c:numCache>
            </c:numRef>
          </c:yVal>
        </c:ser>
        <c:axId val="172200320"/>
        <c:axId val="172201856"/>
      </c:scatterChart>
      <c:valAx>
        <c:axId val="172200320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201856"/>
        <c:crosses val="autoZero"/>
        <c:crossBetween val="midCat"/>
      </c:valAx>
      <c:valAx>
        <c:axId val="172201856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2003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IN"/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1600" b="1"/>
              <a:t>WEEKENDS</a:t>
            </a:r>
            <a:r>
              <a:rPr sz="1600" b="1" baseline="0"/>
              <a:t> CHART</a:t>
            </a:r>
            <a:endParaRPr b="1"/>
          </a:p>
        </c:rich>
      </c:tx>
      <c:spPr>
        <a:noFill/>
        <a:ln>
          <a:noFill/>
        </a:ln>
        <a:effectLst/>
      </c:spPr>
    </c:title>
    <c:plotArea>
      <c:layout/>
      <c:scatterChart>
        <c:scatterStyle val="lineMarker"/>
        <c:ser>
          <c:idx val="0"/>
          <c:order val="0"/>
          <c:tx>
            <c:strRef>
              <c:f>'WeekEnds Info'!$B$1</c:f>
              <c:strCache>
                <c:ptCount val="1"/>
                <c:pt idx="0">
                  <c:v>02-04-2016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'WeekEnds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'WeekEnds Info'!$B$2:$B$1441</c:f>
              <c:numCache>
                <c:formatCode>General</c:formatCode>
                <c:ptCount val="1440"/>
                <c:pt idx="0">
                  <c:v>5.0970399999999865</c:v>
                </c:pt>
                <c:pt idx="1">
                  <c:v>5.0363122075926636</c:v>
                </c:pt>
                <c:pt idx="2">
                  <c:v>4.9760047931816072</c:v>
                </c:pt>
                <c:pt idx="3">
                  <c:v>4.9161165026928</c:v>
                </c:pt>
                <c:pt idx="4">
                  <c:v>4.8566460843294514</c:v>
                </c:pt>
                <c:pt idx="5">
                  <c:v>4.7975922885692963</c:v>
                </c:pt>
                <c:pt idx="6">
                  <c:v>4.7389538681619863</c:v>
                </c:pt>
                <c:pt idx="7">
                  <c:v>4.6807295781263463</c:v>
                </c:pt>
                <c:pt idx="8">
                  <c:v>4.6229181757477926</c:v>
                </c:pt>
                <c:pt idx="9">
                  <c:v>4.5655184205755948</c:v>
                </c:pt>
                <c:pt idx="10">
                  <c:v>4.5085290744202098</c:v>
                </c:pt>
                <c:pt idx="11">
                  <c:v>4.4519489013506535</c:v>
                </c:pt>
                <c:pt idx="12">
                  <c:v>4.3957766676917762</c:v>
                </c:pt>
                <c:pt idx="13">
                  <c:v>4.3400111420216598</c:v>
                </c:pt>
                <c:pt idx="14">
                  <c:v>4.2846510951688739</c:v>
                </c:pt>
                <c:pt idx="15">
                  <c:v>4.2296953002098503</c:v>
                </c:pt>
                <c:pt idx="16">
                  <c:v>4.1751425324661975</c:v>
                </c:pt>
                <c:pt idx="17">
                  <c:v>4.1209915695020358</c:v>
                </c:pt>
                <c:pt idx="18">
                  <c:v>4.0672411911213535</c:v>
                </c:pt>
                <c:pt idx="19">
                  <c:v>4.0138901793652364</c:v>
                </c:pt>
                <c:pt idx="20">
                  <c:v>3.9609373185093619</c:v>
                </c:pt>
                <c:pt idx="21">
                  <c:v>3.9083813950611601</c:v>
                </c:pt>
                <c:pt idx="22">
                  <c:v>3.856221197757248</c:v>
                </c:pt>
                <c:pt idx="23">
                  <c:v>3.8044555175607382</c:v>
                </c:pt>
                <c:pt idx="24">
                  <c:v>3.7530831476585518</c:v>
                </c:pt>
                <c:pt idx="25">
                  <c:v>3.7021028834587484</c:v>
                </c:pt>
                <c:pt idx="26">
                  <c:v>3.6515135225878801</c:v>
                </c:pt>
                <c:pt idx="27">
                  <c:v>3.6013138648882901</c:v>
                </c:pt>
                <c:pt idx="28">
                  <c:v>3.5515027124154601</c:v>
                </c:pt>
                <c:pt idx="29">
                  <c:v>3.50207886943535</c:v>
                </c:pt>
                <c:pt idx="30">
                  <c:v>3.4530411424216898</c:v>
                </c:pt>
                <c:pt idx="31">
                  <c:v>3.4043883400533499</c:v>
                </c:pt>
                <c:pt idx="32">
                  <c:v>3.356119273211648</c:v>
                </c:pt>
                <c:pt idx="33">
                  <c:v>3.3082327549776918</c:v>
                </c:pt>
                <c:pt idx="34">
                  <c:v>3.2607276006297012</c:v>
                </c:pt>
                <c:pt idx="35">
                  <c:v>3.21360262764032</c:v>
                </c:pt>
                <c:pt idx="36">
                  <c:v>3.1668566556739797</c:v>
                </c:pt>
                <c:pt idx="37">
                  <c:v>3.1204885065842101</c:v>
                </c:pt>
                <c:pt idx="38">
                  <c:v>3.0744970044109801</c:v>
                </c:pt>
                <c:pt idx="39">
                  <c:v>3.0288809753780002</c:v>
                </c:pt>
                <c:pt idx="40">
                  <c:v>2.9836392478900819</c:v>
                </c:pt>
                <c:pt idx="41">
                  <c:v>2.9387706525304602</c:v>
                </c:pt>
                <c:pt idx="42">
                  <c:v>2.8942740220580987</c:v>
                </c:pt>
                <c:pt idx="43">
                  <c:v>2.8501481914050579</c:v>
                </c:pt>
                <c:pt idx="44">
                  <c:v>2.8063919976738081</c:v>
                </c:pt>
                <c:pt idx="45">
                  <c:v>2.763004280134552</c:v>
                </c:pt>
                <c:pt idx="46">
                  <c:v>2.7199838802225402</c:v>
                </c:pt>
                <c:pt idx="47">
                  <c:v>2.6773296415354531</c:v>
                </c:pt>
                <c:pt idx="48">
                  <c:v>2.6350404098306663</c:v>
                </c:pt>
                <c:pt idx="49">
                  <c:v>2.5931150330226398</c:v>
                </c:pt>
                <c:pt idx="50">
                  <c:v>2.5515523611801987</c:v>
                </c:pt>
                <c:pt idx="51">
                  <c:v>2.51035124652388</c:v>
                </c:pt>
                <c:pt idx="52">
                  <c:v>2.4695105434232798</c:v>
                </c:pt>
                <c:pt idx="53">
                  <c:v>2.42902910839436</c:v>
                </c:pt>
                <c:pt idx="54">
                  <c:v>2.38890580009679</c:v>
                </c:pt>
                <c:pt idx="55">
                  <c:v>2.3491394793312597</c:v>
                </c:pt>
                <c:pt idx="56">
                  <c:v>2.3097290090368388</c:v>
                </c:pt>
                <c:pt idx="57">
                  <c:v>2.2706732542882797</c:v>
                </c:pt>
                <c:pt idx="58">
                  <c:v>2.2319710822933412</c:v>
                </c:pt>
                <c:pt idx="59">
                  <c:v>2.1936213623901719</c:v>
                </c:pt>
                <c:pt idx="60">
                  <c:v>2.1556229660445481</c:v>
                </c:pt>
                <c:pt idx="61">
                  <c:v>2.1179747668473148</c:v>
                </c:pt>
                <c:pt idx="62">
                  <c:v>2.0806756405116</c:v>
                </c:pt>
                <c:pt idx="63">
                  <c:v>2.0437244648702499</c:v>
                </c:pt>
                <c:pt idx="64">
                  <c:v>2.0071201198730799</c:v>
                </c:pt>
                <c:pt idx="65">
                  <c:v>1.9708614875842299</c:v>
                </c:pt>
                <c:pt idx="66">
                  <c:v>1.93494745217952</c:v>
                </c:pt>
                <c:pt idx="67">
                  <c:v>1.8993768999437401</c:v>
                </c:pt>
                <c:pt idx="68">
                  <c:v>1.8641487192680009</c:v>
                </c:pt>
                <c:pt idx="69">
                  <c:v>1.8292618006470698</c:v>
                </c:pt>
                <c:pt idx="70">
                  <c:v>1.7947150366766709</c:v>
                </c:pt>
                <c:pt idx="71">
                  <c:v>1.76050732205085</c:v>
                </c:pt>
                <c:pt idx="72">
                  <c:v>1.7266375535592799</c:v>
                </c:pt>
                <c:pt idx="73">
                  <c:v>1.6931046300845998</c:v>
                </c:pt>
                <c:pt idx="74">
                  <c:v>1.6599074525997399</c:v>
                </c:pt>
                <c:pt idx="75">
                  <c:v>1.6270449241652609</c:v>
                </c:pt>
                <c:pt idx="76">
                  <c:v>1.5945159499266714</c:v>
                </c:pt>
                <c:pt idx="77">
                  <c:v>1.5623194371117601</c:v>
                </c:pt>
                <c:pt idx="78">
                  <c:v>1.5304542950279389</c:v>
                </c:pt>
                <c:pt idx="79">
                  <c:v>1.4989194350595498</c:v>
                </c:pt>
                <c:pt idx="80">
                  <c:v>1.4677137706652099</c:v>
                </c:pt>
                <c:pt idx="81">
                  <c:v>1.4368362173751381</c:v>
                </c:pt>
                <c:pt idx="82">
                  <c:v>1.406285692788479</c:v>
                </c:pt>
                <c:pt idx="83">
                  <c:v>1.37606111657064</c:v>
                </c:pt>
                <c:pt idx="84">
                  <c:v>1.3461614104506299</c:v>
                </c:pt>
                <c:pt idx="85">
                  <c:v>1.31658549821836</c:v>
                </c:pt>
                <c:pt idx="86">
                  <c:v>1.2873323057219999</c:v>
                </c:pt>
                <c:pt idx="87">
                  <c:v>1.2584007608652801</c:v>
                </c:pt>
                <c:pt idx="88">
                  <c:v>1.229789793604859</c:v>
                </c:pt>
                <c:pt idx="89">
                  <c:v>1.201498335947629</c:v>
                </c:pt>
                <c:pt idx="90">
                  <c:v>1.1735253219480408</c:v>
                </c:pt>
                <c:pt idx="91">
                  <c:v>1.1458696877054382</c:v>
                </c:pt>
                <c:pt idx="92">
                  <c:v>1.1185303713614101</c:v>
                </c:pt>
                <c:pt idx="93">
                  <c:v>1.091506313097089</c:v>
                </c:pt>
                <c:pt idx="94">
                  <c:v>1.0647964551304789</c:v>
                </c:pt>
                <c:pt idx="95">
                  <c:v>1.03839974171382</c:v>
                </c:pt>
                <c:pt idx="96">
                  <c:v>1.0123151191308901</c:v>
                </c:pt>
                <c:pt idx="97">
                  <c:v>0.98654153569433201</c:v>
                </c:pt>
                <c:pt idx="98">
                  <c:v>0.96107794174299654</c:v>
                </c:pt>
                <c:pt idx="99">
                  <c:v>0.93592328963927141</c:v>
                </c:pt>
                <c:pt idx="100">
                  <c:v>0.91107653376639997</c:v>
                </c:pt>
                <c:pt idx="101">
                  <c:v>0.88653663052582099</c:v>
                </c:pt>
                <c:pt idx="102">
                  <c:v>0.86230253833449544</c:v>
                </c:pt>
                <c:pt idx="103">
                  <c:v>0.83837321762223105</c:v>
                </c:pt>
                <c:pt idx="104">
                  <c:v>0.81474763082901758</c:v>
                </c:pt>
                <c:pt idx="105">
                  <c:v>0.79142474240235361</c:v>
                </c:pt>
                <c:pt idx="106">
                  <c:v>0.76840351879458346</c:v>
                </c:pt>
                <c:pt idx="107">
                  <c:v>0.74568292846020701</c:v>
                </c:pt>
                <c:pt idx="108">
                  <c:v>0.72326194185323756</c:v>
                </c:pt>
                <c:pt idx="109">
                  <c:v>0.70113953142450658</c:v>
                </c:pt>
                <c:pt idx="110">
                  <c:v>0.67931467161900572</c:v>
                </c:pt>
                <c:pt idx="111">
                  <c:v>0.65778633887321203</c:v>
                </c:pt>
                <c:pt idx="112">
                  <c:v>0.63655351161242302</c:v>
                </c:pt>
                <c:pt idx="113">
                  <c:v>0.61561517024808088</c:v>
                </c:pt>
                <c:pt idx="114">
                  <c:v>0.59497029717510042</c:v>
                </c:pt>
                <c:pt idx="115">
                  <c:v>0.57461787676920495</c:v>
                </c:pt>
                <c:pt idx="116">
                  <c:v>0.55455689538425057</c:v>
                </c:pt>
                <c:pt idx="117">
                  <c:v>0.5347863413495606</c:v>
                </c:pt>
                <c:pt idx="118">
                  <c:v>0.5153052049672483</c:v>
                </c:pt>
                <c:pt idx="119">
                  <c:v>0.49611247850955537</c:v>
                </c:pt>
                <c:pt idx="120">
                  <c:v>0.47720715621616672</c:v>
                </c:pt>
                <c:pt idx="121">
                  <c:v>0.45858823429156298</c:v>
                </c:pt>
                <c:pt idx="122">
                  <c:v>0.44025471090232693</c:v>
                </c:pt>
                <c:pt idx="123">
                  <c:v>0.42220558617448423</c:v>
                </c:pt>
                <c:pt idx="124">
                  <c:v>0.40443986219083622</c:v>
                </c:pt>
                <c:pt idx="125">
                  <c:v>0.38695654298828036</c:v>
                </c:pt>
                <c:pt idx="126">
                  <c:v>0.36975463455514801</c:v>
                </c:pt>
                <c:pt idx="127">
                  <c:v>0.35283314482852279</c:v>
                </c:pt>
                <c:pt idx="128">
                  <c:v>0.33619108369158801</c:v>
                </c:pt>
                <c:pt idx="129">
                  <c:v>0.31982746297093945</c:v>
                </c:pt>
                <c:pt idx="130">
                  <c:v>0.30374129643391878</c:v>
                </c:pt>
                <c:pt idx="131">
                  <c:v>0.28793159978595423</c:v>
                </c:pt>
                <c:pt idx="132">
                  <c:v>0.27239739066787222</c:v>
                </c:pt>
                <c:pt idx="133">
                  <c:v>0.25713768865324099</c:v>
                </c:pt>
                <c:pt idx="134">
                  <c:v>0.24215151524569589</c:v>
                </c:pt>
                <c:pt idx="135">
                  <c:v>0.22743789387626526</c:v>
                </c:pt>
                <c:pt idx="136">
                  <c:v>0.21299584990070511</c:v>
                </c:pt>
                <c:pt idx="137">
                  <c:v>0.19882441059682618</c:v>
                </c:pt>
                <c:pt idx="138">
                  <c:v>0.18492260516182218</c:v>
                </c:pt>
                <c:pt idx="139">
                  <c:v>0.17128946470960299</c:v>
                </c:pt>
                <c:pt idx="140">
                  <c:v>0.15792402226812199</c:v>
                </c:pt>
                <c:pt idx="141">
                  <c:v>0.14482531277670699</c:v>
                </c:pt>
                <c:pt idx="142">
                  <c:v>0.13199237308338499</c:v>
                </c:pt>
                <c:pt idx="143">
                  <c:v>0.11942424194221815</c:v>
                </c:pt>
                <c:pt idx="144">
                  <c:v>0.10711996001063002</c:v>
                </c:pt>
                <c:pt idx="145">
                  <c:v>9.5078569846736002E-2</c:v>
                </c:pt>
                <c:pt idx="146">
                  <c:v>8.3299115906670246E-2</c:v>
                </c:pt>
                <c:pt idx="147">
                  <c:v>7.1780644541919722E-2</c:v>
                </c:pt>
                <c:pt idx="148">
                  <c:v>6.0522203996651341E-2</c:v>
                </c:pt>
                <c:pt idx="149">
                  <c:v>4.9522844405039713E-2</c:v>
                </c:pt>
                <c:pt idx="150">
                  <c:v>3.8781617788600037E-2</c:v>
                </c:pt>
                <c:pt idx="151">
                  <c:v>2.8297578053517201E-2</c:v>
                </c:pt>
                <c:pt idx="152">
                  <c:v>1.8069780987974401E-2</c:v>
                </c:pt>
                <c:pt idx="153">
                  <c:v>8.0972842594775381E-3</c:v>
                </c:pt>
                <c:pt idx="154">
                  <c:v>-1.6208525878029709E-3</c:v>
                </c:pt>
                <c:pt idx="155">
                  <c:v>-1.1085568135714903E-2</c:v>
                </c:pt>
                <c:pt idx="156">
                  <c:v>-2.0297799094787884E-2</c:v>
                </c:pt>
                <c:pt idx="157">
                  <c:v>-2.9258480306904883E-2</c:v>
                </c:pt>
                <c:pt idx="158">
                  <c:v>-3.7968544747974002E-2</c:v>
                </c:pt>
                <c:pt idx="159">
                  <c:v>-4.64289235306019E-2</c:v>
                </c:pt>
                <c:pt idx="160">
                  <c:v>-5.4640545906752686E-2</c:v>
                </c:pt>
                <c:pt idx="161">
                  <c:v>-6.2604339270434198E-2</c:v>
                </c:pt>
                <c:pt idx="162">
                  <c:v>-7.0321229160358101E-2</c:v>
                </c:pt>
                <c:pt idx="163">
                  <c:v>-7.7792139262609056E-2</c:v>
                </c:pt>
                <c:pt idx="164">
                  <c:v>-8.5017991413323502E-2</c:v>
                </c:pt>
                <c:pt idx="165">
                  <c:v>-9.1999705601357187E-2</c:v>
                </c:pt>
                <c:pt idx="166">
                  <c:v>-9.873819997094653E-2</c:v>
                </c:pt>
                <c:pt idx="167">
                  <c:v>-0.10523439082439498</c:v>
                </c:pt>
                <c:pt idx="168">
                  <c:v>-0.11148919262472992</c:v>
                </c:pt>
                <c:pt idx="169">
                  <c:v>-0.117503517998381</c:v>
                </c:pt>
                <c:pt idx="170">
                  <c:v>-0.12327827773784505</c:v>
                </c:pt>
                <c:pt idx="171">
                  <c:v>-0.12881438080436325</c:v>
                </c:pt>
                <c:pt idx="172">
                  <c:v>-0.13411273433058288</c:v>
                </c:pt>
                <c:pt idx="173">
                  <c:v>-0.13917424362323697</c:v>
                </c:pt>
                <c:pt idx="174">
                  <c:v>-0.14399981216581012</c:v>
                </c:pt>
                <c:pt idx="175">
                  <c:v>-0.14859034162120618</c:v>
                </c:pt>
                <c:pt idx="176">
                  <c:v>-0.15294673183442337</c:v>
                </c:pt>
                <c:pt idx="177">
                  <c:v>-0.15706988083522333</c:v>
                </c:pt>
                <c:pt idx="178">
                  <c:v>-0.16096068484080212</c:v>
                </c:pt>
                <c:pt idx="179">
                  <c:v>-0.16462003825845889</c:v>
                </c:pt>
                <c:pt idx="180">
                  <c:v>-0.16804883368827012</c:v>
                </c:pt>
                <c:pt idx="181">
                  <c:v>-0.17124796192575101</c:v>
                </c:pt>
                <c:pt idx="182">
                  <c:v>-0.17421831196453999</c:v>
                </c:pt>
                <c:pt idx="183">
                  <c:v>-0.17696077099905497</c:v>
                </c:pt>
                <c:pt idx="184">
                  <c:v>-0.17947622442717412</c:v>
                </c:pt>
                <c:pt idx="185">
                  <c:v>-0.18176555585290419</c:v>
                </c:pt>
                <c:pt idx="186">
                  <c:v>-0.18382964708904201</c:v>
                </c:pt>
                <c:pt idx="187">
                  <c:v>-0.18566937815986112</c:v>
                </c:pt>
                <c:pt idx="188">
                  <c:v>-0.18728562730376597</c:v>
                </c:pt>
                <c:pt idx="189">
                  <c:v>-0.188679270975977</c:v>
                </c:pt>
                <c:pt idx="190">
                  <c:v>-0.18985118385118618</c:v>
                </c:pt>
                <c:pt idx="191">
                  <c:v>-0.19080223882624112</c:v>
                </c:pt>
                <c:pt idx="192">
                  <c:v>-0.19153330702280599</c:v>
                </c:pt>
                <c:pt idx="193">
                  <c:v>-0.19204525779003612</c:v>
                </c:pt>
                <c:pt idx="194">
                  <c:v>-0.19233895870725001</c:v>
                </c:pt>
                <c:pt idx="195">
                  <c:v>-0.19241527558659718</c:v>
                </c:pt>
                <c:pt idx="196">
                  <c:v>-0.192275072475727</c:v>
                </c:pt>
                <c:pt idx="197">
                  <c:v>-0.19191921166046322</c:v>
                </c:pt>
                <c:pt idx="198">
                  <c:v>-0.19134855366746911</c:v>
                </c:pt>
                <c:pt idx="199">
                  <c:v>-0.19056395726692699</c:v>
                </c:pt>
                <c:pt idx="200">
                  <c:v>-0.18956627947519922</c:v>
                </c:pt>
                <c:pt idx="201">
                  <c:v>-0.18835637555750312</c:v>
                </c:pt>
                <c:pt idx="202">
                  <c:v>-0.18693509903057912</c:v>
                </c:pt>
                <c:pt idx="203">
                  <c:v>-0.18530330166536718</c:v>
                </c:pt>
                <c:pt idx="204">
                  <c:v>-0.18346183348966619</c:v>
                </c:pt>
                <c:pt idx="205">
                  <c:v>-0.18141154279082025</c:v>
                </c:pt>
                <c:pt idx="206">
                  <c:v>-0.17915327611837001</c:v>
                </c:pt>
                <c:pt idx="207">
                  <c:v>-0.1766878782867429</c:v>
                </c:pt>
                <c:pt idx="208">
                  <c:v>-0.17401619237790325</c:v>
                </c:pt>
                <c:pt idx="209">
                  <c:v>-0.171139059744045</c:v>
                </c:pt>
                <c:pt idx="210">
                  <c:v>-0.16805732001023699</c:v>
                </c:pt>
                <c:pt idx="211">
                  <c:v>-0.16477181107712299</c:v>
                </c:pt>
                <c:pt idx="212">
                  <c:v>-0.161283369123562</c:v>
                </c:pt>
                <c:pt idx="213">
                  <c:v>-0.15759282860932011</c:v>
                </c:pt>
                <c:pt idx="214">
                  <c:v>-0.15370102227773111</c:v>
                </c:pt>
                <c:pt idx="215">
                  <c:v>-0.14960878115836912</c:v>
                </c:pt>
                <c:pt idx="216">
                  <c:v>-0.14531693456972425</c:v>
                </c:pt>
                <c:pt idx="217">
                  <c:v>-0.14082631012186012</c:v>
                </c:pt>
                <c:pt idx="218">
                  <c:v>-0.13613773371909599</c:v>
                </c:pt>
                <c:pt idx="219">
                  <c:v>-0.13125202956268001</c:v>
                </c:pt>
                <c:pt idx="220">
                  <c:v>-0.12617002015344289</c:v>
                </c:pt>
                <c:pt idx="221">
                  <c:v>-0.12089252629448602</c:v>
                </c:pt>
                <c:pt idx="222">
                  <c:v>-0.11542036709383999</c:v>
                </c:pt>
                <c:pt idx="223">
                  <c:v>-0.10975435996714406</c:v>
                </c:pt>
                <c:pt idx="224">
                  <c:v>-0.10389532064031005</c:v>
                </c:pt>
                <c:pt idx="225">
                  <c:v>-9.7844063152193142E-2</c:v>
                </c:pt>
                <c:pt idx="226">
                  <c:v>-9.1601399857267216E-2</c:v>
                </c:pt>
                <c:pt idx="227">
                  <c:v>-8.5168141428293501E-2</c:v>
                </c:pt>
                <c:pt idx="228">
                  <c:v>-7.8545096858984906E-2</c:v>
                </c:pt>
                <c:pt idx="229">
                  <c:v>-7.1733073466687003E-2</c:v>
                </c:pt>
                <c:pt idx="230">
                  <c:v>-6.47328768950369E-2</c:v>
                </c:pt>
                <c:pt idx="231">
                  <c:v>-5.7545311116645501E-2</c:v>
                </c:pt>
                <c:pt idx="232">
                  <c:v>-5.0171178435760057E-2</c:v>
                </c:pt>
                <c:pt idx="233">
                  <c:v>-4.2611279490937001E-2</c:v>
                </c:pt>
                <c:pt idx="234">
                  <c:v>-3.4866413257707195E-2</c:v>
                </c:pt>
                <c:pt idx="235">
                  <c:v>-2.6937377051260637E-2</c:v>
                </c:pt>
                <c:pt idx="236">
                  <c:v>-1.8824966529102399E-2</c:v>
                </c:pt>
                <c:pt idx="237">
                  <c:v>-1.052997569372841E-2</c:v>
                </c:pt>
                <c:pt idx="238">
                  <c:v>-2.0531968952939212E-3</c:v>
                </c:pt>
                <c:pt idx="239">
                  <c:v>6.6045791657094403E-3</c:v>
                </c:pt>
                <c:pt idx="240">
                  <c:v>1.5442563435791501E-2</c:v>
                </c:pt>
                <c:pt idx="241">
                  <c:v>2.4459968505786918E-2</c:v>
                </c:pt>
                <c:pt idx="242">
                  <c:v>3.3656008608188501E-2</c:v>
                </c:pt>
                <c:pt idx="243">
                  <c:v>4.3029899614479457E-2</c:v>
                </c:pt>
                <c:pt idx="244">
                  <c:v>5.25808590324503E-2</c:v>
                </c:pt>
                <c:pt idx="245">
                  <c:v>6.230810600354534E-2</c:v>
                </c:pt>
                <c:pt idx="246">
                  <c:v>7.2210861300177898E-2</c:v>
                </c:pt>
                <c:pt idx="247">
                  <c:v>8.2288347323069097E-2</c:v>
                </c:pt>
                <c:pt idx="248">
                  <c:v>9.2539788098576894E-2</c:v>
                </c:pt>
                <c:pt idx="249">
                  <c:v>0.10296440927601508</c:v>
                </c:pt>
                <c:pt idx="250">
                  <c:v>0.113561438125</c:v>
                </c:pt>
                <c:pt idx="251">
                  <c:v>0.124330103532765</c:v>
                </c:pt>
                <c:pt idx="252">
                  <c:v>0.13526963600149522</c:v>
                </c:pt>
                <c:pt idx="253">
                  <c:v>0.14637926764565889</c:v>
                </c:pt>
                <c:pt idx="254">
                  <c:v>0.15765823218934122</c:v>
                </c:pt>
                <c:pt idx="255">
                  <c:v>0.16910576496355778</c:v>
                </c:pt>
                <c:pt idx="256">
                  <c:v>0.18072110290360288</c:v>
                </c:pt>
                <c:pt idx="257">
                  <c:v>0.19250348454636826</c:v>
                </c:pt>
                <c:pt idx="258">
                  <c:v>0.20445215002767811</c:v>
                </c:pt>
                <c:pt idx="259">
                  <c:v>0.21656634107960618</c:v>
                </c:pt>
                <c:pt idx="260">
                  <c:v>0.22884530102782619</c:v>
                </c:pt>
                <c:pt idx="261">
                  <c:v>0.24128827478892412</c:v>
                </c:pt>
                <c:pt idx="262">
                  <c:v>0.25389450886773701</c:v>
                </c:pt>
                <c:pt idx="263">
                  <c:v>0.26666325135467622</c:v>
                </c:pt>
                <c:pt idx="264">
                  <c:v>0.27959375192306002</c:v>
                </c:pt>
                <c:pt idx="265">
                  <c:v>0.29268526182644344</c:v>
                </c:pt>
                <c:pt idx="266">
                  <c:v>0.30593703389595123</c:v>
                </c:pt>
                <c:pt idx="267">
                  <c:v>0.31934832253759698</c:v>
                </c:pt>
                <c:pt idx="268">
                  <c:v>0.33291838372962568</c:v>
                </c:pt>
                <c:pt idx="269">
                  <c:v>0.34664647501982937</c:v>
                </c:pt>
                <c:pt idx="270">
                  <c:v>0.36053185552289402</c:v>
                </c:pt>
                <c:pt idx="271">
                  <c:v>0.37457378591771051</c:v>
                </c:pt>
                <c:pt idx="272">
                  <c:v>0.38877152844471702</c:v>
                </c:pt>
                <c:pt idx="273">
                  <c:v>0.40312434690322402</c:v>
                </c:pt>
                <c:pt idx="274">
                  <c:v>0.41763150664874499</c:v>
                </c:pt>
                <c:pt idx="275">
                  <c:v>0.43229227459031899</c:v>
                </c:pt>
                <c:pt idx="276">
                  <c:v>0.44710591918785642</c:v>
                </c:pt>
                <c:pt idx="277">
                  <c:v>0.46207171044945522</c:v>
                </c:pt>
                <c:pt idx="278">
                  <c:v>0.47718891992872536</c:v>
                </c:pt>
                <c:pt idx="279">
                  <c:v>0.49245682072213998</c:v>
                </c:pt>
                <c:pt idx="280">
                  <c:v>0.50787468746634001</c:v>
                </c:pt>
                <c:pt idx="281">
                  <c:v>0.52344179633548471</c:v>
                </c:pt>
                <c:pt idx="282">
                  <c:v>0.53915742503856801</c:v>
                </c:pt>
                <c:pt idx="283">
                  <c:v>0.5550208528167484</c:v>
                </c:pt>
                <c:pt idx="284">
                  <c:v>0.57103136044068603</c:v>
                </c:pt>
                <c:pt idx="285">
                  <c:v>0.58718823020787303</c:v>
                </c:pt>
                <c:pt idx="286">
                  <c:v>0.60349074593994356</c:v>
                </c:pt>
                <c:pt idx="287">
                  <c:v>0.61993819298003805</c:v>
                </c:pt>
                <c:pt idx="288">
                  <c:v>0.63652985819009289</c:v>
                </c:pt>
                <c:pt idx="289">
                  <c:v>0.65326502994820301</c:v>
                </c:pt>
                <c:pt idx="290">
                  <c:v>0.67014299814593603</c:v>
                </c:pt>
                <c:pt idx="291">
                  <c:v>0.68716305418566059</c:v>
                </c:pt>
                <c:pt idx="292">
                  <c:v>0.70432449097788041</c:v>
                </c:pt>
                <c:pt idx="293">
                  <c:v>0.72162660293856074</c:v>
                </c:pt>
                <c:pt idx="294">
                  <c:v>0.73906868598646858</c:v>
                </c:pt>
                <c:pt idx="295">
                  <c:v>0.75665003754048521</c:v>
                </c:pt>
                <c:pt idx="296">
                  <c:v>0.77436995651693941</c:v>
                </c:pt>
                <c:pt idx="297">
                  <c:v>0.79222774332695856</c:v>
                </c:pt>
                <c:pt idx="298">
                  <c:v>0.8102226998737686</c:v>
                </c:pt>
                <c:pt idx="299">
                  <c:v>0.82835412955003396</c:v>
                </c:pt>
                <c:pt idx="300">
                  <c:v>0.84662133723520083</c:v>
                </c:pt>
                <c:pt idx="301">
                  <c:v>0.86502362929280441</c:v>
                </c:pt>
                <c:pt idx="302">
                  <c:v>0.8835603135678155</c:v>
                </c:pt>
                <c:pt idx="303">
                  <c:v>0.90223069938396006</c:v>
                </c:pt>
                <c:pt idx="304">
                  <c:v>0.92103409754105803</c:v>
                </c:pt>
                <c:pt idx="305">
                  <c:v>0.93996982031234</c:v>
                </c:pt>
                <c:pt idx="306">
                  <c:v>0.95903718144178951</c:v>
                </c:pt>
                <c:pt idx="307">
                  <c:v>0.97823549614146943</c:v>
                </c:pt>
                <c:pt idx="308">
                  <c:v>0.99756408108883343</c:v>
                </c:pt>
                <c:pt idx="309">
                  <c:v>1.017022254424089</c:v>
                </c:pt>
                <c:pt idx="310">
                  <c:v>1.0366093357475199</c:v>
                </c:pt>
                <c:pt idx="311">
                  <c:v>1.0563246461167699</c:v>
                </c:pt>
                <c:pt idx="312">
                  <c:v>1.0761675080442301</c:v>
                </c:pt>
                <c:pt idx="313">
                  <c:v>1.0961372454943499</c:v>
                </c:pt>
                <c:pt idx="314">
                  <c:v>1.1162331838809401</c:v>
                </c:pt>
                <c:pt idx="315">
                  <c:v>1.1364546500645598</c:v>
                </c:pt>
                <c:pt idx="316">
                  <c:v>1.1568009723497801</c:v>
                </c:pt>
                <c:pt idx="317">
                  <c:v>1.1772714804825599</c:v>
                </c:pt>
                <c:pt idx="318">
                  <c:v>1.19786550564755</c:v>
                </c:pt>
                <c:pt idx="319">
                  <c:v>1.2185823804654399</c:v>
                </c:pt>
                <c:pt idx="320">
                  <c:v>1.2394214389902798</c:v>
                </c:pt>
                <c:pt idx="321">
                  <c:v>1.2603820167068209</c:v>
                </c:pt>
                <c:pt idx="322">
                  <c:v>1.2814634505278091</c:v>
                </c:pt>
                <c:pt idx="323">
                  <c:v>1.3026650787913601</c:v>
                </c:pt>
                <c:pt idx="324">
                  <c:v>1.3239862412582699</c:v>
                </c:pt>
                <c:pt idx="325">
                  <c:v>1.345426279109329</c:v>
                </c:pt>
                <c:pt idx="326">
                  <c:v>1.3669845349426701</c:v>
                </c:pt>
                <c:pt idx="327">
                  <c:v>1.3886603527711099</c:v>
                </c:pt>
                <c:pt idx="328">
                  <c:v>1.4104530780194491</c:v>
                </c:pt>
                <c:pt idx="329">
                  <c:v>1.4323620575218099</c:v>
                </c:pt>
                <c:pt idx="330">
                  <c:v>1.45438663951898</c:v>
                </c:pt>
                <c:pt idx="331">
                  <c:v>1.47652617365573</c:v>
                </c:pt>
                <c:pt idx="332">
                  <c:v>1.4987800109781499</c:v>
                </c:pt>
                <c:pt idx="333">
                  <c:v>1.5211475039309801</c:v>
                </c:pt>
                <c:pt idx="334">
                  <c:v>1.543628006354919</c:v>
                </c:pt>
                <c:pt idx="335">
                  <c:v>1.56622087348397</c:v>
                </c:pt>
                <c:pt idx="336">
                  <c:v>1.5889254619428008</c:v>
                </c:pt>
                <c:pt idx="337">
                  <c:v>1.6117411297440001</c:v>
                </c:pt>
                <c:pt idx="338">
                  <c:v>1.6346672362854799</c:v>
                </c:pt>
                <c:pt idx="339">
                  <c:v>1.65770314234776</c:v>
                </c:pt>
                <c:pt idx="340">
                  <c:v>1.68084821009133</c:v>
                </c:pt>
                <c:pt idx="341">
                  <c:v>1.7041018030539199</c:v>
                </c:pt>
                <c:pt idx="342">
                  <c:v>1.7274632861479282</c:v>
                </c:pt>
                <c:pt idx="343">
                  <c:v>1.7509320256576399</c:v>
                </c:pt>
                <c:pt idx="344">
                  <c:v>1.7745073892366501</c:v>
                </c:pt>
                <c:pt idx="345">
                  <c:v>1.79818874590513</c:v>
                </c:pt>
                <c:pt idx="346">
                  <c:v>1.8219754660471899</c:v>
                </c:pt>
                <c:pt idx="347">
                  <c:v>1.8458669214082009</c:v>
                </c:pt>
                <c:pt idx="348">
                  <c:v>1.8698624850921191</c:v>
                </c:pt>
                <c:pt idx="349">
                  <c:v>1.8939615315588101</c:v>
                </c:pt>
                <c:pt idx="350">
                  <c:v>1.9181634366214009</c:v>
                </c:pt>
                <c:pt idx="351">
                  <c:v>1.9424675774435809</c:v>
                </c:pt>
                <c:pt idx="352">
                  <c:v>1.9668733325369601</c:v>
                </c:pt>
                <c:pt idx="353">
                  <c:v>1.9913800817583809</c:v>
                </c:pt>
                <c:pt idx="354">
                  <c:v>2.0159872063072402</c:v>
                </c:pt>
                <c:pt idx="355">
                  <c:v>2.0406940887228417</c:v>
                </c:pt>
                <c:pt idx="356">
                  <c:v>2.0655001128817201</c:v>
                </c:pt>
                <c:pt idx="357">
                  <c:v>2.0904046639949398</c:v>
                </c:pt>
                <c:pt idx="358">
                  <c:v>2.1154071286054701</c:v>
                </c:pt>
                <c:pt idx="359">
                  <c:v>2.1405068945855001</c:v>
                </c:pt>
                <c:pt idx="360">
                  <c:v>2.1657033511337298</c:v>
                </c:pt>
                <c:pt idx="361">
                  <c:v>2.1909958887727612</c:v>
                </c:pt>
                <c:pt idx="362">
                  <c:v>2.21638389934638</c:v>
                </c:pt>
                <c:pt idx="363">
                  <c:v>2.241866776016912</c:v>
                </c:pt>
                <c:pt idx="364">
                  <c:v>2.2674439132625501</c:v>
                </c:pt>
                <c:pt idx="365">
                  <c:v>2.293114706874674</c:v>
                </c:pt>
                <c:pt idx="366">
                  <c:v>2.3188785539551673</c:v>
                </c:pt>
                <c:pt idx="367">
                  <c:v>2.3447348529137817</c:v>
                </c:pt>
                <c:pt idx="368">
                  <c:v>2.370683003465428</c:v>
                </c:pt>
                <c:pt idx="369">
                  <c:v>2.3967224066275681</c:v>
                </c:pt>
                <c:pt idx="370">
                  <c:v>2.4228524647174479</c:v>
                </c:pt>
                <c:pt idx="371">
                  <c:v>2.44907258134953</c:v>
                </c:pt>
                <c:pt idx="372">
                  <c:v>2.47538216143273</c:v>
                </c:pt>
                <c:pt idx="373">
                  <c:v>2.50178061116782</c:v>
                </c:pt>
                <c:pt idx="374">
                  <c:v>2.5282673380447198</c:v>
                </c:pt>
                <c:pt idx="375">
                  <c:v>2.5548417508398398</c:v>
                </c:pt>
                <c:pt idx="376">
                  <c:v>2.5815032596133918</c:v>
                </c:pt>
                <c:pt idx="377">
                  <c:v>2.6082512757067517</c:v>
                </c:pt>
                <c:pt idx="378">
                  <c:v>2.6350852117397481</c:v>
                </c:pt>
                <c:pt idx="379">
                  <c:v>2.6620044816080481</c:v>
                </c:pt>
                <c:pt idx="380">
                  <c:v>2.6890085004804001</c:v>
                </c:pt>
                <c:pt idx="381">
                  <c:v>2.7160966847960681</c:v>
                </c:pt>
                <c:pt idx="382">
                  <c:v>2.7432684522620812</c:v>
                </c:pt>
                <c:pt idx="383">
                  <c:v>2.770523221850592</c:v>
                </c:pt>
                <c:pt idx="384">
                  <c:v>2.7978604137962084</c:v>
                </c:pt>
                <c:pt idx="385">
                  <c:v>2.8252794495933284</c:v>
                </c:pt>
                <c:pt idx="386">
                  <c:v>2.8527797519934501</c:v>
                </c:pt>
                <c:pt idx="387">
                  <c:v>2.8803607450025019</c:v>
                </c:pt>
                <c:pt idx="388">
                  <c:v>2.9080218538782101</c:v>
                </c:pt>
                <c:pt idx="389">
                  <c:v>2.9357625051273799</c:v>
                </c:pt>
                <c:pt idx="390">
                  <c:v>2.963582126503248</c:v>
                </c:pt>
                <c:pt idx="391">
                  <c:v>2.9914801470028101</c:v>
                </c:pt>
                <c:pt idx="392">
                  <c:v>3.0194559968641661</c:v>
                </c:pt>
                <c:pt idx="393">
                  <c:v>3.0475091075637999</c:v>
                </c:pt>
                <c:pt idx="394">
                  <c:v>3.0756389118139782</c:v>
                </c:pt>
                <c:pt idx="395">
                  <c:v>3.1038448435600201</c:v>
                </c:pt>
                <c:pt idx="396">
                  <c:v>3.1321263379776698</c:v>
                </c:pt>
                <c:pt idx="397">
                  <c:v>3.1604828314703801</c:v>
                </c:pt>
                <c:pt idx="398">
                  <c:v>3.1889137616667029</c:v>
                </c:pt>
                <c:pt idx="399">
                  <c:v>3.2174185674175519</c:v>
                </c:pt>
                <c:pt idx="400">
                  <c:v>3.2459966887936011</c:v>
                </c:pt>
                <c:pt idx="401">
                  <c:v>3.2746475670825412</c:v>
                </c:pt>
                <c:pt idx="402">
                  <c:v>3.3033706447864719</c:v>
                </c:pt>
                <c:pt idx="403">
                  <c:v>3.3321653656191974</c:v>
                </c:pt>
                <c:pt idx="404">
                  <c:v>3.3610311745035597</c:v>
                </c:pt>
                <c:pt idx="405">
                  <c:v>3.38996751756879</c:v>
                </c:pt>
                <c:pt idx="406">
                  <c:v>3.4189738421478002</c:v>
                </c:pt>
                <c:pt idx="407">
                  <c:v>3.4480495967745481</c:v>
                </c:pt>
                <c:pt idx="408">
                  <c:v>3.4771942311813619</c:v>
                </c:pt>
                <c:pt idx="409">
                  <c:v>3.5064071962961987</c:v>
                </c:pt>
                <c:pt idx="410">
                  <c:v>3.5356879442401281</c:v>
                </c:pt>
                <c:pt idx="411">
                  <c:v>3.5650359283245101</c:v>
                </c:pt>
                <c:pt idx="412">
                  <c:v>3.594450603048378</c:v>
                </c:pt>
                <c:pt idx="413">
                  <c:v>3.62393142409582</c:v>
                </c:pt>
                <c:pt idx="414">
                  <c:v>3.6534778483332202</c:v>
                </c:pt>
                <c:pt idx="415">
                  <c:v>3.6830893338066502</c:v>
                </c:pt>
                <c:pt idx="416">
                  <c:v>3.7127653397391569</c:v>
                </c:pt>
                <c:pt idx="417">
                  <c:v>3.7425053265281587</c:v>
                </c:pt>
                <c:pt idx="418">
                  <c:v>3.7723087557426718</c:v>
                </c:pt>
                <c:pt idx="419">
                  <c:v>3.8021750901207381</c:v>
                </c:pt>
                <c:pt idx="420">
                  <c:v>3.8321037935667182</c:v>
                </c:pt>
                <c:pt idx="421">
                  <c:v>3.862094331148588</c:v>
                </c:pt>
                <c:pt idx="422">
                  <c:v>3.8921461690953079</c:v>
                </c:pt>
                <c:pt idx="423">
                  <c:v>3.9222587747941673</c:v>
                </c:pt>
                <c:pt idx="424">
                  <c:v>3.9524316167880587</c:v>
                </c:pt>
                <c:pt idx="425">
                  <c:v>3.982664164772848</c:v>
                </c:pt>
                <c:pt idx="426">
                  <c:v>4.0129558895946964</c:v>
                </c:pt>
                <c:pt idx="427">
                  <c:v>4.0433062632473797</c:v>
                </c:pt>
                <c:pt idx="428">
                  <c:v>4.0737147588696399</c:v>
                </c:pt>
                <c:pt idx="429">
                  <c:v>4.1041808507424724</c:v>
                </c:pt>
                <c:pt idx="430">
                  <c:v>4.1347040142865286</c:v>
                </c:pt>
                <c:pt idx="431">
                  <c:v>4.1652837260593465</c:v>
                </c:pt>
                <c:pt idx="432">
                  <c:v>4.1959194637527775</c:v>
                </c:pt>
                <c:pt idx="433">
                  <c:v>4.22661070619026</c:v>
                </c:pt>
                <c:pt idx="434">
                  <c:v>4.2573569333241323</c:v>
                </c:pt>
                <c:pt idx="435">
                  <c:v>4.2881576262330299</c:v>
                </c:pt>
                <c:pt idx="436">
                  <c:v>4.3190122671191462</c:v>
                </c:pt>
                <c:pt idx="437">
                  <c:v>4.3499203393056298</c:v>
                </c:pt>
                <c:pt idx="438">
                  <c:v>4.3808813272338485</c:v>
                </c:pt>
                <c:pt idx="439">
                  <c:v>4.4118947164607398</c:v>
                </c:pt>
                <c:pt idx="440">
                  <c:v>4.4429599936561814</c:v>
                </c:pt>
                <c:pt idx="441">
                  <c:v>4.4740766466002375</c:v>
                </c:pt>
                <c:pt idx="442">
                  <c:v>4.5052441641805814</c:v>
                </c:pt>
                <c:pt idx="443">
                  <c:v>4.5364620363897501</c:v>
                </c:pt>
                <c:pt idx="444">
                  <c:v>4.5677297543225404</c:v>
                </c:pt>
                <c:pt idx="445">
                  <c:v>4.5990468101732702</c:v>
                </c:pt>
                <c:pt idx="446">
                  <c:v>4.6304126972331501</c:v>
                </c:pt>
                <c:pt idx="447">
                  <c:v>4.6618269098875968</c:v>
                </c:pt>
                <c:pt idx="448">
                  <c:v>4.6932889436135996</c:v>
                </c:pt>
                <c:pt idx="449">
                  <c:v>4.7247982949769876</c:v>
                </c:pt>
                <c:pt idx="450">
                  <c:v>4.7563544616298001</c:v>
                </c:pt>
                <c:pt idx="451">
                  <c:v>4.7879569423075958</c:v>
                </c:pt>
                <c:pt idx="452">
                  <c:v>4.8196052368268463</c:v>
                </c:pt>
                <c:pt idx="453">
                  <c:v>4.8512988460821402</c:v>
                </c:pt>
                <c:pt idx="454">
                  <c:v>4.8830372720436301</c:v>
                </c:pt>
                <c:pt idx="455">
                  <c:v>4.9148200177543098</c:v>
                </c:pt>
                <c:pt idx="456">
                  <c:v>4.9466465873273435</c:v>
                </c:pt>
                <c:pt idx="457">
                  <c:v>4.9785164859434241</c:v>
                </c:pt>
                <c:pt idx="458">
                  <c:v>5.0104292198480485</c:v>
                </c:pt>
                <c:pt idx="459">
                  <c:v>5.0423842963489136</c:v>
                </c:pt>
                <c:pt idx="460">
                  <c:v>5.0743812238132096</c:v>
                </c:pt>
                <c:pt idx="461">
                  <c:v>5.10641951166492</c:v>
                </c:pt>
                <c:pt idx="462">
                  <c:v>5.1384986703822202</c:v>
                </c:pt>
                <c:pt idx="463">
                  <c:v>5.1706182114947703</c:v>
                </c:pt>
                <c:pt idx="464">
                  <c:v>5.2027776475810201</c:v>
                </c:pt>
                <c:pt idx="465">
                  <c:v>5.2349764922655702</c:v>
                </c:pt>
                <c:pt idx="466">
                  <c:v>5.2672142602165248</c:v>
                </c:pt>
                <c:pt idx="467">
                  <c:v>5.2994904671427703</c:v>
                </c:pt>
                <c:pt idx="468">
                  <c:v>5.3318046297913</c:v>
                </c:pt>
                <c:pt idx="469">
                  <c:v>5.364156265944616</c:v>
                </c:pt>
                <c:pt idx="470">
                  <c:v>5.3965448944180086</c:v>
                </c:pt>
                <c:pt idx="471">
                  <c:v>5.42897003505683</c:v>
                </c:pt>
                <c:pt idx="472">
                  <c:v>5.4614312087339698</c:v>
                </c:pt>
                <c:pt idx="473">
                  <c:v>5.4939279373470375</c:v>
                </c:pt>
                <c:pt idx="474">
                  <c:v>5.5264597438157699</c:v>
                </c:pt>
                <c:pt idx="475">
                  <c:v>5.5590261520793733</c:v>
                </c:pt>
                <c:pt idx="476">
                  <c:v>5.5916266870937514</c:v>
                </c:pt>
                <c:pt idx="477">
                  <c:v>5.6242608748289848</c:v>
                </c:pt>
                <c:pt idx="478">
                  <c:v>5.6569282422665559</c:v>
                </c:pt>
                <c:pt idx="479">
                  <c:v>5.6896283173966804</c:v>
                </c:pt>
                <c:pt idx="480">
                  <c:v>5.7223606292156886</c:v>
                </c:pt>
                <c:pt idx="481">
                  <c:v>5.7551247077233203</c:v>
                </c:pt>
                <c:pt idx="482">
                  <c:v>5.7879200839200635</c:v>
                </c:pt>
                <c:pt idx="483">
                  <c:v>5.82074628980447</c:v>
                </c:pt>
                <c:pt idx="484">
                  <c:v>5.85360285837052</c:v>
                </c:pt>
                <c:pt idx="485">
                  <c:v>5.8864893236049314</c:v>
                </c:pt>
                <c:pt idx="486">
                  <c:v>5.9194052204844496</c:v>
                </c:pt>
                <c:pt idx="487">
                  <c:v>5.9523500849732436</c:v>
                </c:pt>
                <c:pt idx="488">
                  <c:v>5.9853234540202136</c:v>
                </c:pt>
                <c:pt idx="489">
                  <c:v>6.018324865556286</c:v>
                </c:pt>
                <c:pt idx="490">
                  <c:v>6.0513538584918001</c:v>
                </c:pt>
                <c:pt idx="491">
                  <c:v>6.0844099727137699</c:v>
                </c:pt>
                <c:pt idx="492">
                  <c:v>6.1174927490833202</c:v>
                </c:pt>
                <c:pt idx="493">
                  <c:v>6.1506017294328501</c:v>
                </c:pt>
                <c:pt idx="494">
                  <c:v>6.18373645656356</c:v>
                </c:pt>
                <c:pt idx="495">
                  <c:v>6.2168964742425903</c:v>
                </c:pt>
                <c:pt idx="496">
                  <c:v>6.2500813272005065</c:v>
                </c:pt>
                <c:pt idx="497">
                  <c:v>6.2832905611285597</c:v>
                </c:pt>
                <c:pt idx="498">
                  <c:v>6.3165237226759601</c:v>
                </c:pt>
                <c:pt idx="499">
                  <c:v>6.3497803594473563</c:v>
                </c:pt>
                <c:pt idx="500">
                  <c:v>6.3830600200000003</c:v>
                </c:pt>
                <c:pt idx="501">
                  <c:v>6.4163622538411937</c:v>
                </c:pt>
                <c:pt idx="502">
                  <c:v>6.4496866114255402</c:v>
                </c:pt>
                <c:pt idx="503">
                  <c:v>6.4830326441523738</c:v>
                </c:pt>
                <c:pt idx="504">
                  <c:v>6.5163999043629524</c:v>
                </c:pt>
                <c:pt idx="505">
                  <c:v>6.5497879453378998</c:v>
                </c:pt>
                <c:pt idx="506">
                  <c:v>6.5831963212945004</c:v>
                </c:pt>
                <c:pt idx="507">
                  <c:v>6.6166245873840097</c:v>
                </c:pt>
                <c:pt idx="508">
                  <c:v>6.6500722996889863</c:v>
                </c:pt>
                <c:pt idx="509">
                  <c:v>6.6835390152206724</c:v>
                </c:pt>
                <c:pt idx="510">
                  <c:v>6.7170242919162275</c:v>
                </c:pt>
                <c:pt idx="511">
                  <c:v>6.75052768863618</c:v>
                </c:pt>
                <c:pt idx="512">
                  <c:v>6.7840487651616339</c:v>
                </c:pt>
                <c:pt idx="513">
                  <c:v>6.8175870821916797</c:v>
                </c:pt>
                <c:pt idx="514">
                  <c:v>6.8511422013407204</c:v>
                </c:pt>
                <c:pt idx="515">
                  <c:v>6.88471368513573</c:v>
                </c:pt>
                <c:pt idx="516">
                  <c:v>6.9183010970137024</c:v>
                </c:pt>
                <c:pt idx="517">
                  <c:v>6.9519040013188302</c:v>
                </c:pt>
                <c:pt idx="518">
                  <c:v>6.9855219633000001</c:v>
                </c:pt>
                <c:pt idx="519">
                  <c:v>7.0191545491079648</c:v>
                </c:pt>
                <c:pt idx="520">
                  <c:v>7.0528013257928199</c:v>
                </c:pt>
                <c:pt idx="521">
                  <c:v>7.0864618613011903</c:v>
                </c:pt>
                <c:pt idx="522">
                  <c:v>7.1201357244736601</c:v>
                </c:pt>
                <c:pt idx="523">
                  <c:v>7.153822485042074</c:v>
                </c:pt>
                <c:pt idx="524">
                  <c:v>7.1875217136268601</c:v>
                </c:pt>
                <c:pt idx="525">
                  <c:v>7.2212329817343841</c:v>
                </c:pt>
                <c:pt idx="526">
                  <c:v>7.2549558617541958</c:v>
                </c:pt>
                <c:pt idx="527">
                  <c:v>7.2886899269565202</c:v>
                </c:pt>
                <c:pt idx="528">
                  <c:v>7.3224347514893848</c:v>
                </c:pt>
                <c:pt idx="529">
                  <c:v>7.3561899103761164</c:v>
                </c:pt>
                <c:pt idx="530">
                  <c:v>7.3899549795125861</c:v>
                </c:pt>
                <c:pt idx="531">
                  <c:v>7.4237295356645738</c:v>
                </c:pt>
                <c:pt idx="532">
                  <c:v>7.4575131564650459</c:v>
                </c:pt>
                <c:pt idx="533">
                  <c:v>7.4913054204115834</c:v>
                </c:pt>
                <c:pt idx="534">
                  <c:v>7.5251059068635859</c:v>
                </c:pt>
                <c:pt idx="535">
                  <c:v>7.5589141960397157</c:v>
                </c:pt>
                <c:pt idx="536">
                  <c:v>7.5927298690151463</c:v>
                </c:pt>
                <c:pt idx="537">
                  <c:v>7.6265525077189258</c:v>
                </c:pt>
                <c:pt idx="538">
                  <c:v>7.6603816949313401</c:v>
                </c:pt>
                <c:pt idx="539">
                  <c:v>7.6942170142811399</c:v>
                </c:pt>
                <c:pt idx="540">
                  <c:v>7.7280580502429785</c:v>
                </c:pt>
                <c:pt idx="541">
                  <c:v>7.7619043881347203</c:v>
                </c:pt>
                <c:pt idx="542">
                  <c:v>7.7957556141146824</c:v>
                </c:pt>
                <c:pt idx="543">
                  <c:v>7.8296113151790996</c:v>
                </c:pt>
                <c:pt idx="544">
                  <c:v>7.8634710791593463</c:v>
                </c:pt>
                <c:pt idx="545">
                  <c:v>7.8973344947193098</c:v>
                </c:pt>
                <c:pt idx="546">
                  <c:v>7.9312011513527372</c:v>
                </c:pt>
                <c:pt idx="547">
                  <c:v>7.9650706393804764</c:v>
                </c:pt>
                <c:pt idx="548">
                  <c:v>7.9989425499479685</c:v>
                </c:pt>
                <c:pt idx="549">
                  <c:v>8.03281647502242</c:v>
                </c:pt>
                <c:pt idx="550">
                  <c:v>8.0666920073902073</c:v>
                </c:pt>
                <c:pt idx="551">
                  <c:v>8.1005687406541469</c:v>
                </c:pt>
                <c:pt idx="552">
                  <c:v>8.1344462692309971</c:v>
                </c:pt>
                <c:pt idx="553">
                  <c:v>8.1683241883484889</c:v>
                </c:pt>
                <c:pt idx="554">
                  <c:v>8.2022020940429705</c:v>
                </c:pt>
                <c:pt idx="555">
                  <c:v>8.2360795831564992</c:v>
                </c:pt>
                <c:pt idx="556">
                  <c:v>8.2699562533343478</c:v>
                </c:pt>
                <c:pt idx="557">
                  <c:v>8.3038317030221602</c:v>
                </c:pt>
                <c:pt idx="558">
                  <c:v>8.3377055314634507</c:v>
                </c:pt>
                <c:pt idx="559">
                  <c:v>8.3715773386968095</c:v>
                </c:pt>
                <c:pt idx="560">
                  <c:v>8.4054467255533023</c:v>
                </c:pt>
                <c:pt idx="561">
                  <c:v>8.4393132936537221</c:v>
                </c:pt>
                <c:pt idx="562">
                  <c:v>8.4731766454060793</c:v>
                </c:pt>
                <c:pt idx="563">
                  <c:v>8.5070363840027206</c:v>
                </c:pt>
                <c:pt idx="564">
                  <c:v>8.540892113417808</c:v>
                </c:pt>
                <c:pt idx="565">
                  <c:v>8.5747434384045906</c:v>
                </c:pt>
                <c:pt idx="566">
                  <c:v>8.6085899644927579</c:v>
                </c:pt>
                <c:pt idx="567">
                  <c:v>8.6424312979857483</c:v>
                </c:pt>
                <c:pt idx="568">
                  <c:v>8.6762670459580722</c:v>
                </c:pt>
                <c:pt idx="569">
                  <c:v>8.7100968162527028</c:v>
                </c:pt>
                <c:pt idx="570">
                  <c:v>8.7439202174782906</c:v>
                </c:pt>
                <c:pt idx="571">
                  <c:v>8.7777368590066533</c:v>
                </c:pt>
                <c:pt idx="572">
                  <c:v>8.8115463509699143</c:v>
                </c:pt>
                <c:pt idx="573">
                  <c:v>8.8453483042579801</c:v>
                </c:pt>
                <c:pt idx="574">
                  <c:v>8.879142330515867</c:v>
                </c:pt>
                <c:pt idx="575">
                  <c:v>8.9129280421408836</c:v>
                </c:pt>
                <c:pt idx="576">
                  <c:v>8.9467050522801799</c:v>
                </c:pt>
                <c:pt idx="577">
                  <c:v>8.9804729748278671</c:v>
                </c:pt>
                <c:pt idx="578">
                  <c:v>9.0142314244224213</c:v>
                </c:pt>
                <c:pt idx="579">
                  <c:v>9.0479800164441908</c:v>
                </c:pt>
                <c:pt idx="580">
                  <c:v>9.081718367012348</c:v>
                </c:pt>
                <c:pt idx="581">
                  <c:v>9.1154460929826122</c:v>
                </c:pt>
                <c:pt idx="582">
                  <c:v>9.1491628119442971</c:v>
                </c:pt>
                <c:pt idx="583">
                  <c:v>9.1828681422177674</c:v>
                </c:pt>
                <c:pt idx="584">
                  <c:v>9.2165617028518394</c:v>
                </c:pt>
                <c:pt idx="585">
                  <c:v>9.250243113620888</c:v>
                </c:pt>
                <c:pt idx="586">
                  <c:v>9.2839119950223559</c:v>
                </c:pt>
                <c:pt idx="587">
                  <c:v>9.3175679682740906</c:v>
                </c:pt>
                <c:pt idx="588">
                  <c:v>9.3512106553115188</c:v>
                </c:pt>
                <c:pt idx="589">
                  <c:v>9.384839678785168</c:v>
                </c:pt>
                <c:pt idx="590">
                  <c:v>9.41845466205781</c:v>
                </c:pt>
                <c:pt idx="591">
                  <c:v>9.4520552292019921</c:v>
                </c:pt>
                <c:pt idx="592">
                  <c:v>9.4856410049971505</c:v>
                </c:pt>
                <c:pt idx="593">
                  <c:v>9.5192116149271193</c:v>
                </c:pt>
                <c:pt idx="594">
                  <c:v>9.5527666851773727</c:v>
                </c:pt>
                <c:pt idx="595">
                  <c:v>9.5863058426323509</c:v>
                </c:pt>
                <c:pt idx="596">
                  <c:v>9.6198287148728117</c:v>
                </c:pt>
                <c:pt idx="597">
                  <c:v>9.6533349301731892</c:v>
                </c:pt>
                <c:pt idx="598">
                  <c:v>9.6868241174988405</c:v>
                </c:pt>
                <c:pt idx="599">
                  <c:v>9.720295906503468</c:v>
                </c:pt>
                <c:pt idx="600">
                  <c:v>9.7537499275264068</c:v>
                </c:pt>
                <c:pt idx="601">
                  <c:v>9.7871858115899073</c:v>
                </c:pt>
                <c:pt idx="602">
                  <c:v>9.8206031903965485</c:v>
                </c:pt>
                <c:pt idx="603">
                  <c:v>9.8540016963265504</c:v>
                </c:pt>
                <c:pt idx="604">
                  <c:v>9.8873809624350404</c:v>
                </c:pt>
                <c:pt idx="605">
                  <c:v>9.9207406224494292</c:v>
                </c:pt>
                <c:pt idx="606">
                  <c:v>9.9540803107667895</c:v>
                </c:pt>
                <c:pt idx="607">
                  <c:v>9.9873996624510699</c:v>
                </c:pt>
                <c:pt idx="608">
                  <c:v>10.020698313230501</c:v>
                </c:pt>
                <c:pt idx="609">
                  <c:v>10.053975899495002</c:v>
                </c:pt>
                <c:pt idx="610">
                  <c:v>10.087232058293207</c:v>
                </c:pt>
                <c:pt idx="611">
                  <c:v>10.1204664273303</c:v>
                </c:pt>
                <c:pt idx="612">
                  <c:v>10.153678644964801</c:v>
                </c:pt>
                <c:pt idx="613">
                  <c:v>10.1868683502063</c:v>
                </c:pt>
                <c:pt idx="614">
                  <c:v>10.220035182712492</c:v>
                </c:pt>
                <c:pt idx="615">
                  <c:v>10.253178782786794</c:v>
                </c:pt>
                <c:pt idx="616">
                  <c:v>10.286298791375494</c:v>
                </c:pt>
                <c:pt idx="617">
                  <c:v>10.319394850065011</c:v>
                </c:pt>
                <c:pt idx="618">
                  <c:v>10.352466601079412</c:v>
                </c:pt>
                <c:pt idx="619">
                  <c:v>10.385513687277706</c:v>
                </c:pt>
                <c:pt idx="620">
                  <c:v>10.418535752151101</c:v>
                </c:pt>
                <c:pt idx="621">
                  <c:v>10.451532439820216</c:v>
                </c:pt>
                <c:pt idx="622">
                  <c:v>10.4845033950327</c:v>
                </c:pt>
                <c:pt idx="623">
                  <c:v>10.5174482631604</c:v>
                </c:pt>
                <c:pt idx="624">
                  <c:v>10.5503666901968</c:v>
                </c:pt>
                <c:pt idx="625">
                  <c:v>10.583258322753901</c:v>
                </c:pt>
                <c:pt idx="626">
                  <c:v>10.616122808060204</c:v>
                </c:pt>
                <c:pt idx="627">
                  <c:v>10.648959793957792</c:v>
                </c:pt>
                <c:pt idx="628">
                  <c:v>10.681768928899398</c:v>
                </c:pt>
                <c:pt idx="629">
                  <c:v>10.7145498619461</c:v>
                </c:pt>
                <c:pt idx="630">
                  <c:v>10.747302242764398</c:v>
                </c:pt>
                <c:pt idx="631">
                  <c:v>10.780025721623698</c:v>
                </c:pt>
                <c:pt idx="632">
                  <c:v>10.812719949393607</c:v>
                </c:pt>
                <c:pt idx="633">
                  <c:v>10.845384577541108</c:v>
                </c:pt>
                <c:pt idx="634">
                  <c:v>10.878019258128107</c:v>
                </c:pt>
                <c:pt idx="635">
                  <c:v>10.9106236438087</c:v>
                </c:pt>
                <c:pt idx="636">
                  <c:v>10.9431973878264</c:v>
                </c:pt>
                <c:pt idx="637">
                  <c:v>10.9757401440118</c:v>
                </c:pt>
                <c:pt idx="638">
                  <c:v>11.008251566779299</c:v>
                </c:pt>
                <c:pt idx="639">
                  <c:v>11.040731311124899</c:v>
                </c:pt>
                <c:pt idx="640">
                  <c:v>11.0731790326235</c:v>
                </c:pt>
                <c:pt idx="641">
                  <c:v>11.105594387426214</c:v>
                </c:pt>
                <c:pt idx="642">
                  <c:v>11.137977032257298</c:v>
                </c:pt>
                <c:pt idx="643">
                  <c:v>11.170326624412098</c:v>
                </c:pt>
                <c:pt idx="644">
                  <c:v>11.202642821754207</c:v>
                </c:pt>
                <c:pt idx="645">
                  <c:v>11.234925282712188</c:v>
                </c:pt>
                <c:pt idx="646">
                  <c:v>11.267173666277893</c:v>
                </c:pt>
                <c:pt idx="647">
                  <c:v>11.299387632003</c:v>
                </c:pt>
                <c:pt idx="648">
                  <c:v>11.331566839996807</c:v>
                </c:pt>
                <c:pt idx="649">
                  <c:v>11.363710950923307</c:v>
                </c:pt>
                <c:pt idx="650">
                  <c:v>11.395819625998502</c:v>
                </c:pt>
                <c:pt idx="651">
                  <c:v>11.427892526988211</c:v>
                </c:pt>
                <c:pt idx="652">
                  <c:v>11.459929316204507</c:v>
                </c:pt>
                <c:pt idx="653">
                  <c:v>11.491929656504</c:v>
                </c:pt>
                <c:pt idx="654">
                  <c:v>11.523893211284404</c:v>
                </c:pt>
                <c:pt idx="655">
                  <c:v>11.555819644482407</c:v>
                </c:pt>
                <c:pt idx="656">
                  <c:v>11.587708620570593</c:v>
                </c:pt>
                <c:pt idx="657">
                  <c:v>11.619559804555307</c:v>
                </c:pt>
                <c:pt idx="658">
                  <c:v>11.651372861973098</c:v>
                </c:pt>
                <c:pt idx="659">
                  <c:v>11.683147458889207</c:v>
                </c:pt>
                <c:pt idx="660">
                  <c:v>11.714883261893798</c:v>
                </c:pt>
                <c:pt idx="661">
                  <c:v>11.7465799381</c:v>
                </c:pt>
                <c:pt idx="662">
                  <c:v>11.7782371551409</c:v>
                </c:pt>
                <c:pt idx="663">
                  <c:v>11.809854581167107</c:v>
                </c:pt>
                <c:pt idx="664">
                  <c:v>11.8414318848438</c:v>
                </c:pt>
                <c:pt idx="665">
                  <c:v>11.872968735348307</c:v>
                </c:pt>
                <c:pt idx="666">
                  <c:v>11.904464802367407</c:v>
                </c:pt>
                <c:pt idx="667">
                  <c:v>11.9359197560944</c:v>
                </c:pt>
                <c:pt idx="668">
                  <c:v>11.967333267226802</c:v>
                </c:pt>
                <c:pt idx="669">
                  <c:v>11.9987050069634</c:v>
                </c:pt>
                <c:pt idx="670">
                  <c:v>12.030034647001607</c:v>
                </c:pt>
                <c:pt idx="671">
                  <c:v>12.0613218595352</c:v>
                </c:pt>
                <c:pt idx="672">
                  <c:v>12.092566317250911</c:v>
                </c:pt>
                <c:pt idx="673">
                  <c:v>12.1237676933264</c:v>
                </c:pt>
                <c:pt idx="674">
                  <c:v>12.1549256614272</c:v>
                </c:pt>
                <c:pt idx="675">
                  <c:v>12.186039895704408</c:v>
                </c:pt>
                <c:pt idx="676">
                  <c:v>12.217110070791493</c:v>
                </c:pt>
                <c:pt idx="677">
                  <c:v>12.248135861802298</c:v>
                </c:pt>
                <c:pt idx="678">
                  <c:v>12.279116944327702</c:v>
                </c:pt>
                <c:pt idx="679">
                  <c:v>12.310052994433304</c:v>
                </c:pt>
                <c:pt idx="680">
                  <c:v>12.3409436886569</c:v>
                </c:pt>
                <c:pt idx="681">
                  <c:v>12.371788704005304</c:v>
                </c:pt>
                <c:pt idx="682">
                  <c:v>12.402587717952311</c:v>
                </c:pt>
                <c:pt idx="683">
                  <c:v>12.433340408435399</c:v>
                </c:pt>
                <c:pt idx="684">
                  <c:v>12.4640464538535</c:v>
                </c:pt>
                <c:pt idx="685">
                  <c:v>12.494705533064211</c:v>
                </c:pt>
                <c:pt idx="686">
                  <c:v>12.525317325381099</c:v>
                </c:pt>
                <c:pt idx="687">
                  <c:v>12.555881510571007</c:v>
                </c:pt>
                <c:pt idx="688">
                  <c:v>12.586397768851398</c:v>
                </c:pt>
                <c:pt idx="689">
                  <c:v>12.616865780887698</c:v>
                </c:pt>
                <c:pt idx="690">
                  <c:v>12.647285227790698</c:v>
                </c:pt>
                <c:pt idx="691">
                  <c:v>12.677655791113699</c:v>
                </c:pt>
                <c:pt idx="692">
                  <c:v>12.707977152849999</c:v>
                </c:pt>
                <c:pt idx="693">
                  <c:v>12.738248995430185</c:v>
                </c:pt>
                <c:pt idx="694">
                  <c:v>12.768471001719492</c:v>
                </c:pt>
                <c:pt idx="695">
                  <c:v>12.798642855015</c:v>
                </c:pt>
                <c:pt idx="696">
                  <c:v>12.828764239043107</c:v>
                </c:pt>
                <c:pt idx="697">
                  <c:v>12.858834837956916</c:v>
                </c:pt>
                <c:pt idx="698">
                  <c:v>12.888854336333207</c:v>
                </c:pt>
                <c:pt idx="699">
                  <c:v>12.918822419170198</c:v>
                </c:pt>
                <c:pt idx="700">
                  <c:v>12.948738771884798</c:v>
                </c:pt>
                <c:pt idx="701">
                  <c:v>12.978603080309499</c:v>
                </c:pt>
                <c:pt idx="702">
                  <c:v>13.008415030690299</c:v>
                </c:pt>
                <c:pt idx="703">
                  <c:v>13.038174309683798</c:v>
                </c:pt>
                <c:pt idx="704">
                  <c:v>13.067880604354302</c:v>
                </c:pt>
                <c:pt idx="705">
                  <c:v>13.097533602171501</c:v>
                </c:pt>
                <c:pt idx="706">
                  <c:v>13.127132991007599</c:v>
                </c:pt>
                <c:pt idx="707">
                  <c:v>13.156678459134699</c:v>
                </c:pt>
                <c:pt idx="708">
                  <c:v>13.1861696952221</c:v>
                </c:pt>
                <c:pt idx="709">
                  <c:v>13.2156063883338</c:v>
                </c:pt>
                <c:pt idx="710">
                  <c:v>13.244988227925401</c:v>
                </c:pt>
                <c:pt idx="711">
                  <c:v>13.274314903842001</c:v>
                </c:pt>
                <c:pt idx="712">
                  <c:v>13.303586106315008</c:v>
                </c:pt>
                <c:pt idx="713">
                  <c:v>13.332801525959907</c:v>
                </c:pt>
                <c:pt idx="714">
                  <c:v>13.361960853773304</c:v>
                </c:pt>
                <c:pt idx="715">
                  <c:v>13.391063781130189</c:v>
                </c:pt>
                <c:pt idx="716">
                  <c:v>13.420109999781607</c:v>
                </c:pt>
                <c:pt idx="717">
                  <c:v>13.4490992018518</c:v>
                </c:pt>
                <c:pt idx="718">
                  <c:v>13.478031079835302</c:v>
                </c:pt>
                <c:pt idx="719">
                  <c:v>13.506905326594699</c:v>
                </c:pt>
                <c:pt idx="720">
                  <c:v>13.535721635357801</c:v>
                </c:pt>
                <c:pt idx="721">
                  <c:v>13.564479699714704</c:v>
                </c:pt>
                <c:pt idx="722">
                  <c:v>13.5931792136155</c:v>
                </c:pt>
                <c:pt idx="723">
                  <c:v>13.621819871367499</c:v>
                </c:pt>
                <c:pt idx="724">
                  <c:v>13.6504013676323</c:v>
                </c:pt>
                <c:pt idx="725">
                  <c:v>13.678923397423398</c:v>
                </c:pt>
                <c:pt idx="726">
                  <c:v>13.7073856561036</c:v>
                </c:pt>
                <c:pt idx="727">
                  <c:v>13.735787839382107</c:v>
                </c:pt>
                <c:pt idx="728">
                  <c:v>13.764129643311794</c:v>
                </c:pt>
                <c:pt idx="729">
                  <c:v>13.792410764286902</c:v>
                </c:pt>
                <c:pt idx="730">
                  <c:v>13.820630899040012</c:v>
                </c:pt>
                <c:pt idx="731">
                  <c:v>13.848789744639499</c:v>
                </c:pt>
                <c:pt idx="732">
                  <c:v>13.876886998486919</c:v>
                </c:pt>
                <c:pt idx="733">
                  <c:v>13.9049223583143</c:v>
                </c:pt>
                <c:pt idx="734">
                  <c:v>13.9328955221815</c:v>
                </c:pt>
                <c:pt idx="735">
                  <c:v>13.9608061884734</c:v>
                </c:pt>
                <c:pt idx="736">
                  <c:v>13.988654055897307</c:v>
                </c:pt>
                <c:pt idx="737">
                  <c:v>14.016438823480406</c:v>
                </c:pt>
                <c:pt idx="738">
                  <c:v>14.044160190566901</c:v>
                </c:pt>
                <c:pt idx="739">
                  <c:v>14.071817856815599</c:v>
                </c:pt>
                <c:pt idx="740">
                  <c:v>14.099411522197</c:v>
                </c:pt>
                <c:pt idx="741">
                  <c:v>14.126940886990498</c:v>
                </c:pt>
                <c:pt idx="742">
                  <c:v>14.154405651782104</c:v>
                </c:pt>
                <c:pt idx="743">
                  <c:v>14.1818055174618</c:v>
                </c:pt>
                <c:pt idx="744">
                  <c:v>14.209140185220098</c:v>
                </c:pt>
                <c:pt idx="745">
                  <c:v>14.236409356546504</c:v>
                </c:pt>
                <c:pt idx="746">
                  <c:v>14.263612733225907</c:v>
                </c:pt>
                <c:pt idx="747">
                  <c:v>14.2907500173363</c:v>
                </c:pt>
                <c:pt idx="748">
                  <c:v>14.317820911246304</c:v>
                </c:pt>
                <c:pt idx="749">
                  <c:v>14.344825117612098</c:v>
                </c:pt>
                <c:pt idx="750">
                  <c:v>14.371762339374907</c:v>
                </c:pt>
                <c:pt idx="751">
                  <c:v>14.398632279758507</c:v>
                </c:pt>
                <c:pt idx="752">
                  <c:v>14.425434642266111</c:v>
                </c:pt>
                <c:pt idx="753">
                  <c:v>14.452169130678307</c:v>
                </c:pt>
                <c:pt idx="754">
                  <c:v>14.478835449049907</c:v>
                </c:pt>
                <c:pt idx="755">
                  <c:v>14.505433301707312</c:v>
                </c:pt>
                <c:pt idx="756">
                  <c:v>14.5319623932463</c:v>
                </c:pt>
                <c:pt idx="757">
                  <c:v>14.558422428528599</c:v>
                </c:pt>
                <c:pt idx="758">
                  <c:v>14.584813112680099</c:v>
                </c:pt>
                <c:pt idx="759">
                  <c:v>14.6111341510874</c:v>
                </c:pt>
                <c:pt idx="760">
                  <c:v>14.637385249395399</c:v>
                </c:pt>
                <c:pt idx="761">
                  <c:v>14.663566113505007</c:v>
                </c:pt>
                <c:pt idx="762">
                  <c:v>14.6896764495698</c:v>
                </c:pt>
                <c:pt idx="763">
                  <c:v>14.715715963994001</c:v>
                </c:pt>
                <c:pt idx="764">
                  <c:v>14.7416843634294</c:v>
                </c:pt>
                <c:pt idx="765">
                  <c:v>14.7675813547727</c:v>
                </c:pt>
                <c:pt idx="766">
                  <c:v>14.793406645163007</c:v>
                </c:pt>
                <c:pt idx="767">
                  <c:v>14.8191599419791</c:v>
                </c:pt>
                <c:pt idx="768">
                  <c:v>14.844840952836799</c:v>
                </c:pt>
                <c:pt idx="769">
                  <c:v>14.870449385586314</c:v>
                </c:pt>
                <c:pt idx="770">
                  <c:v>14.895984948309112</c:v>
                </c:pt>
                <c:pt idx="771">
                  <c:v>14.9214473493161</c:v>
                </c:pt>
                <c:pt idx="772">
                  <c:v>14.946836297144412</c:v>
                </c:pt>
                <c:pt idx="773">
                  <c:v>14.9721515005547</c:v>
                </c:pt>
                <c:pt idx="774">
                  <c:v>14.9973926685285</c:v>
                </c:pt>
                <c:pt idx="775">
                  <c:v>15.022559510265916</c:v>
                </c:pt>
                <c:pt idx="776">
                  <c:v>15.047651735182498</c:v>
                </c:pt>
                <c:pt idx="777">
                  <c:v>15.072669052906807</c:v>
                </c:pt>
                <c:pt idx="778">
                  <c:v>15.097611173277798</c:v>
                </c:pt>
                <c:pt idx="779">
                  <c:v>15.1224778063418</c:v>
                </c:pt>
                <c:pt idx="780">
                  <c:v>15.147268662350386</c:v>
                </c:pt>
                <c:pt idx="781">
                  <c:v>15.1719834517572</c:v>
                </c:pt>
                <c:pt idx="782">
                  <c:v>15.196621885215498</c:v>
                </c:pt>
                <c:pt idx="783">
                  <c:v>15.221183673575601</c:v>
                </c:pt>
                <c:pt idx="784">
                  <c:v>15.245668527882</c:v>
                </c:pt>
                <c:pt idx="785">
                  <c:v>15.270076159370801</c:v>
                </c:pt>
                <c:pt idx="786">
                  <c:v>15.294406279467216</c:v>
                </c:pt>
                <c:pt idx="787">
                  <c:v>15.318658599782307</c:v>
                </c:pt>
                <c:pt idx="788">
                  <c:v>15.342832832111107</c:v>
                </c:pt>
                <c:pt idx="789">
                  <c:v>15.3669286884294</c:v>
                </c:pt>
                <c:pt idx="790">
                  <c:v>15.3909458808912</c:v>
                </c:pt>
                <c:pt idx="791">
                  <c:v>15.414884121826207</c:v>
                </c:pt>
                <c:pt idx="792">
                  <c:v>15.438743123736893</c:v>
                </c:pt>
                <c:pt idx="793">
                  <c:v>15.462522599296012</c:v>
                </c:pt>
                <c:pt idx="794">
                  <c:v>15.486222261344</c:v>
                </c:pt>
                <c:pt idx="795">
                  <c:v>15.509841822886004</c:v>
                </c:pt>
                <c:pt idx="796">
                  <c:v>15.5333809970895</c:v>
                </c:pt>
                <c:pt idx="797">
                  <c:v>15.556839497281407</c:v>
                </c:pt>
                <c:pt idx="798">
                  <c:v>15.580217036945704</c:v>
                </c:pt>
                <c:pt idx="799">
                  <c:v>15.6035133297204</c:v>
                </c:pt>
                <c:pt idx="800">
                  <c:v>15.626728089395201</c:v>
                </c:pt>
                <c:pt idx="801">
                  <c:v>15.649861029908498</c:v>
                </c:pt>
                <c:pt idx="802">
                  <c:v>15.672911865345204</c:v>
                </c:pt>
                <c:pt idx="803">
                  <c:v>15.695880309933306</c:v>
                </c:pt>
                <c:pt idx="804">
                  <c:v>15.718766078042099</c:v>
                </c:pt>
                <c:pt idx="805">
                  <c:v>15.741568884178692</c:v>
                </c:pt>
                <c:pt idx="806">
                  <c:v>15.764288442986098</c:v>
                </c:pt>
                <c:pt idx="807">
                  <c:v>15.786924469239699</c:v>
                </c:pt>
                <c:pt idx="808">
                  <c:v>15.809476677845616</c:v>
                </c:pt>
                <c:pt idx="809">
                  <c:v>15.831944783836898</c:v>
                </c:pt>
                <c:pt idx="810">
                  <c:v>15.854328502371798</c:v>
                </c:pt>
                <c:pt idx="811">
                  <c:v>15.8766275487308</c:v>
                </c:pt>
                <c:pt idx="812">
                  <c:v>15.898841638313501</c:v>
                </c:pt>
                <c:pt idx="813">
                  <c:v>15.920970486636698</c:v>
                </c:pt>
                <c:pt idx="814">
                  <c:v>15.9430138093312</c:v>
                </c:pt>
                <c:pt idx="815">
                  <c:v>15.964971322139299</c:v>
                </c:pt>
                <c:pt idx="816">
                  <c:v>15.986842740912</c:v>
                </c:pt>
                <c:pt idx="817">
                  <c:v>16.008627781606702</c:v>
                </c:pt>
                <c:pt idx="818">
                  <c:v>16.030326160283899</c:v>
                </c:pt>
                <c:pt idx="819">
                  <c:v>16.0519375931054</c:v>
                </c:pt>
                <c:pt idx="820">
                  <c:v>16.073461796330701</c:v>
                </c:pt>
                <c:pt idx="821">
                  <c:v>16.094898486314914</c:v>
                </c:pt>
                <c:pt idx="822">
                  <c:v>16.116247379505889</c:v>
                </c:pt>
                <c:pt idx="823">
                  <c:v>16.137508192441814</c:v>
                </c:pt>
                <c:pt idx="824">
                  <c:v>16.158680641748099</c:v>
                </c:pt>
                <c:pt idx="825">
                  <c:v>16.1797644441349</c:v>
                </c:pt>
                <c:pt idx="826">
                  <c:v>16.200759316394699</c:v>
                </c:pt>
                <c:pt idx="827">
                  <c:v>16.221664975399289</c:v>
                </c:pt>
                <c:pt idx="828">
                  <c:v>16.242481138097286</c:v>
                </c:pt>
                <c:pt idx="829">
                  <c:v>16.26320752151118</c:v>
                </c:pt>
                <c:pt idx="830">
                  <c:v>16.283843842735266</c:v>
                </c:pt>
                <c:pt idx="831">
                  <c:v>16.304389818932286</c:v>
                </c:pt>
                <c:pt idx="832">
                  <c:v>16.324845167331201</c:v>
                </c:pt>
                <c:pt idx="833">
                  <c:v>16.34520960522438</c:v>
                </c:pt>
                <c:pt idx="834">
                  <c:v>16.36548284996497</c:v>
                </c:pt>
                <c:pt idx="835">
                  <c:v>16.385664618964089</c:v>
                </c:pt>
                <c:pt idx="836">
                  <c:v>16.4057546296883</c:v>
                </c:pt>
                <c:pt idx="837">
                  <c:v>16.425752599656889</c:v>
                </c:pt>
                <c:pt idx="838">
                  <c:v>16.445658246439379</c:v>
                </c:pt>
                <c:pt idx="839">
                  <c:v>16.465471287652381</c:v>
                </c:pt>
                <c:pt idx="840">
                  <c:v>16.485191440957486</c:v>
                </c:pt>
                <c:pt idx="841">
                  <c:v>16.504818424058232</c:v>
                </c:pt>
                <c:pt idx="842">
                  <c:v>16.524351954697519</c:v>
                </c:pt>
                <c:pt idx="843">
                  <c:v>16.543791750654901</c:v>
                </c:pt>
                <c:pt idx="844">
                  <c:v>16.563137529744189</c:v>
                </c:pt>
                <c:pt idx="845">
                  <c:v>16.582389009810381</c:v>
                </c:pt>
                <c:pt idx="846">
                  <c:v>16.601545908727289</c:v>
                </c:pt>
                <c:pt idx="847">
                  <c:v>16.6206079443946</c:v>
                </c:pt>
                <c:pt idx="848">
                  <c:v>16.639574834735502</c:v>
                </c:pt>
                <c:pt idx="849">
                  <c:v>16.658446297693789</c:v>
                </c:pt>
                <c:pt idx="850">
                  <c:v>16.6772220512314</c:v>
                </c:pt>
                <c:pt idx="851">
                  <c:v>16.695901813325289</c:v>
                </c:pt>
                <c:pt idx="852">
                  <c:v>16.714485301965599</c:v>
                </c:pt>
                <c:pt idx="853">
                  <c:v>16.732972235152086</c:v>
                </c:pt>
                <c:pt idx="854">
                  <c:v>16.751362330892</c:v>
                </c:pt>
                <c:pt idx="855">
                  <c:v>16.769655307197102</c:v>
                </c:pt>
                <c:pt idx="856">
                  <c:v>16.787850882081401</c:v>
                </c:pt>
                <c:pt idx="857">
                  <c:v>16.805948773558001</c:v>
                </c:pt>
                <c:pt idx="858">
                  <c:v>16.823948699636698</c:v>
                </c:pt>
                <c:pt idx="859">
                  <c:v>16.841850378321599</c:v>
                </c:pt>
                <c:pt idx="860">
                  <c:v>16.859653527607598</c:v>
                </c:pt>
                <c:pt idx="861">
                  <c:v>16.877357865478519</c:v>
                </c:pt>
                <c:pt idx="862">
                  <c:v>16.894963109904214</c:v>
                </c:pt>
                <c:pt idx="863">
                  <c:v>16.912468978837602</c:v>
                </c:pt>
                <c:pt idx="864">
                  <c:v>16.929875190212627</c:v>
                </c:pt>
                <c:pt idx="865">
                  <c:v>16.947181461940701</c:v>
                </c:pt>
                <c:pt idx="866">
                  <c:v>16.964387511908889</c:v>
                </c:pt>
                <c:pt idx="867">
                  <c:v>16.981493057976689</c:v>
                </c:pt>
                <c:pt idx="868">
                  <c:v>16.998497817973771</c:v>
                </c:pt>
                <c:pt idx="869">
                  <c:v>17.015401509696801</c:v>
                </c:pt>
                <c:pt idx="870">
                  <c:v>17.03220385090718</c:v>
                </c:pt>
                <c:pt idx="871">
                  <c:v>17.048904559328289</c:v>
                </c:pt>
                <c:pt idx="872">
                  <c:v>17.065503352642789</c:v>
                </c:pt>
                <c:pt idx="873">
                  <c:v>17.081999948489887</c:v>
                </c:pt>
                <c:pt idx="874">
                  <c:v>17.0983940644626</c:v>
                </c:pt>
                <c:pt idx="875">
                  <c:v>17.114685418105424</c:v>
                </c:pt>
                <c:pt idx="876">
                  <c:v>17.130873726911314</c:v>
                </c:pt>
                <c:pt idx="877">
                  <c:v>17.146958708319215</c:v>
                </c:pt>
                <c:pt idx="878">
                  <c:v>17.162940079711081</c:v>
                </c:pt>
                <c:pt idx="879">
                  <c:v>17.1788175584099</c:v>
                </c:pt>
                <c:pt idx="880">
                  <c:v>17.194590861676101</c:v>
                </c:pt>
                <c:pt idx="881">
                  <c:v>17.210259706705699</c:v>
                </c:pt>
                <c:pt idx="882">
                  <c:v>17.225823810626881</c:v>
                </c:pt>
                <c:pt idx="883">
                  <c:v>17.241282890498088</c:v>
                </c:pt>
                <c:pt idx="884">
                  <c:v>17.256636663304889</c:v>
                </c:pt>
                <c:pt idx="885">
                  <c:v>17.271884845957388</c:v>
                </c:pt>
                <c:pt idx="886">
                  <c:v>17.287027155287401</c:v>
                </c:pt>
                <c:pt idx="887">
                  <c:v>17.302063308046201</c:v>
                </c:pt>
                <c:pt idx="888">
                  <c:v>17.316993020901513</c:v>
                </c:pt>
                <c:pt idx="889">
                  <c:v>17.331816010434814</c:v>
                </c:pt>
                <c:pt idx="890">
                  <c:v>17.346531993139081</c:v>
                </c:pt>
                <c:pt idx="891">
                  <c:v>17.361140685415499</c:v>
                </c:pt>
                <c:pt idx="892">
                  <c:v>17.375641803571266</c:v>
                </c:pt>
                <c:pt idx="893">
                  <c:v>17.390035063816814</c:v>
                </c:pt>
                <c:pt idx="894">
                  <c:v>17.404320182262889</c:v>
                </c:pt>
                <c:pt idx="895">
                  <c:v>17.418496874918279</c:v>
                </c:pt>
                <c:pt idx="896">
                  <c:v>17.432564857686899</c:v>
                </c:pt>
                <c:pt idx="897">
                  <c:v>17.44652384636516</c:v>
                </c:pt>
                <c:pt idx="898">
                  <c:v>17.460373556639382</c:v>
                </c:pt>
                <c:pt idx="899">
                  <c:v>17.4741137040829</c:v>
                </c:pt>
                <c:pt idx="900">
                  <c:v>17.48774400415358</c:v>
                </c:pt>
                <c:pt idx="901">
                  <c:v>17.501264172191199</c:v>
                </c:pt>
                <c:pt idx="902">
                  <c:v>17.514673923414719</c:v>
                </c:pt>
                <c:pt idx="903">
                  <c:v>17.527972972919287</c:v>
                </c:pt>
                <c:pt idx="904">
                  <c:v>17.5411610356743</c:v>
                </c:pt>
                <c:pt idx="905">
                  <c:v>17.554237826520087</c:v>
                </c:pt>
                <c:pt idx="906">
                  <c:v>17.56720306016528</c:v>
                </c:pt>
                <c:pt idx="907">
                  <c:v>17.580056451184699</c:v>
                </c:pt>
                <c:pt idx="908">
                  <c:v>17.592797714015799</c:v>
                </c:pt>
                <c:pt idx="909">
                  <c:v>17.605426562957089</c:v>
                </c:pt>
                <c:pt idx="910">
                  <c:v>17.6179427121643</c:v>
                </c:pt>
                <c:pt idx="911">
                  <c:v>17.630345875648601</c:v>
                </c:pt>
                <c:pt idx="912">
                  <c:v>17.6426357672736</c:v>
                </c:pt>
                <c:pt idx="913">
                  <c:v>17.654812100752615</c:v>
                </c:pt>
                <c:pt idx="914">
                  <c:v>17.666874589646014</c:v>
                </c:pt>
                <c:pt idx="915">
                  <c:v>17.6788229473587</c:v>
                </c:pt>
                <c:pt idx="916">
                  <c:v>17.690656887137379</c:v>
                </c:pt>
                <c:pt idx="917">
                  <c:v>17.702376122067786</c:v>
                </c:pt>
                <c:pt idx="918">
                  <c:v>17.713980365072114</c:v>
                </c:pt>
                <c:pt idx="919">
                  <c:v>17.725469328906186</c:v>
                </c:pt>
                <c:pt idx="920">
                  <c:v>17.736842726157001</c:v>
                </c:pt>
                <c:pt idx="921">
                  <c:v>17.748100269240087</c:v>
                </c:pt>
                <c:pt idx="922">
                  <c:v>17.759241670396602</c:v>
                </c:pt>
                <c:pt idx="923">
                  <c:v>17.7702666416908</c:v>
                </c:pt>
                <c:pt idx="924">
                  <c:v>17.781174895007286</c:v>
                </c:pt>
                <c:pt idx="925">
                  <c:v>17.791966142048398</c:v>
                </c:pt>
                <c:pt idx="926">
                  <c:v>17.802640094331771</c:v>
                </c:pt>
                <c:pt idx="927">
                  <c:v>17.813196463187001</c:v>
                </c:pt>
                <c:pt idx="928">
                  <c:v>17.823634959753786</c:v>
                </c:pt>
                <c:pt idx="929">
                  <c:v>17.833955294978814</c:v>
                </c:pt>
                <c:pt idx="930">
                  <c:v>17.844157179612914</c:v>
                </c:pt>
                <c:pt idx="931">
                  <c:v>17.854240324208913</c:v>
                </c:pt>
                <c:pt idx="932">
                  <c:v>17.864204439118513</c:v>
                </c:pt>
                <c:pt idx="933">
                  <c:v>17.874049234489689</c:v>
                </c:pt>
                <c:pt idx="934">
                  <c:v>17.883774420264601</c:v>
                </c:pt>
                <c:pt idx="935">
                  <c:v>17.893379706175686</c:v>
                </c:pt>
                <c:pt idx="936">
                  <c:v>17.902864801744499</c:v>
                </c:pt>
                <c:pt idx="937">
                  <c:v>17.912229416277789</c:v>
                </c:pt>
                <c:pt idx="938">
                  <c:v>17.92147325886538</c:v>
                </c:pt>
                <c:pt idx="939">
                  <c:v>17.93059603837758</c:v>
                </c:pt>
                <c:pt idx="940">
                  <c:v>17.939597463462501</c:v>
                </c:pt>
                <c:pt idx="941">
                  <c:v>17.948477242542779</c:v>
                </c:pt>
                <c:pt idx="942">
                  <c:v>17.957235083813899</c:v>
                </c:pt>
                <c:pt idx="943">
                  <c:v>17.965870695240799</c:v>
                </c:pt>
                <c:pt idx="944">
                  <c:v>17.974383784555286</c:v>
                </c:pt>
                <c:pt idx="945">
                  <c:v>17.982774059253689</c:v>
                </c:pt>
                <c:pt idx="946">
                  <c:v>17.991041226593889</c:v>
                </c:pt>
                <c:pt idx="947">
                  <c:v>17.999184993592888</c:v>
                </c:pt>
                <c:pt idx="948">
                  <c:v>18.007205067023801</c:v>
                </c:pt>
                <c:pt idx="949">
                  <c:v>18.015101153413514</c:v>
                </c:pt>
                <c:pt idx="950">
                  <c:v>18.022872959039788</c:v>
                </c:pt>
                <c:pt idx="951">
                  <c:v>18.030520189928787</c:v>
                </c:pt>
                <c:pt idx="952">
                  <c:v>18.038042551852289</c:v>
                </c:pt>
                <c:pt idx="953">
                  <c:v>18.04543975032507</c:v>
                </c:pt>
                <c:pt idx="954">
                  <c:v>18.052711490602</c:v>
                </c:pt>
                <c:pt idx="955">
                  <c:v>18.059857477675813</c:v>
                </c:pt>
                <c:pt idx="956">
                  <c:v>18.066877416274114</c:v>
                </c:pt>
                <c:pt idx="957">
                  <c:v>18.073771010856614</c:v>
                </c:pt>
                <c:pt idx="958">
                  <c:v>18.080537965612788</c:v>
                </c:pt>
                <c:pt idx="959">
                  <c:v>18.087177984459299</c:v>
                </c:pt>
                <c:pt idx="960">
                  <c:v>18.093690771036499</c:v>
                </c:pt>
                <c:pt idx="961">
                  <c:v>18.100076028706798</c:v>
                </c:pt>
                <c:pt idx="962">
                  <c:v>18.106333460551401</c:v>
                </c:pt>
                <c:pt idx="963">
                  <c:v>18.112462769367699</c:v>
                </c:pt>
                <c:pt idx="964">
                  <c:v>18.118463657666705</c:v>
                </c:pt>
                <c:pt idx="965">
                  <c:v>18.124335827670514</c:v>
                </c:pt>
                <c:pt idx="966">
                  <c:v>18.1300789813092</c:v>
                </c:pt>
                <c:pt idx="967">
                  <c:v>18.135692820218601</c:v>
                </c:pt>
                <c:pt idx="968">
                  <c:v>18.1411770457374</c:v>
                </c:pt>
                <c:pt idx="969">
                  <c:v>18.146531358904287</c:v>
                </c:pt>
                <c:pt idx="970">
                  <c:v>18.151755460456137</c:v>
                </c:pt>
                <c:pt idx="971">
                  <c:v>18.156849050823887</c:v>
                </c:pt>
                <c:pt idx="972">
                  <c:v>18.161811830131281</c:v>
                </c:pt>
                <c:pt idx="973">
                  <c:v>18.166643498191586</c:v>
                </c:pt>
                <c:pt idx="974">
                  <c:v>18.1713437545048</c:v>
                </c:pt>
                <c:pt idx="975">
                  <c:v>18.175912298255</c:v>
                </c:pt>
                <c:pt idx="976">
                  <c:v>18.180348828307981</c:v>
                </c:pt>
                <c:pt idx="977">
                  <c:v>18.184653043208399</c:v>
                </c:pt>
                <c:pt idx="978">
                  <c:v>18.188824641177181</c:v>
                </c:pt>
                <c:pt idx="979">
                  <c:v>18.192863320108614</c:v>
                </c:pt>
                <c:pt idx="980">
                  <c:v>18.196768777567886</c:v>
                </c:pt>
                <c:pt idx="981">
                  <c:v>18.200540710788488</c:v>
                </c:pt>
                <c:pt idx="982">
                  <c:v>18.204178816669302</c:v>
                </c:pt>
                <c:pt idx="983">
                  <c:v>18.207682791772189</c:v>
                </c:pt>
                <c:pt idx="984">
                  <c:v>18.211052332318999</c:v>
                </c:pt>
                <c:pt idx="985">
                  <c:v>18.214287134189199</c:v>
                </c:pt>
                <c:pt idx="986">
                  <c:v>18.217386892917087</c:v>
                </c:pt>
                <c:pt idx="987">
                  <c:v>18.220351303689199</c:v>
                </c:pt>
                <c:pt idx="988">
                  <c:v>18.223180061341289</c:v>
                </c:pt>
                <c:pt idx="989">
                  <c:v>18.2258728603565</c:v>
                </c:pt>
                <c:pt idx="990">
                  <c:v>18.228429394861369</c:v>
                </c:pt>
                <c:pt idx="991">
                  <c:v>18.2308493586245</c:v>
                </c:pt>
                <c:pt idx="992">
                  <c:v>18.233132445053187</c:v>
                </c:pt>
                <c:pt idx="993">
                  <c:v>18.2352783471907</c:v>
                </c:pt>
                <c:pt idx="994">
                  <c:v>18.2372867577139</c:v>
                </c:pt>
                <c:pt idx="995">
                  <c:v>18.239157368930414</c:v>
                </c:pt>
                <c:pt idx="996">
                  <c:v>18.240889872775966</c:v>
                </c:pt>
                <c:pt idx="997">
                  <c:v>18.242483960811889</c:v>
                </c:pt>
                <c:pt idx="998">
                  <c:v>18.243939324222186</c:v>
                </c:pt>
                <c:pt idx="999">
                  <c:v>18.245255653811</c:v>
                </c:pt>
                <c:pt idx="1000">
                  <c:v>18.246432639999966</c:v>
                </c:pt>
                <c:pt idx="1001">
                  <c:v>18.247469972825279</c:v>
                </c:pt>
                <c:pt idx="1002">
                  <c:v>18.24836734193568</c:v>
                </c:pt>
                <c:pt idx="1003">
                  <c:v>18.249124436588989</c:v>
                </c:pt>
                <c:pt idx="1004">
                  <c:v>18.24974094564968</c:v>
                </c:pt>
                <c:pt idx="1005">
                  <c:v>18.250216557586889</c:v>
                </c:pt>
                <c:pt idx="1006">
                  <c:v>18.250550960470601</c:v>
                </c:pt>
                <c:pt idx="1007">
                  <c:v>18.250743841969765</c:v>
                </c:pt>
                <c:pt idx="1008">
                  <c:v>18.250794889349489</c:v>
                </c:pt>
                <c:pt idx="1009">
                  <c:v>18.2507037894684</c:v>
                </c:pt>
                <c:pt idx="1010">
                  <c:v>18.250470228775381</c:v>
                </c:pt>
                <c:pt idx="1011">
                  <c:v>18.25009389330798</c:v>
                </c:pt>
                <c:pt idx="1012">
                  <c:v>18.249574468688813</c:v>
                </c:pt>
                <c:pt idx="1013">
                  <c:v>18.248911640123278</c:v>
                </c:pt>
                <c:pt idx="1014">
                  <c:v>18.248105092396788</c:v>
                </c:pt>
                <c:pt idx="1015">
                  <c:v>18.247154509872399</c:v>
                </c:pt>
                <c:pt idx="1016">
                  <c:v>18.246059576487589</c:v>
                </c:pt>
                <c:pt idx="1017">
                  <c:v>18.244819975752002</c:v>
                </c:pt>
                <c:pt idx="1018">
                  <c:v>18.243435390744587</c:v>
                </c:pt>
                <c:pt idx="1019">
                  <c:v>18.241905504111287</c:v>
                </c:pt>
                <c:pt idx="1020">
                  <c:v>18.240229998061771</c:v>
                </c:pt>
                <c:pt idx="1021">
                  <c:v>18.238408554367279</c:v>
                </c:pt>
                <c:pt idx="1022">
                  <c:v>18.236440854357486</c:v>
                </c:pt>
                <c:pt idx="1023">
                  <c:v>18.234326578918488</c:v>
                </c:pt>
                <c:pt idx="1024">
                  <c:v>18.232065408489301</c:v>
                </c:pt>
                <c:pt idx="1025">
                  <c:v>18.22965702306</c:v>
                </c:pt>
                <c:pt idx="1026">
                  <c:v>18.227101102168401</c:v>
                </c:pt>
                <c:pt idx="1027">
                  <c:v>18.2243973248979</c:v>
                </c:pt>
                <c:pt idx="1028">
                  <c:v>18.221545369874505</c:v>
                </c:pt>
                <c:pt idx="1029">
                  <c:v>18.21854491526398</c:v>
                </c:pt>
                <c:pt idx="1030">
                  <c:v>18.215395638769781</c:v>
                </c:pt>
                <c:pt idx="1031">
                  <c:v>18.212097217629989</c:v>
                </c:pt>
                <c:pt idx="1032">
                  <c:v>18.208649328614289</c:v>
                </c:pt>
                <c:pt idx="1033">
                  <c:v>18.205051648022199</c:v>
                </c:pt>
                <c:pt idx="1034">
                  <c:v>18.201303851679587</c:v>
                </c:pt>
                <c:pt idx="1035">
                  <c:v>18.197405614936301</c:v>
                </c:pt>
                <c:pt idx="1036">
                  <c:v>18.193356612663699</c:v>
                </c:pt>
                <c:pt idx="1037">
                  <c:v>18.1891565192516</c:v>
                </c:pt>
                <c:pt idx="1038">
                  <c:v>18.184805008605814</c:v>
                </c:pt>
                <c:pt idx="1039">
                  <c:v>18.180301754145599</c:v>
                </c:pt>
                <c:pt idx="1040">
                  <c:v>18.175646428800601</c:v>
                </c:pt>
                <c:pt idx="1041">
                  <c:v>18.170838705008819</c:v>
                </c:pt>
                <c:pt idx="1042">
                  <c:v>18.165878254713</c:v>
                </c:pt>
                <c:pt idx="1043">
                  <c:v>18.160764749358901</c:v>
                </c:pt>
                <c:pt idx="1044">
                  <c:v>18.155497859892201</c:v>
                </c:pt>
                <c:pt idx="1045">
                  <c:v>18.150077256755601</c:v>
                </c:pt>
                <c:pt idx="1046">
                  <c:v>18.1445026098868</c:v>
                </c:pt>
                <c:pt idx="1047">
                  <c:v>18.138773588715189</c:v>
                </c:pt>
                <c:pt idx="1048">
                  <c:v>18.132889862159299</c:v>
                </c:pt>
                <c:pt idx="1049">
                  <c:v>18.126851098624627</c:v>
                </c:pt>
                <c:pt idx="1050">
                  <c:v>18.120656966000201</c:v>
                </c:pt>
                <c:pt idx="1051">
                  <c:v>18.114307131656627</c:v>
                </c:pt>
                <c:pt idx="1052">
                  <c:v>18.107801262442823</c:v>
                </c:pt>
                <c:pt idx="1053">
                  <c:v>18.101139024683899</c:v>
                </c:pt>
                <c:pt idx="1054">
                  <c:v>18.094320084178086</c:v>
                </c:pt>
                <c:pt idx="1055">
                  <c:v>18.087344106194099</c:v>
                </c:pt>
                <c:pt idx="1056">
                  <c:v>18.080210755468688</c:v>
                </c:pt>
                <c:pt idx="1057">
                  <c:v>18.072919696203702</c:v>
                </c:pt>
                <c:pt idx="1058">
                  <c:v>18.06547059206358</c:v>
                </c:pt>
                <c:pt idx="1059">
                  <c:v>18.057863106172913</c:v>
                </c:pt>
                <c:pt idx="1060">
                  <c:v>18.050096901113189</c:v>
                </c:pt>
                <c:pt idx="1061">
                  <c:v>18.042171638920486</c:v>
                </c:pt>
                <c:pt idx="1062">
                  <c:v>18.034086981083</c:v>
                </c:pt>
                <c:pt idx="1063">
                  <c:v>18.025842588537866</c:v>
                </c:pt>
                <c:pt idx="1064">
                  <c:v>18.017438121668913</c:v>
                </c:pt>
                <c:pt idx="1065">
                  <c:v>18.008873240303689</c:v>
                </c:pt>
                <c:pt idx="1066">
                  <c:v>18.000147603711177</c:v>
                </c:pt>
                <c:pt idx="1067">
                  <c:v>17.991260870598786</c:v>
                </c:pt>
                <c:pt idx="1068">
                  <c:v>17.98221269910967</c:v>
                </c:pt>
                <c:pt idx="1069">
                  <c:v>17.973002746820189</c:v>
                </c:pt>
                <c:pt idx="1070">
                  <c:v>17.963630670737466</c:v>
                </c:pt>
                <c:pt idx="1071">
                  <c:v>17.954096127296214</c:v>
                </c:pt>
                <c:pt idx="1072">
                  <c:v>17.944398772356287</c:v>
                </c:pt>
                <c:pt idx="1073">
                  <c:v>17.934538261200299</c:v>
                </c:pt>
                <c:pt idx="1074">
                  <c:v>17.924514248530581</c:v>
                </c:pt>
                <c:pt idx="1075">
                  <c:v>17.914326388466499</c:v>
                </c:pt>
                <c:pt idx="1076">
                  <c:v>17.903974334541989</c:v>
                </c:pt>
                <c:pt idx="1077">
                  <c:v>17.893457739702999</c:v>
                </c:pt>
                <c:pt idx="1078">
                  <c:v>17.882776256304378</c:v>
                </c:pt>
                <c:pt idx="1079">
                  <c:v>17.871929536107587</c:v>
                </c:pt>
                <c:pt idx="1080">
                  <c:v>17.860917230277789</c:v>
                </c:pt>
                <c:pt idx="1081">
                  <c:v>17.849738989381489</c:v>
                </c:pt>
                <c:pt idx="1082">
                  <c:v>17.838394463383501</c:v>
                </c:pt>
                <c:pt idx="1083">
                  <c:v>17.826883301644415</c:v>
                </c:pt>
                <c:pt idx="1084">
                  <c:v>17.815205152918015</c:v>
                </c:pt>
                <c:pt idx="1085">
                  <c:v>17.803359665348601</c:v>
                </c:pt>
                <c:pt idx="1086">
                  <c:v>17.791346486468189</c:v>
                </c:pt>
                <c:pt idx="1087">
                  <c:v>17.779165263193899</c:v>
                </c:pt>
                <c:pt idx="1088">
                  <c:v>17.766815641825389</c:v>
                </c:pt>
                <c:pt idx="1089">
                  <c:v>17.754297268042105</c:v>
                </c:pt>
                <c:pt idx="1090">
                  <c:v>17.74160978690038</c:v>
                </c:pt>
                <c:pt idx="1091">
                  <c:v>17.72875284283117</c:v>
                </c:pt>
                <c:pt idx="1092">
                  <c:v>17.715726079637271</c:v>
                </c:pt>
                <c:pt idx="1093">
                  <c:v>17.702529140490402</c:v>
                </c:pt>
                <c:pt idx="1094">
                  <c:v>17.689161667928801</c:v>
                </c:pt>
                <c:pt idx="1095">
                  <c:v>17.675623303854501</c:v>
                </c:pt>
                <c:pt idx="1096">
                  <c:v>17.661913689530287</c:v>
                </c:pt>
                <c:pt idx="1097">
                  <c:v>17.648032465578002</c:v>
                </c:pt>
                <c:pt idx="1098">
                  <c:v>17.633979271974599</c:v>
                </c:pt>
                <c:pt idx="1099">
                  <c:v>17.619753748050528</c:v>
                </c:pt>
                <c:pt idx="1100">
                  <c:v>17.605355532486399</c:v>
                </c:pt>
                <c:pt idx="1101">
                  <c:v>17.590784263310599</c:v>
                </c:pt>
                <c:pt idx="1102">
                  <c:v>17.576039577896687</c:v>
                </c:pt>
                <c:pt idx="1103">
                  <c:v>17.561121112960599</c:v>
                </c:pt>
                <c:pt idx="1104">
                  <c:v>17.546028504557686</c:v>
                </c:pt>
                <c:pt idx="1105">
                  <c:v>17.530761388080901</c:v>
                </c:pt>
                <c:pt idx="1106">
                  <c:v>17.515319398257088</c:v>
                </c:pt>
                <c:pt idx="1107">
                  <c:v>17.499702169145081</c:v>
                </c:pt>
                <c:pt idx="1108">
                  <c:v>17.48390933413258</c:v>
                </c:pt>
                <c:pt idx="1109">
                  <c:v>17.46794052593388</c:v>
                </c:pt>
                <c:pt idx="1110">
                  <c:v>17.451795376586688</c:v>
                </c:pt>
                <c:pt idx="1111">
                  <c:v>17.435473517449889</c:v>
                </c:pt>
                <c:pt idx="1112">
                  <c:v>17.4189745792008</c:v>
                </c:pt>
                <c:pt idx="1113">
                  <c:v>17.402298191832401</c:v>
                </c:pt>
                <c:pt idx="1114">
                  <c:v>17.385443984650379</c:v>
                </c:pt>
                <c:pt idx="1115">
                  <c:v>17.368411586271279</c:v>
                </c:pt>
                <c:pt idx="1116">
                  <c:v>17.351200624618919</c:v>
                </c:pt>
                <c:pt idx="1117">
                  <c:v>17.333810726922305</c:v>
                </c:pt>
                <c:pt idx="1118">
                  <c:v>17.316241519712701</c:v>
                </c:pt>
                <c:pt idx="1119">
                  <c:v>17.29849262882118</c:v>
                </c:pt>
                <c:pt idx="1120">
                  <c:v>17.280563679375671</c:v>
                </c:pt>
                <c:pt idx="1121">
                  <c:v>17.262454295798385</c:v>
                </c:pt>
                <c:pt idx="1122">
                  <c:v>17.2441641018033</c:v>
                </c:pt>
                <c:pt idx="1123">
                  <c:v>17.225692720393379</c:v>
                </c:pt>
                <c:pt idx="1124">
                  <c:v>17.207039773857886</c:v>
                </c:pt>
                <c:pt idx="1125">
                  <c:v>17.18820488376948</c:v>
                </c:pt>
                <c:pt idx="1126">
                  <c:v>17.169187670982186</c:v>
                </c:pt>
                <c:pt idx="1127">
                  <c:v>17.149987755628214</c:v>
                </c:pt>
                <c:pt idx="1128">
                  <c:v>17.130604757115201</c:v>
                </c:pt>
                <c:pt idx="1129">
                  <c:v>17.111038294123887</c:v>
                </c:pt>
                <c:pt idx="1130">
                  <c:v>17.091287984605401</c:v>
                </c:pt>
                <c:pt idx="1131">
                  <c:v>17.071353445778399</c:v>
                </c:pt>
                <c:pt idx="1132">
                  <c:v>17.051234294126289</c:v>
                </c:pt>
                <c:pt idx="1133">
                  <c:v>17.0309301453951</c:v>
                </c:pt>
                <c:pt idx="1134">
                  <c:v>17.010440614590401</c:v>
                </c:pt>
                <c:pt idx="1135">
                  <c:v>16.989765315974289</c:v>
                </c:pt>
                <c:pt idx="1136">
                  <c:v>16.96890386306378</c:v>
                </c:pt>
                <c:pt idx="1137">
                  <c:v>16.947855868626998</c:v>
                </c:pt>
                <c:pt idx="1138">
                  <c:v>16.926620944681179</c:v>
                </c:pt>
                <c:pt idx="1139">
                  <c:v>16.905198702489699</c:v>
                </c:pt>
                <c:pt idx="1140">
                  <c:v>16.883588752559799</c:v>
                </c:pt>
                <c:pt idx="1141">
                  <c:v>16.861790704639287</c:v>
                </c:pt>
                <c:pt idx="1142">
                  <c:v>16.839804167714437</c:v>
                </c:pt>
                <c:pt idx="1143">
                  <c:v>16.817628750007014</c:v>
                </c:pt>
                <c:pt idx="1144">
                  <c:v>16.795264058971586</c:v>
                </c:pt>
                <c:pt idx="1145">
                  <c:v>16.77270970129328</c:v>
                </c:pt>
                <c:pt idx="1146">
                  <c:v>16.749965282884414</c:v>
                </c:pt>
                <c:pt idx="1147">
                  <c:v>16.727030408882399</c:v>
                </c:pt>
                <c:pt idx="1148">
                  <c:v>16.703904683646901</c:v>
                </c:pt>
                <c:pt idx="1149">
                  <c:v>16.6805877107569</c:v>
                </c:pt>
                <c:pt idx="1150">
                  <c:v>16.657079093008619</c:v>
                </c:pt>
                <c:pt idx="1151">
                  <c:v>16.63337843241203</c:v>
                </c:pt>
                <c:pt idx="1152">
                  <c:v>16.609485330189202</c:v>
                </c:pt>
                <c:pt idx="1153">
                  <c:v>16.585399386770579</c:v>
                </c:pt>
                <c:pt idx="1154">
                  <c:v>16.561120201792981</c:v>
                </c:pt>
                <c:pt idx="1155">
                  <c:v>16.536647374096887</c:v>
                </c:pt>
                <c:pt idx="1156">
                  <c:v>16.5119805017235</c:v>
                </c:pt>
                <c:pt idx="1157">
                  <c:v>16.487119181912089</c:v>
                </c:pt>
                <c:pt idx="1158">
                  <c:v>16.462063011097889</c:v>
                </c:pt>
                <c:pt idx="1159">
                  <c:v>16.436811584908288</c:v>
                </c:pt>
                <c:pt idx="1160">
                  <c:v>16.4113644981616</c:v>
                </c:pt>
                <c:pt idx="1161">
                  <c:v>16.385721344862979</c:v>
                </c:pt>
                <c:pt idx="1162">
                  <c:v>16.359881718202928</c:v>
                </c:pt>
                <c:pt idx="1163">
                  <c:v>16.3338452105538</c:v>
                </c:pt>
                <c:pt idx="1164">
                  <c:v>16.307611413467505</c:v>
                </c:pt>
                <c:pt idx="1165">
                  <c:v>16.281179917672887</c:v>
                </c:pt>
                <c:pt idx="1166">
                  <c:v>16.254550313072805</c:v>
                </c:pt>
                <c:pt idx="1167">
                  <c:v>16.22772218874178</c:v>
                </c:pt>
                <c:pt idx="1168">
                  <c:v>16.200695132922881</c:v>
                </c:pt>
                <c:pt idx="1169">
                  <c:v>16.1734687330257</c:v>
                </c:pt>
                <c:pt idx="1170">
                  <c:v>16.146042575622779</c:v>
                </c:pt>
                <c:pt idx="1171">
                  <c:v>16.118416246448</c:v>
                </c:pt>
                <c:pt idx="1172">
                  <c:v>16.090589330392877</c:v>
                </c:pt>
                <c:pt idx="1173">
                  <c:v>16.062561411504888</c:v>
                </c:pt>
                <c:pt idx="1174">
                  <c:v>16.034332072983879</c:v>
                </c:pt>
                <c:pt idx="1175">
                  <c:v>16.005900897179977</c:v>
                </c:pt>
                <c:pt idx="1176">
                  <c:v>15.977267465590893</c:v>
                </c:pt>
                <c:pt idx="1177">
                  <c:v>15.948431358858899</c:v>
                </c:pt>
                <c:pt idx="1178">
                  <c:v>15.919392156768406</c:v>
                </c:pt>
                <c:pt idx="1179">
                  <c:v>15.890149438243407</c:v>
                </c:pt>
                <c:pt idx="1180">
                  <c:v>15.8607027813445</c:v>
                </c:pt>
                <c:pt idx="1181">
                  <c:v>15.831051763266601</c:v>
                </c:pt>
                <c:pt idx="1182">
                  <c:v>15.801195960335598</c:v>
                </c:pt>
                <c:pt idx="1183">
                  <c:v>15.771134948006702</c:v>
                </c:pt>
                <c:pt idx="1184">
                  <c:v>15.740868300860891</c:v>
                </c:pt>
                <c:pt idx="1185">
                  <c:v>15.7103955926026</c:v>
                </c:pt>
                <c:pt idx="1186">
                  <c:v>15.679716396057007</c:v>
                </c:pt>
                <c:pt idx="1187">
                  <c:v>15.6488302831672</c:v>
                </c:pt>
                <c:pt idx="1188">
                  <c:v>15.617736824992207</c:v>
                </c:pt>
                <c:pt idx="1189">
                  <c:v>15.586435591703111</c:v>
                </c:pt>
                <c:pt idx="1190">
                  <c:v>15.554926152581499</c:v>
                </c:pt>
                <c:pt idx="1191">
                  <c:v>15.5232080760162</c:v>
                </c:pt>
                <c:pt idx="1192">
                  <c:v>15.4912809295008</c:v>
                </c:pt>
                <c:pt idx="1193">
                  <c:v>15.459144279630916</c:v>
                </c:pt>
                <c:pt idx="1194">
                  <c:v>15.426797692101404</c:v>
                </c:pt>
                <c:pt idx="1195">
                  <c:v>15.394240731704302</c:v>
                </c:pt>
                <c:pt idx="1196">
                  <c:v>15.361472962325102</c:v>
                </c:pt>
                <c:pt idx="1197">
                  <c:v>15.328493946940904</c:v>
                </c:pt>
                <c:pt idx="1198">
                  <c:v>15.295303247617699</c:v>
                </c:pt>
                <c:pt idx="1199">
                  <c:v>15.261900425507299</c:v>
                </c:pt>
                <c:pt idx="1200">
                  <c:v>15.228285040844792</c:v>
                </c:pt>
                <c:pt idx="1201">
                  <c:v>15.194456652946107</c:v>
                </c:pt>
                <c:pt idx="1202">
                  <c:v>15.160414820205208</c:v>
                </c:pt>
                <c:pt idx="1203">
                  <c:v>15.126159100091298</c:v>
                </c:pt>
                <c:pt idx="1204">
                  <c:v>15.091689049146407</c:v>
                </c:pt>
                <c:pt idx="1205">
                  <c:v>15.057004222982307</c:v>
                </c:pt>
                <c:pt idx="1206">
                  <c:v>15.022104176278306</c:v>
                </c:pt>
                <c:pt idx="1207">
                  <c:v>14.986988462778401</c:v>
                </c:pt>
                <c:pt idx="1208">
                  <c:v>14.951656635288511</c:v>
                </c:pt>
                <c:pt idx="1209">
                  <c:v>14.916108245673801</c:v>
                </c:pt>
                <c:pt idx="1210">
                  <c:v>14.880342844856306</c:v>
                </c:pt>
                <c:pt idx="1211">
                  <c:v>14.844359982811794</c:v>
                </c:pt>
                <c:pt idx="1212">
                  <c:v>14.808159208567607</c:v>
                </c:pt>
                <c:pt idx="1213">
                  <c:v>14.7717400701993</c:v>
                </c:pt>
                <c:pt idx="1214">
                  <c:v>14.735102114829004</c:v>
                </c:pt>
                <c:pt idx="1215">
                  <c:v>14.6982448886216</c:v>
                </c:pt>
                <c:pt idx="1216">
                  <c:v>14.661167936783</c:v>
                </c:pt>
                <c:pt idx="1217">
                  <c:v>14.623870803556699</c:v>
                </c:pt>
                <c:pt idx="1218">
                  <c:v>14.586353032221902</c:v>
                </c:pt>
                <c:pt idx="1219">
                  <c:v>14.548614165089999</c:v>
                </c:pt>
                <c:pt idx="1220">
                  <c:v>14.510653743502701</c:v>
                </c:pt>
                <c:pt idx="1221">
                  <c:v>14.472471307828911</c:v>
                </c:pt>
                <c:pt idx="1222">
                  <c:v>14.4340663974618</c:v>
                </c:pt>
                <c:pt idx="1223">
                  <c:v>14.395438550816916</c:v>
                </c:pt>
                <c:pt idx="1224">
                  <c:v>14.356587305329018</c:v>
                </c:pt>
                <c:pt idx="1225">
                  <c:v>14.317512197449007</c:v>
                </c:pt>
                <c:pt idx="1226">
                  <c:v>14.278212762642394</c:v>
                </c:pt>
                <c:pt idx="1227">
                  <c:v>14.2386885353854</c:v>
                </c:pt>
                <c:pt idx="1228">
                  <c:v>14.1989390491631</c:v>
                </c:pt>
                <c:pt idx="1229">
                  <c:v>14.1589638364664</c:v>
                </c:pt>
                <c:pt idx="1230">
                  <c:v>14.118762428789498</c:v>
                </c:pt>
                <c:pt idx="1231">
                  <c:v>14.078334356627007</c:v>
                </c:pt>
                <c:pt idx="1232">
                  <c:v>14.037679149471698</c:v>
                </c:pt>
                <c:pt idx="1233">
                  <c:v>13.996796335811307</c:v>
                </c:pt>
                <c:pt idx="1234">
                  <c:v>13.955685443126407</c:v>
                </c:pt>
                <c:pt idx="1235">
                  <c:v>13.914345997887207</c:v>
                </c:pt>
                <c:pt idx="1236">
                  <c:v>13.872777525551404</c:v>
                </c:pt>
                <c:pt idx="1237">
                  <c:v>13.830979550561</c:v>
                </c:pt>
                <c:pt idx="1238">
                  <c:v>13.788951596339798</c:v>
                </c:pt>
                <c:pt idx="1239">
                  <c:v>13.746693185291191</c:v>
                </c:pt>
                <c:pt idx="1240">
                  <c:v>13.704203838794999</c:v>
                </c:pt>
                <c:pt idx="1241">
                  <c:v>13.661483077204611</c:v>
                </c:pt>
                <c:pt idx="1242">
                  <c:v>13.618530419844802</c:v>
                </c:pt>
                <c:pt idx="1243">
                  <c:v>13.575345385009006</c:v>
                </c:pt>
                <c:pt idx="1244">
                  <c:v>13.531927489956292</c:v>
                </c:pt>
                <c:pt idx="1245">
                  <c:v>13.488276250909102</c:v>
                </c:pt>
                <c:pt idx="1246">
                  <c:v>13.444391183050289</c:v>
                </c:pt>
                <c:pt idx="1247">
                  <c:v>13.400271800520699</c:v>
                </c:pt>
                <c:pt idx="1248">
                  <c:v>13.355917616415912</c:v>
                </c:pt>
                <c:pt idx="1249">
                  <c:v>13.311328142784692</c:v>
                </c:pt>
                <c:pt idx="1250">
                  <c:v>13.266502890625008</c:v>
                </c:pt>
                <c:pt idx="1251">
                  <c:v>13.221441369882401</c:v>
                </c:pt>
                <c:pt idx="1252">
                  <c:v>13.1761430894467</c:v>
                </c:pt>
                <c:pt idx="1253">
                  <c:v>13.130607557149707</c:v>
                </c:pt>
                <c:pt idx="1254">
                  <c:v>13.084834279762108</c:v>
                </c:pt>
                <c:pt idx="1255">
                  <c:v>13.038822762991487</c:v>
                </c:pt>
                <c:pt idx="1256">
                  <c:v>12.992572511478912</c:v>
                </c:pt>
                <c:pt idx="1257">
                  <c:v>12.946083028796799</c:v>
                </c:pt>
                <c:pt idx="1258">
                  <c:v>12.899353817445611</c:v>
                </c:pt>
                <c:pt idx="1259">
                  <c:v>12.852384378852216</c:v>
                </c:pt>
                <c:pt idx="1260">
                  <c:v>12.805174213366216</c:v>
                </c:pt>
                <c:pt idx="1261">
                  <c:v>12.757722820257801</c:v>
                </c:pt>
                <c:pt idx="1262">
                  <c:v>12.7100296977149</c:v>
                </c:pt>
                <c:pt idx="1263">
                  <c:v>12.662094342840607</c:v>
                </c:pt>
                <c:pt idx="1264">
                  <c:v>12.613916251650499</c:v>
                </c:pt>
                <c:pt idx="1265">
                  <c:v>12.56549491906982</c:v>
                </c:pt>
                <c:pt idx="1266">
                  <c:v>12.516829838930899</c:v>
                </c:pt>
                <c:pt idx="1267">
                  <c:v>12.4679205039706</c:v>
                </c:pt>
                <c:pt idx="1268">
                  <c:v>12.4187664058278</c:v>
                </c:pt>
                <c:pt idx="1269">
                  <c:v>12.369367035039804</c:v>
                </c:pt>
                <c:pt idx="1270">
                  <c:v>12.319721881041</c:v>
                </c:pt>
                <c:pt idx="1271">
                  <c:v>12.2698304321591</c:v>
                </c:pt>
                <c:pt idx="1272">
                  <c:v>12.2196921756133</c:v>
                </c:pt>
                <c:pt idx="1273">
                  <c:v>12.169306597510907</c:v>
                </c:pt>
                <c:pt idx="1274">
                  <c:v>12.118673182844789</c:v>
                </c:pt>
                <c:pt idx="1275">
                  <c:v>12.067791415491499</c:v>
                </c:pt>
                <c:pt idx="1276">
                  <c:v>12.0166607782075</c:v>
                </c:pt>
                <c:pt idx="1277">
                  <c:v>11.965280752627107</c:v>
                </c:pt>
                <c:pt idx="1278">
                  <c:v>11.913650819259711</c:v>
                </c:pt>
                <c:pt idx="1279">
                  <c:v>11.861770457487207</c:v>
                </c:pt>
                <c:pt idx="1280">
                  <c:v>11.809639145560912</c:v>
                </c:pt>
                <c:pt idx="1281">
                  <c:v>11.757256360599499</c:v>
                </c:pt>
                <c:pt idx="1282">
                  <c:v>11.704621578586</c:v>
                </c:pt>
                <c:pt idx="1283">
                  <c:v>11.651734274364808</c:v>
                </c:pt>
                <c:pt idx="1284">
                  <c:v>11.598593921639798</c:v>
                </c:pt>
                <c:pt idx="1285">
                  <c:v>11.545199992971</c:v>
                </c:pt>
                <c:pt idx="1286">
                  <c:v>11.491551959772202</c:v>
                </c:pt>
                <c:pt idx="1287">
                  <c:v>11.437649292308107</c:v>
                </c:pt>
                <c:pt idx="1288">
                  <c:v>11.383491459691907</c:v>
                </c:pt>
                <c:pt idx="1289">
                  <c:v>11.329077929882304</c:v>
                </c:pt>
                <c:pt idx="1290">
                  <c:v>11.274408169681299</c:v>
                </c:pt>
                <c:pt idx="1291">
                  <c:v>11.219481644730999</c:v>
                </c:pt>
                <c:pt idx="1292">
                  <c:v>11.164297819511306</c:v>
                </c:pt>
                <c:pt idx="1293">
                  <c:v>11.108856157337</c:v>
                </c:pt>
                <c:pt idx="1294">
                  <c:v>11.0531561203553</c:v>
                </c:pt>
                <c:pt idx="1295">
                  <c:v>10.997197169543202</c:v>
                </c:pt>
                <c:pt idx="1296">
                  <c:v>10.940978764704393</c:v>
                </c:pt>
                <c:pt idx="1297">
                  <c:v>10.884500364467208</c:v>
                </c:pt>
                <c:pt idx="1298">
                  <c:v>10.827761426281198</c:v>
                </c:pt>
                <c:pt idx="1299">
                  <c:v>10.770761406415494</c:v>
                </c:pt>
                <c:pt idx="1300">
                  <c:v>10.713499759955207</c:v>
                </c:pt>
                <c:pt idx="1301">
                  <c:v>10.6559759407989</c:v>
                </c:pt>
                <c:pt idx="1302">
                  <c:v>10.598189401656301</c:v>
                </c:pt>
                <c:pt idx="1303">
                  <c:v>10.540139594045707</c:v>
                </c:pt>
                <c:pt idx="1304">
                  <c:v>10.481825968290593</c:v>
                </c:pt>
                <c:pt idx="1305">
                  <c:v>10.423247973517602</c:v>
                </c:pt>
                <c:pt idx="1306">
                  <c:v>10.364405057653707</c:v>
                </c:pt>
                <c:pt idx="1307">
                  <c:v>10.305296667423312</c:v>
                </c:pt>
                <c:pt idx="1308">
                  <c:v>10.245922248346099</c:v>
                </c:pt>
                <c:pt idx="1309">
                  <c:v>10.1862812447336</c:v>
                </c:pt>
                <c:pt idx="1310">
                  <c:v>10.126373099687401</c:v>
                </c:pt>
                <c:pt idx="1311">
                  <c:v>10.066197255095608</c:v>
                </c:pt>
                <c:pt idx="1312">
                  <c:v>10.005753151631</c:v>
                </c:pt>
                <c:pt idx="1313">
                  <c:v>9.9450402287475548</c:v>
                </c:pt>
                <c:pt idx="1314">
                  <c:v>9.8840579246784106</c:v>
                </c:pt>
                <c:pt idx="1315">
                  <c:v>9.8228056764329796</c:v>
                </c:pt>
                <c:pt idx="1316">
                  <c:v>9.7612829197939792</c:v>
                </c:pt>
                <c:pt idx="1317">
                  <c:v>9.6994890893156072</c:v>
                </c:pt>
                <c:pt idx="1318">
                  <c:v>9.6374236183196</c:v>
                </c:pt>
                <c:pt idx="1319">
                  <c:v>9.5750859388938476</c:v>
                </c:pt>
                <c:pt idx="1320">
                  <c:v>9.5124754818887194</c:v>
                </c:pt>
                <c:pt idx="1321">
                  <c:v>9.4495916769151993</c:v>
                </c:pt>
                <c:pt idx="1322">
                  <c:v>9.3864339523414788</c:v>
                </c:pt>
                <c:pt idx="1323">
                  <c:v>9.3230017352909496</c:v>
                </c:pt>
                <c:pt idx="1324">
                  <c:v>9.2592944516389792</c:v>
                </c:pt>
                <c:pt idx="1325">
                  <c:v>9.1953115260106024</c:v>
                </c:pt>
                <c:pt idx="1326">
                  <c:v>9.1310523817776836</c:v>
                </c:pt>
                <c:pt idx="1327">
                  <c:v>9.0665164410564092</c:v>
                </c:pt>
                <c:pt idx="1328">
                  <c:v>9.00170312470431</c:v>
                </c:pt>
                <c:pt idx="1329">
                  <c:v>8.9366118523180003</c:v>
                </c:pt>
                <c:pt idx="1330">
                  <c:v>8.8712420422300404</c:v>
                </c:pt>
                <c:pt idx="1331">
                  <c:v>8.8055931115068677</c:v>
                </c:pt>
                <c:pt idx="1332">
                  <c:v>8.7396644759454105</c:v>
                </c:pt>
                <c:pt idx="1333">
                  <c:v>8.6734555500710204</c:v>
                </c:pt>
                <c:pt idx="1334">
                  <c:v>8.6069657471344918</c:v>
                </c:pt>
                <c:pt idx="1335">
                  <c:v>8.5401944791094095</c:v>
                </c:pt>
                <c:pt idx="1336">
                  <c:v>8.4731411566896568</c:v>
                </c:pt>
                <c:pt idx="1337">
                  <c:v>8.4058051892865304</c:v>
                </c:pt>
                <c:pt idx="1338">
                  <c:v>8.3381859850262092</c:v>
                </c:pt>
                <c:pt idx="1339">
                  <c:v>8.2702829507468998</c:v>
                </c:pt>
                <c:pt idx="1340">
                  <c:v>8.2020954919965234</c:v>
                </c:pt>
                <c:pt idx="1341">
                  <c:v>8.1336230130296592</c:v>
                </c:pt>
                <c:pt idx="1342">
                  <c:v>8.064864916805119</c:v>
                </c:pt>
                <c:pt idx="1343">
                  <c:v>7.9958206049831038</c:v>
                </c:pt>
                <c:pt idx="1344">
                  <c:v>7.9264894779227895</c:v>
                </c:pt>
                <c:pt idx="1345">
                  <c:v>7.8568709346794297</c:v>
                </c:pt>
                <c:pt idx="1346">
                  <c:v>7.7869643730015303</c:v>
                </c:pt>
                <c:pt idx="1347">
                  <c:v>7.7167691893287271</c:v>
                </c:pt>
                <c:pt idx="1348">
                  <c:v>7.6462847787886075</c:v>
                </c:pt>
                <c:pt idx="1349">
                  <c:v>7.5755105351941401</c:v>
                </c:pt>
                <c:pt idx="1350">
                  <c:v>7.504445851041476</c:v>
                </c:pt>
                <c:pt idx="1351">
                  <c:v>7.43309011750625</c:v>
                </c:pt>
                <c:pt idx="1352">
                  <c:v>7.3614427244421439</c:v>
                </c:pt>
                <c:pt idx="1353">
                  <c:v>7.2895030603772</c:v>
                </c:pt>
                <c:pt idx="1354">
                  <c:v>7.2172705125119085</c:v>
                </c:pt>
                <c:pt idx="1355">
                  <c:v>7.1447444667157747</c:v>
                </c:pt>
                <c:pt idx="1356">
                  <c:v>7.0719243075256095</c:v>
                </c:pt>
                <c:pt idx="1357">
                  <c:v>6.9988094181418514</c:v>
                </c:pt>
                <c:pt idx="1358">
                  <c:v>6.9253991804265338</c:v>
                </c:pt>
                <c:pt idx="1359">
                  <c:v>6.8516929749005504</c:v>
                </c:pt>
                <c:pt idx="1360">
                  <c:v>6.7776901807406871</c:v>
                </c:pt>
                <c:pt idx="1361">
                  <c:v>6.7033901757771739</c:v>
                </c:pt>
                <c:pt idx="1362">
                  <c:v>6.6287923364912764</c:v>
                </c:pt>
                <c:pt idx="1363">
                  <c:v>6.5538960380119065</c:v>
                </c:pt>
                <c:pt idx="1364">
                  <c:v>6.4787006541135241</c:v>
                </c:pt>
                <c:pt idx="1365">
                  <c:v>6.40320555721354</c:v>
                </c:pt>
                <c:pt idx="1366">
                  <c:v>6.327410118369226</c:v>
                </c:pt>
                <c:pt idx="1367">
                  <c:v>6.2513137072751599</c:v>
                </c:pt>
                <c:pt idx="1368">
                  <c:v>6.1749156922608961</c:v>
                </c:pt>
                <c:pt idx="1369">
                  <c:v>6.0982154402876985</c:v>
                </c:pt>
                <c:pt idx="1370">
                  <c:v>6.0212123169466301</c:v>
                </c:pt>
                <c:pt idx="1371">
                  <c:v>5.9439056864550963</c:v>
                </c:pt>
                <c:pt idx="1372">
                  <c:v>5.8662949116548102</c:v>
                </c:pt>
                <c:pt idx="1373">
                  <c:v>5.7883793540085637</c:v>
                </c:pt>
                <c:pt idx="1374">
                  <c:v>5.7101583735980865</c:v>
                </c:pt>
                <c:pt idx="1375">
                  <c:v>5.6316313291211237</c:v>
                </c:pt>
                <c:pt idx="1376">
                  <c:v>5.5527975778886063</c:v>
                </c:pt>
                <c:pt idx="1377">
                  <c:v>5.4736564758224038</c:v>
                </c:pt>
                <c:pt idx="1378">
                  <c:v>5.3942073774520765</c:v>
                </c:pt>
                <c:pt idx="1379">
                  <c:v>5.31444963591278</c:v>
                </c:pt>
                <c:pt idx="1380">
                  <c:v>5.2343826029423735</c:v>
                </c:pt>
                <c:pt idx="1381">
                  <c:v>5.1540056288785259</c:v>
                </c:pt>
                <c:pt idx="1382">
                  <c:v>5.0733180626563001</c:v>
                </c:pt>
                <c:pt idx="1383">
                  <c:v>4.9923192518055561</c:v>
                </c:pt>
                <c:pt idx="1384">
                  <c:v>4.9110085424479797</c:v>
                </c:pt>
                <c:pt idx="1385">
                  <c:v>4.8293852792946863</c:v>
                </c:pt>
                <c:pt idx="1386">
                  <c:v>4.7474488056433035</c:v>
                </c:pt>
                <c:pt idx="1387">
                  <c:v>4.6651984633757264</c:v>
                </c:pt>
                <c:pt idx="1388">
                  <c:v>4.5826335929548137</c:v>
                </c:pt>
                <c:pt idx="1389">
                  <c:v>4.4997535334222913</c:v>
                </c:pt>
                <c:pt idx="1390">
                  <c:v>4.4165576223957563</c:v>
                </c:pt>
                <c:pt idx="1391">
                  <c:v>4.3330451960662497</c:v>
                </c:pt>
                <c:pt idx="1392">
                  <c:v>4.24921558919515</c:v>
                </c:pt>
                <c:pt idx="1393">
                  <c:v>4.16506813511225</c:v>
                </c:pt>
                <c:pt idx="1394">
                  <c:v>4.0806021657120759</c:v>
                </c:pt>
                <c:pt idx="1395">
                  <c:v>3.9958170114522198</c:v>
                </c:pt>
                <c:pt idx="1396">
                  <c:v>3.9107120013499701</c:v>
                </c:pt>
                <c:pt idx="1397">
                  <c:v>3.8252864629800798</c:v>
                </c:pt>
                <c:pt idx="1398">
                  <c:v>3.7395397224716618</c:v>
                </c:pt>
                <c:pt idx="1399">
                  <c:v>3.65347110450604</c:v>
                </c:pt>
                <c:pt idx="1400">
                  <c:v>3.56707993231359</c:v>
                </c:pt>
                <c:pt idx="1401">
                  <c:v>3.4803655276714518</c:v>
                </c:pt>
                <c:pt idx="1402">
                  <c:v>3.3933272109005319</c:v>
                </c:pt>
                <c:pt idx="1403">
                  <c:v>3.305964300863188</c:v>
                </c:pt>
                <c:pt idx="1404">
                  <c:v>3.2182761149600188</c:v>
                </c:pt>
                <c:pt idx="1405">
                  <c:v>3.1302619691279201</c:v>
                </c:pt>
                <c:pt idx="1406">
                  <c:v>3.0419211778367519</c:v>
                </c:pt>
                <c:pt idx="1407">
                  <c:v>2.95325305408717</c:v>
                </c:pt>
                <c:pt idx="1408">
                  <c:v>2.864256909407608</c:v>
                </c:pt>
                <c:pt idx="1409">
                  <c:v>2.7749320538516717</c:v>
                </c:pt>
                <c:pt idx="1410">
                  <c:v>2.6852777959957499</c:v>
                </c:pt>
                <c:pt idx="1411">
                  <c:v>2.5952934429357999</c:v>
                </c:pt>
                <c:pt idx="1412">
                  <c:v>2.5049783002852282</c:v>
                </c:pt>
                <c:pt idx="1413">
                  <c:v>2.4143316721719721</c:v>
                </c:pt>
                <c:pt idx="1414">
                  <c:v>2.3233528612358199</c:v>
                </c:pt>
                <c:pt idx="1415">
                  <c:v>2.2320411686257398</c:v>
                </c:pt>
                <c:pt idx="1416">
                  <c:v>2.1403958939972201</c:v>
                </c:pt>
                <c:pt idx="1417">
                  <c:v>2.0484163355096681</c:v>
                </c:pt>
                <c:pt idx="1418">
                  <c:v>1.9561017898237609</c:v>
                </c:pt>
                <c:pt idx="1419">
                  <c:v>1.86345155209854</c:v>
                </c:pt>
                <c:pt idx="1420">
                  <c:v>1.7704649159889998</c:v>
                </c:pt>
                <c:pt idx="1421">
                  <c:v>1.6771411736433308</c:v>
                </c:pt>
                <c:pt idx="1422">
                  <c:v>1.5834796157001589</c:v>
                </c:pt>
                <c:pt idx="1423">
                  <c:v>1.4894795312859799</c:v>
                </c:pt>
                <c:pt idx="1424">
                  <c:v>1.3951402080126298</c:v>
                </c:pt>
                <c:pt idx="1425">
                  <c:v>1.3004609319740901</c:v>
                </c:pt>
                <c:pt idx="1426">
                  <c:v>1.2054409877447299</c:v>
                </c:pt>
                <c:pt idx="1427">
                  <c:v>1.1100796583753099</c:v>
                </c:pt>
                <c:pt idx="1428">
                  <c:v>1.01437622539192</c:v>
                </c:pt>
                <c:pt idx="1429">
                  <c:v>0.91832996879185058</c:v>
                </c:pt>
                <c:pt idx="1430">
                  <c:v>0.82194016704185002</c:v>
                </c:pt>
                <c:pt idx="1431">
                  <c:v>0.725206097074927</c:v>
                </c:pt>
                <c:pt idx="1432">
                  <c:v>0.62812703428831773</c:v>
                </c:pt>
                <c:pt idx="1433">
                  <c:v>0.53070225253982573</c:v>
                </c:pt>
                <c:pt idx="1434">
                  <c:v>0.43293102414629703</c:v>
                </c:pt>
                <c:pt idx="1435">
                  <c:v>0.33481261987974675</c:v>
                </c:pt>
                <c:pt idx="1436">
                  <c:v>0.23634630896607411</c:v>
                </c:pt>
                <c:pt idx="1437">
                  <c:v>0.13753135908086112</c:v>
                </c:pt>
                <c:pt idx="1438">
                  <c:v>3.8367036348153798E-2</c:v>
                </c:pt>
                <c:pt idx="1439">
                  <c:v>-6.1147394663406886E-2</c:v>
                </c:pt>
              </c:numCache>
            </c:numRef>
          </c:yVal>
        </c:ser>
        <c:ser>
          <c:idx val="1"/>
          <c:order val="1"/>
          <c:tx>
            <c:strRef>
              <c:f>'WeekEnds Info'!$C$1</c:f>
              <c:strCache>
                <c:ptCount val="1"/>
                <c:pt idx="0">
                  <c:v>03-04-2016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'WeekEnds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'WeekEnds Info'!$C$2:$C$1441</c:f>
              <c:numCache>
                <c:formatCode>General</c:formatCode>
                <c:ptCount val="1440"/>
                <c:pt idx="0">
                  <c:v>4.5489899999999865</c:v>
                </c:pt>
                <c:pt idx="1">
                  <c:v>4.5119777369743099</c:v>
                </c:pt>
                <c:pt idx="2">
                  <c:v>4.4751649317117996</c:v>
                </c:pt>
                <c:pt idx="3">
                  <c:v>4.4385512597487162</c:v>
                </c:pt>
                <c:pt idx="4">
                  <c:v>4.4021363963746003</c:v>
                </c:pt>
                <c:pt idx="5">
                  <c:v>4.3659200166332557</c:v>
                </c:pt>
                <c:pt idx="6">
                  <c:v>4.3299017953238037</c:v>
                </c:pt>
                <c:pt idx="7">
                  <c:v>4.2940814070015296</c:v>
                </c:pt>
                <c:pt idx="8">
                  <c:v>4.2584585259789876</c:v>
                </c:pt>
                <c:pt idx="9">
                  <c:v>4.2230328263268948</c:v>
                </c:pt>
                <c:pt idx="10">
                  <c:v>4.1878039818751498</c:v>
                </c:pt>
                <c:pt idx="11">
                  <c:v>4.1527716662137664</c:v>
                </c:pt>
                <c:pt idx="12">
                  <c:v>4.1179355526939112</c:v>
                </c:pt>
                <c:pt idx="13">
                  <c:v>4.0832953144288524</c:v>
                </c:pt>
                <c:pt idx="14">
                  <c:v>4.0488506242948734</c:v>
                </c:pt>
                <c:pt idx="15">
                  <c:v>4.0146011549323424</c:v>
                </c:pt>
                <c:pt idx="16">
                  <c:v>3.9805465787466718</c:v>
                </c:pt>
                <c:pt idx="17">
                  <c:v>3.94668656790925</c:v>
                </c:pt>
                <c:pt idx="18">
                  <c:v>3.9130207943584501</c:v>
                </c:pt>
                <c:pt idx="19">
                  <c:v>3.8795489298005861</c:v>
                </c:pt>
                <c:pt idx="20">
                  <c:v>3.8462706457109501</c:v>
                </c:pt>
                <c:pt idx="21">
                  <c:v>3.813185613334678</c:v>
                </c:pt>
                <c:pt idx="22">
                  <c:v>3.7802935036878402</c:v>
                </c:pt>
                <c:pt idx="23">
                  <c:v>3.7475939875583419</c:v>
                </c:pt>
                <c:pt idx="24">
                  <c:v>3.7150867355069299</c:v>
                </c:pt>
                <c:pt idx="25">
                  <c:v>3.6827714178681799</c:v>
                </c:pt>
                <c:pt idx="26">
                  <c:v>3.6506477047514401</c:v>
                </c:pt>
                <c:pt idx="27">
                  <c:v>3.61871526604182</c:v>
                </c:pt>
                <c:pt idx="28">
                  <c:v>3.5869737714012118</c:v>
                </c:pt>
                <c:pt idx="29">
                  <c:v>3.555422890269178</c:v>
                </c:pt>
                <c:pt idx="30">
                  <c:v>3.5240622918640199</c:v>
                </c:pt>
                <c:pt idx="31">
                  <c:v>3.4928916451836787</c:v>
                </c:pt>
                <c:pt idx="32">
                  <c:v>3.4619106190067681</c:v>
                </c:pt>
                <c:pt idx="33">
                  <c:v>3.4311188818935281</c:v>
                </c:pt>
                <c:pt idx="34">
                  <c:v>3.4005161021867698</c:v>
                </c:pt>
                <c:pt idx="35">
                  <c:v>3.3701019480129331</c:v>
                </c:pt>
                <c:pt idx="36">
                  <c:v>3.33987608728297</c:v>
                </c:pt>
                <c:pt idx="37">
                  <c:v>3.3098381876933987</c:v>
                </c:pt>
                <c:pt idx="38">
                  <c:v>3.2799879167272201</c:v>
                </c:pt>
                <c:pt idx="39">
                  <c:v>3.2503249416549429</c:v>
                </c:pt>
                <c:pt idx="40">
                  <c:v>3.2208489295355078</c:v>
                </c:pt>
                <c:pt idx="41">
                  <c:v>3.1915595472173419</c:v>
                </c:pt>
                <c:pt idx="42">
                  <c:v>3.1624564613392279</c:v>
                </c:pt>
                <c:pt idx="43">
                  <c:v>3.1335393383314019</c:v>
                </c:pt>
                <c:pt idx="44">
                  <c:v>3.104807844416412</c:v>
                </c:pt>
                <c:pt idx="45">
                  <c:v>3.0762616456101881</c:v>
                </c:pt>
                <c:pt idx="46">
                  <c:v>3.0479004077229725</c:v>
                </c:pt>
                <c:pt idx="47">
                  <c:v>3.0197237963602999</c:v>
                </c:pt>
                <c:pt idx="48">
                  <c:v>2.99173147692398</c:v>
                </c:pt>
                <c:pt idx="49">
                  <c:v>2.9639231146130798</c:v>
                </c:pt>
                <c:pt idx="50">
                  <c:v>2.9362983744248861</c:v>
                </c:pt>
                <c:pt idx="51">
                  <c:v>2.9088569211559081</c:v>
                </c:pt>
                <c:pt idx="52">
                  <c:v>2.8815984194028084</c:v>
                </c:pt>
                <c:pt idx="53">
                  <c:v>2.8545225335634181</c:v>
                </c:pt>
                <c:pt idx="54">
                  <c:v>2.82762892783771</c:v>
                </c:pt>
                <c:pt idx="55">
                  <c:v>2.80091726622876</c:v>
                </c:pt>
                <c:pt idx="56">
                  <c:v>2.7743872125437319</c:v>
                </c:pt>
                <c:pt idx="57">
                  <c:v>2.7480384303948382</c:v>
                </c:pt>
                <c:pt idx="58">
                  <c:v>2.7218705832003698</c:v>
                </c:pt>
                <c:pt idx="59">
                  <c:v>2.6958833341855879</c:v>
                </c:pt>
                <c:pt idx="60">
                  <c:v>2.67007634638379</c:v>
                </c:pt>
                <c:pt idx="61">
                  <c:v>2.6444492826372001</c:v>
                </c:pt>
                <c:pt idx="62">
                  <c:v>2.61900180559801</c:v>
                </c:pt>
                <c:pt idx="63">
                  <c:v>2.5937335777293535</c:v>
                </c:pt>
                <c:pt idx="64">
                  <c:v>2.5686442613062299</c:v>
                </c:pt>
                <c:pt idx="65">
                  <c:v>2.5437335184165235</c:v>
                </c:pt>
                <c:pt idx="66">
                  <c:v>2.51900101096198</c:v>
                </c:pt>
                <c:pt idx="67">
                  <c:v>2.4944464006591662</c:v>
                </c:pt>
                <c:pt idx="68">
                  <c:v>2.4700693490404597</c:v>
                </c:pt>
                <c:pt idx="69">
                  <c:v>2.4458695174550198</c:v>
                </c:pt>
                <c:pt idx="70">
                  <c:v>2.4218465670697484</c:v>
                </c:pt>
                <c:pt idx="71">
                  <c:v>2.3980001588703099</c:v>
                </c:pt>
                <c:pt idx="72">
                  <c:v>2.3743299536620501</c:v>
                </c:pt>
                <c:pt idx="73">
                  <c:v>2.3508356120710281</c:v>
                </c:pt>
                <c:pt idx="74">
                  <c:v>2.3275167945449518</c:v>
                </c:pt>
                <c:pt idx="75">
                  <c:v>2.30437316135417</c:v>
                </c:pt>
                <c:pt idx="76">
                  <c:v>2.281404372592672</c:v>
                </c:pt>
                <c:pt idx="77">
                  <c:v>2.2586100881790001</c:v>
                </c:pt>
                <c:pt idx="78">
                  <c:v>2.2359899678573121</c:v>
                </c:pt>
                <c:pt idx="79">
                  <c:v>2.2135436711982681</c:v>
                </c:pt>
                <c:pt idx="80">
                  <c:v>2.1912708576000899</c:v>
                </c:pt>
                <c:pt idx="81">
                  <c:v>2.1691711862894918</c:v>
                </c:pt>
                <c:pt idx="82">
                  <c:v>2.1472443163226318</c:v>
                </c:pt>
                <c:pt idx="83">
                  <c:v>2.1254899065861701</c:v>
                </c:pt>
                <c:pt idx="84">
                  <c:v>2.10390761579816</c:v>
                </c:pt>
                <c:pt idx="85">
                  <c:v>2.0824971025090901</c:v>
                </c:pt>
                <c:pt idx="86">
                  <c:v>2.0612580251027981</c:v>
                </c:pt>
                <c:pt idx="87">
                  <c:v>2.0401900417975147</c:v>
                </c:pt>
                <c:pt idx="88">
                  <c:v>2.019292810646768</c:v>
                </c:pt>
                <c:pt idx="89">
                  <c:v>1.9985659895404508</c:v>
                </c:pt>
                <c:pt idx="90">
                  <c:v>1.97800923620569</c:v>
                </c:pt>
                <c:pt idx="91">
                  <c:v>1.9576222082079298</c:v>
                </c:pt>
                <c:pt idx="92">
                  <c:v>1.9374045629518108</c:v>
                </c:pt>
                <c:pt idx="93">
                  <c:v>1.9173559576822201</c:v>
                </c:pt>
                <c:pt idx="94">
                  <c:v>1.8974760494852401</c:v>
                </c:pt>
                <c:pt idx="95">
                  <c:v>1.8777644952890982</c:v>
                </c:pt>
                <c:pt idx="96">
                  <c:v>1.8582209518652009</c:v>
                </c:pt>
                <c:pt idx="97">
                  <c:v>1.83884507582906</c:v>
                </c:pt>
                <c:pt idx="98">
                  <c:v>1.8196365236413101</c:v>
                </c:pt>
                <c:pt idx="99">
                  <c:v>1.8005949516086299</c:v>
                </c:pt>
                <c:pt idx="100">
                  <c:v>1.781720015884789</c:v>
                </c:pt>
                <c:pt idx="101">
                  <c:v>1.7630113724715699</c:v>
                </c:pt>
                <c:pt idx="102">
                  <c:v>1.7444686772197591</c:v>
                </c:pt>
                <c:pt idx="103">
                  <c:v>1.7260915858301298</c:v>
                </c:pt>
                <c:pt idx="104">
                  <c:v>1.7078797538544181</c:v>
                </c:pt>
                <c:pt idx="105">
                  <c:v>1.6898328366963009</c:v>
                </c:pt>
                <c:pt idx="106">
                  <c:v>1.67195048961236</c:v>
                </c:pt>
                <c:pt idx="107">
                  <c:v>1.6542323677130801</c:v>
                </c:pt>
                <c:pt idx="108">
                  <c:v>1.6366781259638017</c:v>
                </c:pt>
                <c:pt idx="109">
                  <c:v>1.619287419185711</c:v>
                </c:pt>
                <c:pt idx="110">
                  <c:v>1.6020599020568109</c:v>
                </c:pt>
                <c:pt idx="111">
                  <c:v>1.5849952291129099</c:v>
                </c:pt>
                <c:pt idx="112">
                  <c:v>1.5680930547485801</c:v>
                </c:pt>
                <c:pt idx="113">
                  <c:v>1.55135303321815</c:v>
                </c:pt>
                <c:pt idx="114">
                  <c:v>1.5347748186366599</c:v>
                </c:pt>
                <c:pt idx="115">
                  <c:v>1.5183580649808912</c:v>
                </c:pt>
                <c:pt idx="116">
                  <c:v>1.5021024260902409</c:v>
                </c:pt>
                <c:pt idx="117">
                  <c:v>1.4860075556678201</c:v>
                </c:pt>
                <c:pt idx="118">
                  <c:v>1.47007310728135</c:v>
                </c:pt>
                <c:pt idx="119">
                  <c:v>1.4542987343641498</c:v>
                </c:pt>
                <c:pt idx="120">
                  <c:v>1.4386840902161391</c:v>
                </c:pt>
                <c:pt idx="121">
                  <c:v>1.4232288280047898</c:v>
                </c:pt>
                <c:pt idx="122">
                  <c:v>1.407932600766119</c:v>
                </c:pt>
                <c:pt idx="123">
                  <c:v>1.3927950614056601</c:v>
                </c:pt>
                <c:pt idx="124">
                  <c:v>1.3778158626994299</c:v>
                </c:pt>
                <c:pt idx="125">
                  <c:v>1.3629946572949179</c:v>
                </c:pt>
                <c:pt idx="126">
                  <c:v>1.3483310977120491</c:v>
                </c:pt>
                <c:pt idx="127">
                  <c:v>1.3338248363441887</c:v>
                </c:pt>
                <c:pt idx="128">
                  <c:v>1.31947552545908</c:v>
                </c:pt>
                <c:pt idx="129">
                  <c:v>1.3052828171998498</c:v>
                </c:pt>
                <c:pt idx="130">
                  <c:v>1.2912463635859699</c:v>
                </c:pt>
                <c:pt idx="131">
                  <c:v>1.2773658165142598</c:v>
                </c:pt>
                <c:pt idx="132">
                  <c:v>1.2636408277597999</c:v>
                </c:pt>
                <c:pt idx="133">
                  <c:v>1.2500710489769999</c:v>
                </c:pt>
                <c:pt idx="134">
                  <c:v>1.23665613170049</c:v>
                </c:pt>
                <c:pt idx="135">
                  <c:v>1.2233957273461598</c:v>
                </c:pt>
                <c:pt idx="136">
                  <c:v>1.2102894872120791</c:v>
                </c:pt>
                <c:pt idx="137">
                  <c:v>1.1973370624795301</c:v>
                </c:pt>
                <c:pt idx="138">
                  <c:v>1.1845381042139509</c:v>
                </c:pt>
                <c:pt idx="139">
                  <c:v>1.1718922633658999</c:v>
                </c:pt>
                <c:pt idx="140">
                  <c:v>1.1593991907720891</c:v>
                </c:pt>
                <c:pt idx="141">
                  <c:v>1.1470585371563009</c:v>
                </c:pt>
                <c:pt idx="142">
                  <c:v>1.1348699531303699</c:v>
                </c:pt>
                <c:pt idx="143">
                  <c:v>1.1228330891952101</c:v>
                </c:pt>
                <c:pt idx="144">
                  <c:v>1.110947595741741</c:v>
                </c:pt>
                <c:pt idx="145">
                  <c:v>1.0992131230518709</c:v>
                </c:pt>
                <c:pt idx="146">
                  <c:v>1.0876293212994992</c:v>
                </c:pt>
                <c:pt idx="147">
                  <c:v>1.07619584055147</c:v>
                </c:pt>
                <c:pt idx="148">
                  <c:v>1.0649123307685608</c:v>
                </c:pt>
                <c:pt idx="149">
                  <c:v>1.05377844180645</c:v>
                </c:pt>
                <c:pt idx="150">
                  <c:v>1.04279382341669</c:v>
                </c:pt>
                <c:pt idx="151">
                  <c:v>1.0319581252477201</c:v>
                </c:pt>
                <c:pt idx="152">
                  <c:v>1.0212709968457601</c:v>
                </c:pt>
                <c:pt idx="153">
                  <c:v>1.0107320876558998</c:v>
                </c:pt>
                <c:pt idx="154">
                  <c:v>1.000341047022979</c:v>
                </c:pt>
                <c:pt idx="155">
                  <c:v>0.99009752419262242</c:v>
                </c:pt>
                <c:pt idx="156">
                  <c:v>0.98000116831216855</c:v>
                </c:pt>
                <c:pt idx="157">
                  <c:v>0.97005162843170045</c:v>
                </c:pt>
                <c:pt idx="158">
                  <c:v>0.96024855350498073</c:v>
                </c:pt>
                <c:pt idx="159">
                  <c:v>0.95059159239044744</c:v>
                </c:pt>
                <c:pt idx="160">
                  <c:v>0.94108039385218101</c:v>
                </c:pt>
                <c:pt idx="161">
                  <c:v>0.93171460656089289</c:v>
                </c:pt>
                <c:pt idx="162">
                  <c:v>0.92249387909488245</c:v>
                </c:pt>
                <c:pt idx="163">
                  <c:v>0.91341785994103442</c:v>
                </c:pt>
                <c:pt idx="164">
                  <c:v>0.90448619749578696</c:v>
                </c:pt>
                <c:pt idx="165">
                  <c:v>0.89569854006610095</c:v>
                </c:pt>
                <c:pt idx="166">
                  <c:v>0.88705453587044758</c:v>
                </c:pt>
                <c:pt idx="167">
                  <c:v>0.87855383303978174</c:v>
                </c:pt>
                <c:pt idx="168">
                  <c:v>0.87019607961851175</c:v>
                </c:pt>
                <c:pt idx="169">
                  <c:v>0.86198092356548772</c:v>
                </c:pt>
                <c:pt idx="170">
                  <c:v>0.85390801275496742</c:v>
                </c:pt>
                <c:pt idx="171">
                  <c:v>0.84597699497760059</c:v>
                </c:pt>
                <c:pt idx="172">
                  <c:v>0.83818751794140001</c:v>
                </c:pt>
                <c:pt idx="173">
                  <c:v>0.8305392292727215</c:v>
                </c:pt>
                <c:pt idx="174">
                  <c:v>0.82303177651723702</c:v>
                </c:pt>
                <c:pt idx="175">
                  <c:v>0.81566480714091505</c:v>
                </c:pt>
                <c:pt idx="176">
                  <c:v>0.80843796853099459</c:v>
                </c:pt>
                <c:pt idx="177">
                  <c:v>0.80135090799696329</c:v>
                </c:pt>
                <c:pt idx="178">
                  <c:v>0.794403272771534</c:v>
                </c:pt>
                <c:pt idx="179">
                  <c:v>0.78759471001161696</c:v>
                </c:pt>
                <c:pt idx="180">
                  <c:v>0.78092486679930395</c:v>
                </c:pt>
                <c:pt idx="181">
                  <c:v>0.77439339014283803</c:v>
                </c:pt>
                <c:pt idx="182">
                  <c:v>0.76799992697759389</c:v>
                </c:pt>
                <c:pt idx="183">
                  <c:v>0.76174412416705295</c:v>
                </c:pt>
                <c:pt idx="184">
                  <c:v>0.75562562850378234</c:v>
                </c:pt>
                <c:pt idx="185">
                  <c:v>0.74964408671040472</c:v>
                </c:pt>
                <c:pt idx="186">
                  <c:v>0.7437991454405829</c:v>
                </c:pt>
                <c:pt idx="187">
                  <c:v>0.73809045127999373</c:v>
                </c:pt>
                <c:pt idx="188">
                  <c:v>0.73251765074730057</c:v>
                </c:pt>
                <c:pt idx="189">
                  <c:v>0.72708039029513505</c:v>
                </c:pt>
                <c:pt idx="190">
                  <c:v>0.72177831631107503</c:v>
                </c:pt>
                <c:pt idx="191">
                  <c:v>0.71661107511860844</c:v>
                </c:pt>
                <c:pt idx="192">
                  <c:v>0.71157831297812846</c:v>
                </c:pt>
                <c:pt idx="193">
                  <c:v>0.70667967608789606</c:v>
                </c:pt>
                <c:pt idx="194">
                  <c:v>0.70191481058502259</c:v>
                </c:pt>
                <c:pt idx="195">
                  <c:v>0.69728336254644396</c:v>
                </c:pt>
                <c:pt idx="196">
                  <c:v>0.69278497798990002</c:v>
                </c:pt>
                <c:pt idx="197">
                  <c:v>0.6884193028749076</c:v>
                </c:pt>
                <c:pt idx="198">
                  <c:v>0.68418598310374001</c:v>
                </c:pt>
                <c:pt idx="199">
                  <c:v>0.68008466452239902</c:v>
                </c:pt>
                <c:pt idx="200">
                  <c:v>0.67611499292159971</c:v>
                </c:pt>
                <c:pt idx="201">
                  <c:v>0.67227661403773742</c:v>
                </c:pt>
                <c:pt idx="202">
                  <c:v>0.66856917355387102</c:v>
                </c:pt>
                <c:pt idx="203">
                  <c:v>0.66499231710069673</c:v>
                </c:pt>
                <c:pt idx="204">
                  <c:v>0.66154569025752474</c:v>
                </c:pt>
                <c:pt idx="205">
                  <c:v>0.6582289385532587</c:v>
                </c:pt>
                <c:pt idx="206">
                  <c:v>0.65504170746736445</c:v>
                </c:pt>
                <c:pt idx="207">
                  <c:v>0.65198364243085671</c:v>
                </c:pt>
                <c:pt idx="208">
                  <c:v>0.64905438882726929</c:v>
                </c:pt>
                <c:pt idx="209">
                  <c:v>0.64625359199363397</c:v>
                </c:pt>
                <c:pt idx="210">
                  <c:v>0.64358089722145295</c:v>
                </c:pt>
                <c:pt idx="211">
                  <c:v>0.64103594975768097</c:v>
                </c:pt>
                <c:pt idx="212">
                  <c:v>0.63861839480570004</c:v>
                </c:pt>
                <c:pt idx="213">
                  <c:v>0.63632787752629372</c:v>
                </c:pt>
                <c:pt idx="214">
                  <c:v>0.63416404303862595</c:v>
                </c:pt>
                <c:pt idx="215">
                  <c:v>0.63212653642121841</c:v>
                </c:pt>
                <c:pt idx="216">
                  <c:v>0.63021500271292197</c:v>
                </c:pt>
                <c:pt idx="217">
                  <c:v>0.62842908691390142</c:v>
                </c:pt>
                <c:pt idx="218">
                  <c:v>0.62676843398660442</c:v>
                </c:pt>
                <c:pt idx="219">
                  <c:v>0.62523268885674055</c:v>
                </c:pt>
                <c:pt idx="220">
                  <c:v>0.62382149641426288</c:v>
                </c:pt>
                <c:pt idx="221">
                  <c:v>0.62253450151433298</c:v>
                </c:pt>
                <c:pt idx="222">
                  <c:v>0.62137134897831303</c:v>
                </c:pt>
                <c:pt idx="223">
                  <c:v>0.62033168359472646</c:v>
                </c:pt>
                <c:pt idx="224">
                  <c:v>0.61941515012024251</c:v>
                </c:pt>
                <c:pt idx="225">
                  <c:v>0.61862139328065846</c:v>
                </c:pt>
                <c:pt idx="226">
                  <c:v>0.6179500577718634</c:v>
                </c:pt>
                <c:pt idx="227">
                  <c:v>0.61740078826082301</c:v>
                </c:pt>
                <c:pt idx="228">
                  <c:v>0.61697322938655441</c:v>
                </c:pt>
                <c:pt idx="229">
                  <c:v>0.61666702576110299</c:v>
                </c:pt>
                <c:pt idx="230">
                  <c:v>0.61648182197051904</c:v>
                </c:pt>
                <c:pt idx="231">
                  <c:v>0.6164172625758334</c:v>
                </c:pt>
                <c:pt idx="232">
                  <c:v>0.61647299211402995</c:v>
                </c:pt>
                <c:pt idx="233">
                  <c:v>0.61664865509903588</c:v>
                </c:pt>
                <c:pt idx="234">
                  <c:v>0.61694389602267974</c:v>
                </c:pt>
                <c:pt idx="235">
                  <c:v>0.61735835935568095</c:v>
                </c:pt>
                <c:pt idx="236">
                  <c:v>0.61789168954862472</c:v>
                </c:pt>
                <c:pt idx="237">
                  <c:v>0.61854353103293258</c:v>
                </c:pt>
                <c:pt idx="238">
                  <c:v>0.6193135282218446</c:v>
                </c:pt>
                <c:pt idx="239">
                  <c:v>0.62020132551139395</c:v>
                </c:pt>
                <c:pt idx="240">
                  <c:v>0.62120656728138401</c:v>
                </c:pt>
                <c:pt idx="241">
                  <c:v>0.62232889789636303</c:v>
                </c:pt>
                <c:pt idx="242">
                  <c:v>0.62356796170660322</c:v>
                </c:pt>
                <c:pt idx="243">
                  <c:v>0.6249234030490779</c:v>
                </c:pt>
                <c:pt idx="244">
                  <c:v>0.62639486624842888</c:v>
                </c:pt>
                <c:pt idx="245">
                  <c:v>0.62798199561795998</c:v>
                </c:pt>
                <c:pt idx="246">
                  <c:v>0.62968443546059805</c:v>
                </c:pt>
                <c:pt idx="247">
                  <c:v>0.63150183006987914</c:v>
                </c:pt>
                <c:pt idx="248">
                  <c:v>0.6334338237309145</c:v>
                </c:pt>
                <c:pt idx="249">
                  <c:v>0.63548006072138596</c:v>
                </c:pt>
                <c:pt idx="250">
                  <c:v>0.63764018531250044</c:v>
                </c:pt>
                <c:pt idx="251">
                  <c:v>0.63991384176997701</c:v>
                </c:pt>
                <c:pt idx="252">
                  <c:v>0.64230067435502758</c:v>
                </c:pt>
                <c:pt idx="253">
                  <c:v>0.64480032732532744</c:v>
                </c:pt>
                <c:pt idx="254">
                  <c:v>0.6474124449359886</c:v>
                </c:pt>
                <c:pt idx="255">
                  <c:v>0.65013667144055043</c:v>
                </c:pt>
                <c:pt idx="256">
                  <c:v>0.65297265109193703</c:v>
                </c:pt>
                <c:pt idx="257">
                  <c:v>0.65592002814344874</c:v>
                </c:pt>
                <c:pt idx="258">
                  <c:v>0.65897844684973073</c:v>
                </c:pt>
                <c:pt idx="259">
                  <c:v>0.66214755146775295</c:v>
                </c:pt>
                <c:pt idx="260">
                  <c:v>0.6654269862577884</c:v>
                </c:pt>
                <c:pt idx="261">
                  <c:v>0.66881639548438343</c:v>
                </c:pt>
                <c:pt idx="262">
                  <c:v>0.67231542341733941</c:v>
                </c:pt>
                <c:pt idx="263">
                  <c:v>0.67592371433268872</c:v>
                </c:pt>
                <c:pt idx="264">
                  <c:v>0.6796409125136692</c:v>
                </c:pt>
                <c:pt idx="265">
                  <c:v>0.68346666225170061</c:v>
                </c:pt>
                <c:pt idx="266">
                  <c:v>0.68740060784736656</c:v>
                </c:pt>
                <c:pt idx="267">
                  <c:v>0.69144239361138404</c:v>
                </c:pt>
                <c:pt idx="268">
                  <c:v>0.69559166386558446</c:v>
                </c:pt>
                <c:pt idx="269">
                  <c:v>0.69984806294388402</c:v>
                </c:pt>
                <c:pt idx="270">
                  <c:v>0.70421123519327045</c:v>
                </c:pt>
                <c:pt idx="271">
                  <c:v>0.70868082497477058</c:v>
                </c:pt>
                <c:pt idx="272">
                  <c:v>0.7132564766644347</c:v>
                </c:pt>
                <c:pt idx="273">
                  <c:v>0.71793783465430072</c:v>
                </c:pt>
                <c:pt idx="274">
                  <c:v>0.72272454335338676</c:v>
                </c:pt>
                <c:pt idx="275">
                  <c:v>0.72761624718865203</c:v>
                </c:pt>
                <c:pt idx="276">
                  <c:v>0.73261259060598904</c:v>
                </c:pt>
                <c:pt idx="277">
                  <c:v>0.73771321807118573</c:v>
                </c:pt>
                <c:pt idx="278">
                  <c:v>0.74291777407090898</c:v>
                </c:pt>
                <c:pt idx="279">
                  <c:v>0.74822590311368375</c:v>
                </c:pt>
                <c:pt idx="280">
                  <c:v>0.75363724973086199</c:v>
                </c:pt>
                <c:pt idx="281">
                  <c:v>0.75915145847760845</c:v>
                </c:pt>
                <c:pt idx="282">
                  <c:v>0.76476817393386642</c:v>
                </c:pt>
                <c:pt idx="283">
                  <c:v>0.77048704070534457</c:v>
                </c:pt>
                <c:pt idx="284">
                  <c:v>0.77630770342448674</c:v>
                </c:pt>
                <c:pt idx="285">
                  <c:v>0.78222980675145204</c:v>
                </c:pt>
                <c:pt idx="286">
                  <c:v>0.78825299537508797</c:v>
                </c:pt>
                <c:pt idx="287">
                  <c:v>0.79437691401391397</c:v>
                </c:pt>
                <c:pt idx="288">
                  <c:v>0.80060120741708773</c:v>
                </c:pt>
                <c:pt idx="289">
                  <c:v>0.80692552036538745</c:v>
                </c:pt>
                <c:pt idx="290">
                  <c:v>0.81334949767219289</c:v>
                </c:pt>
                <c:pt idx="291">
                  <c:v>0.81987278418444998</c:v>
                </c:pt>
                <c:pt idx="292">
                  <c:v>0.82649502478366099</c:v>
                </c:pt>
                <c:pt idx="293">
                  <c:v>0.83321586438684903</c:v>
                </c:pt>
                <c:pt idx="294">
                  <c:v>0.84003494794754496</c:v>
                </c:pt>
                <c:pt idx="295">
                  <c:v>0.84695192045675605</c:v>
                </c:pt>
                <c:pt idx="296">
                  <c:v>0.85396642694394498</c:v>
                </c:pt>
                <c:pt idx="297">
                  <c:v>0.86107811247801003</c:v>
                </c:pt>
                <c:pt idx="298">
                  <c:v>0.86828662216825103</c:v>
                </c:pt>
                <c:pt idx="299">
                  <c:v>0.87559160116536405</c:v>
                </c:pt>
                <c:pt idx="300">
                  <c:v>0.88299269466239905</c:v>
                </c:pt>
                <c:pt idx="301">
                  <c:v>0.89048954789574841</c:v>
                </c:pt>
                <c:pt idx="302">
                  <c:v>0.89808180614611743</c:v>
                </c:pt>
                <c:pt idx="303">
                  <c:v>0.90576911473950295</c:v>
                </c:pt>
                <c:pt idx="304">
                  <c:v>0.91355111904817543</c:v>
                </c:pt>
                <c:pt idx="305">
                  <c:v>0.92142746449164059</c:v>
                </c:pt>
                <c:pt idx="306">
                  <c:v>0.92939779653763399</c:v>
                </c:pt>
                <c:pt idx="307">
                  <c:v>0.93746176070308396</c:v>
                </c:pt>
                <c:pt idx="308">
                  <c:v>0.94561900255509601</c:v>
                </c:pt>
                <c:pt idx="309">
                  <c:v>0.95386916771192143</c:v>
                </c:pt>
                <c:pt idx="310">
                  <c:v>0.96221190184394656</c:v>
                </c:pt>
                <c:pt idx="311">
                  <c:v>0.97064685067465972</c:v>
                </c:pt>
                <c:pt idx="312">
                  <c:v>0.97917365998162198</c:v>
                </c:pt>
                <c:pt idx="313">
                  <c:v>0.98779197559746201</c:v>
                </c:pt>
                <c:pt idx="314">
                  <c:v>0.99650144341083502</c:v>
                </c:pt>
                <c:pt idx="315">
                  <c:v>1.005301709367399</c:v>
                </c:pt>
                <c:pt idx="316">
                  <c:v>1.01419241947084</c:v>
                </c:pt>
                <c:pt idx="317">
                  <c:v>1.02317321978374</c:v>
                </c:pt>
                <c:pt idx="318">
                  <c:v>1.0322437564286799</c:v>
                </c:pt>
                <c:pt idx="319">
                  <c:v>1.041403675589109</c:v>
                </c:pt>
                <c:pt idx="320">
                  <c:v>1.0506526235104201</c:v>
                </c:pt>
                <c:pt idx="321">
                  <c:v>1.0599902465008391</c:v>
                </c:pt>
                <c:pt idx="322">
                  <c:v>1.0694161909324398</c:v>
                </c:pt>
                <c:pt idx="323">
                  <c:v>1.0789301032421399</c:v>
                </c:pt>
                <c:pt idx="324">
                  <c:v>1.08853162993263</c:v>
                </c:pt>
                <c:pt idx="325">
                  <c:v>1.0982204175733898</c:v>
                </c:pt>
                <c:pt idx="326">
                  <c:v>1.1079961128016598</c:v>
                </c:pt>
                <c:pt idx="327">
                  <c:v>1.11785836232339</c:v>
                </c:pt>
                <c:pt idx="328">
                  <c:v>1.1278068129142398</c:v>
                </c:pt>
                <c:pt idx="329">
                  <c:v>1.13784111142057</c:v>
                </c:pt>
                <c:pt idx="330">
                  <c:v>1.14796090476037</c:v>
                </c:pt>
                <c:pt idx="331">
                  <c:v>1.1581658399242909</c:v>
                </c:pt>
                <c:pt idx="332">
                  <c:v>1.1684555639765726</c:v>
                </c:pt>
                <c:pt idx="333">
                  <c:v>1.1788297240560501</c:v>
                </c:pt>
                <c:pt idx="334">
                  <c:v>1.1892879673771408</c:v>
                </c:pt>
                <c:pt idx="335">
                  <c:v>1.19982994123077</c:v>
                </c:pt>
                <c:pt idx="336">
                  <c:v>1.2104552929854098</c:v>
                </c:pt>
                <c:pt idx="337">
                  <c:v>1.2211636700880191</c:v>
                </c:pt>
                <c:pt idx="338">
                  <c:v>1.2319547200649992</c:v>
                </c:pt>
                <c:pt idx="339">
                  <c:v>1.2428280905232498</c:v>
                </c:pt>
                <c:pt idx="340">
                  <c:v>1.2537834291510501</c:v>
                </c:pt>
                <c:pt idx="341">
                  <c:v>1.264820383719099</c:v>
                </c:pt>
                <c:pt idx="342">
                  <c:v>1.2759386020814687</c:v>
                </c:pt>
                <c:pt idx="343">
                  <c:v>1.28713773217658</c:v>
                </c:pt>
                <c:pt idx="344">
                  <c:v>1.2984174220281901</c:v>
                </c:pt>
                <c:pt idx="345">
                  <c:v>1.30977731974637</c:v>
                </c:pt>
                <c:pt idx="346">
                  <c:v>1.3212170735284501</c:v>
                </c:pt>
                <c:pt idx="347">
                  <c:v>1.33273633166004</c:v>
                </c:pt>
                <c:pt idx="348">
                  <c:v>1.3443347425159791</c:v>
                </c:pt>
                <c:pt idx="349">
                  <c:v>1.356011954561321</c:v>
                </c:pt>
                <c:pt idx="350">
                  <c:v>1.3677676163522898</c:v>
                </c:pt>
                <c:pt idx="351">
                  <c:v>1.3796013765373198</c:v>
                </c:pt>
                <c:pt idx="352">
                  <c:v>1.39151288385793</c:v>
                </c:pt>
                <c:pt idx="353">
                  <c:v>1.4035017871498081</c:v>
                </c:pt>
                <c:pt idx="354">
                  <c:v>1.4155677353437099</c:v>
                </c:pt>
                <c:pt idx="355">
                  <c:v>1.427710377466459</c:v>
                </c:pt>
                <c:pt idx="356">
                  <c:v>1.4399293626419587</c:v>
                </c:pt>
                <c:pt idx="357">
                  <c:v>1.4522243400920885</c:v>
                </c:pt>
                <c:pt idx="358">
                  <c:v>1.4645949591377698</c:v>
                </c:pt>
                <c:pt idx="359">
                  <c:v>1.47704086919989</c:v>
                </c:pt>
                <c:pt idx="360">
                  <c:v>1.4895617198002891</c:v>
                </c:pt>
                <c:pt idx="361">
                  <c:v>1.5021571605627217</c:v>
                </c:pt>
                <c:pt idx="362">
                  <c:v>1.5148268412138899</c:v>
                </c:pt>
                <c:pt idx="363">
                  <c:v>1.5275704115843298</c:v>
                </c:pt>
                <c:pt idx="364">
                  <c:v>1.5403875216094809</c:v>
                </c:pt>
                <c:pt idx="365">
                  <c:v>1.5532778213306009</c:v>
                </c:pt>
                <c:pt idx="366">
                  <c:v>1.5662409608957617</c:v>
                </c:pt>
                <c:pt idx="367">
                  <c:v>1.5792765905608099</c:v>
                </c:pt>
                <c:pt idx="368">
                  <c:v>1.5923843606904</c:v>
                </c:pt>
                <c:pt idx="369">
                  <c:v>1.6055639217588908</c:v>
                </c:pt>
                <c:pt idx="370">
                  <c:v>1.618814924351381</c:v>
                </c:pt>
                <c:pt idx="371">
                  <c:v>1.63213701916464</c:v>
                </c:pt>
                <c:pt idx="372">
                  <c:v>1.6455298570081585</c:v>
                </c:pt>
                <c:pt idx="373">
                  <c:v>1.6589930888050299</c:v>
                </c:pt>
                <c:pt idx="374">
                  <c:v>1.6725263655929898</c:v>
                </c:pt>
                <c:pt idx="375">
                  <c:v>1.6861293385253899</c:v>
                </c:pt>
                <c:pt idx="376">
                  <c:v>1.699801658872129</c:v>
                </c:pt>
                <c:pt idx="377">
                  <c:v>1.7135429780206899</c:v>
                </c:pt>
                <c:pt idx="378">
                  <c:v>1.7273529474770799</c:v>
                </c:pt>
                <c:pt idx="379">
                  <c:v>1.7412312188668198</c:v>
                </c:pt>
                <c:pt idx="380">
                  <c:v>1.75517744393589</c:v>
                </c:pt>
                <c:pt idx="381">
                  <c:v>1.76919127455176</c:v>
                </c:pt>
                <c:pt idx="382">
                  <c:v>1.7832723627043299</c:v>
                </c:pt>
                <c:pt idx="383">
                  <c:v>1.7974203605069199</c:v>
                </c:pt>
                <c:pt idx="384">
                  <c:v>1.8116349201972199</c:v>
                </c:pt>
                <c:pt idx="385">
                  <c:v>1.8259156941383099</c:v>
                </c:pt>
                <c:pt idx="386">
                  <c:v>1.8402623348196101</c:v>
                </c:pt>
                <c:pt idx="387">
                  <c:v>1.85467449485785</c:v>
                </c:pt>
                <c:pt idx="388">
                  <c:v>1.8691518269980709</c:v>
                </c:pt>
                <c:pt idx="389">
                  <c:v>1.8836939841145799</c:v>
                </c:pt>
                <c:pt idx="390">
                  <c:v>1.8983006192119301</c:v>
                </c:pt>
                <c:pt idx="391">
                  <c:v>1.9129713854259198</c:v>
                </c:pt>
                <c:pt idx="392">
                  <c:v>1.9277059360245301</c:v>
                </c:pt>
                <c:pt idx="393">
                  <c:v>1.9425039244089317</c:v>
                </c:pt>
                <c:pt idx="394">
                  <c:v>1.9573650041144499</c:v>
                </c:pt>
                <c:pt idx="395">
                  <c:v>1.9722888288115523</c:v>
                </c:pt>
                <c:pt idx="396">
                  <c:v>1.9872750523068001</c:v>
                </c:pt>
                <c:pt idx="397">
                  <c:v>2.00232332854385</c:v>
                </c:pt>
                <c:pt idx="398">
                  <c:v>2.0174333116044298</c:v>
                </c:pt>
                <c:pt idx="399">
                  <c:v>2.0326046557092878</c:v>
                </c:pt>
                <c:pt idx="400">
                  <c:v>2.0478370152192</c:v>
                </c:pt>
                <c:pt idx="401">
                  <c:v>2.0631300446359235</c:v>
                </c:pt>
                <c:pt idx="402">
                  <c:v>2.0784833986032081</c:v>
                </c:pt>
                <c:pt idx="403">
                  <c:v>2.0938967319077317</c:v>
                </c:pt>
                <c:pt idx="404">
                  <c:v>2.1093696994800797</c:v>
                </c:pt>
                <c:pt idx="405">
                  <c:v>2.1249019563957718</c:v>
                </c:pt>
                <c:pt idx="406">
                  <c:v>2.1404931578761812</c:v>
                </c:pt>
                <c:pt idx="407">
                  <c:v>2.1561429592895278</c:v>
                </c:pt>
                <c:pt idx="408">
                  <c:v>2.171851016151868</c:v>
                </c:pt>
                <c:pt idx="409">
                  <c:v>2.1876169841280682</c:v>
                </c:pt>
                <c:pt idx="410">
                  <c:v>2.2034405190327702</c:v>
                </c:pt>
                <c:pt idx="411">
                  <c:v>2.2193212768313741</c:v>
                </c:pt>
                <c:pt idx="412">
                  <c:v>2.2352589136409979</c:v>
                </c:pt>
                <c:pt idx="413">
                  <c:v>2.2512530857315101</c:v>
                </c:pt>
                <c:pt idx="414">
                  <c:v>2.2673034495264219</c:v>
                </c:pt>
                <c:pt idx="415">
                  <c:v>2.2834096616039412</c:v>
                </c:pt>
                <c:pt idx="416">
                  <c:v>2.2995713786979035</c:v>
                </c:pt>
                <c:pt idx="417">
                  <c:v>2.3157882576987481</c:v>
                </c:pt>
                <c:pt idx="418">
                  <c:v>2.3320599556545374</c:v>
                </c:pt>
                <c:pt idx="419">
                  <c:v>2.3483861297718884</c:v>
                </c:pt>
                <c:pt idx="420">
                  <c:v>2.3647664374169599</c:v>
                </c:pt>
                <c:pt idx="421">
                  <c:v>2.3812005361164399</c:v>
                </c:pt>
                <c:pt idx="422">
                  <c:v>2.3976880835584979</c:v>
                </c:pt>
                <c:pt idx="423">
                  <c:v>2.4142287375938278</c:v>
                </c:pt>
                <c:pt idx="424">
                  <c:v>2.4308221562365198</c:v>
                </c:pt>
                <c:pt idx="425">
                  <c:v>2.4474679976651301</c:v>
                </c:pt>
                <c:pt idx="426">
                  <c:v>2.4641659202236084</c:v>
                </c:pt>
                <c:pt idx="427">
                  <c:v>2.4809155824222802</c:v>
                </c:pt>
                <c:pt idx="428">
                  <c:v>2.49771664293884</c:v>
                </c:pt>
                <c:pt idx="429">
                  <c:v>2.5145687606193201</c:v>
                </c:pt>
                <c:pt idx="430">
                  <c:v>2.5314715944790587</c:v>
                </c:pt>
                <c:pt idx="431">
                  <c:v>2.5484248037036799</c:v>
                </c:pt>
                <c:pt idx="432">
                  <c:v>2.5654280476500699</c:v>
                </c:pt>
                <c:pt idx="433">
                  <c:v>2.5824809858473801</c:v>
                </c:pt>
                <c:pt idx="434">
                  <c:v>2.5995832779979535</c:v>
                </c:pt>
                <c:pt idx="435">
                  <c:v>2.61673458397832</c:v>
                </c:pt>
                <c:pt idx="436">
                  <c:v>2.6339345638402318</c:v>
                </c:pt>
                <c:pt idx="437">
                  <c:v>2.6511828778115318</c:v>
                </c:pt>
                <c:pt idx="438">
                  <c:v>2.6684791862972199</c:v>
                </c:pt>
                <c:pt idx="439">
                  <c:v>2.6858231498803802</c:v>
                </c:pt>
                <c:pt idx="440">
                  <c:v>2.7032144293231881</c:v>
                </c:pt>
                <c:pt idx="441">
                  <c:v>2.7206526855678597</c:v>
                </c:pt>
                <c:pt idx="442">
                  <c:v>2.738137579737653</c:v>
                </c:pt>
                <c:pt idx="443">
                  <c:v>2.7556687731378187</c:v>
                </c:pt>
                <c:pt idx="444">
                  <c:v>2.7732459272566081</c:v>
                </c:pt>
                <c:pt idx="445">
                  <c:v>2.7908687037662281</c:v>
                </c:pt>
                <c:pt idx="446">
                  <c:v>2.80853676452382</c:v>
                </c:pt>
                <c:pt idx="447">
                  <c:v>2.8262497715724302</c:v>
                </c:pt>
                <c:pt idx="448">
                  <c:v>2.8440073871419917</c:v>
                </c:pt>
                <c:pt idx="449">
                  <c:v>2.86180927365033</c:v>
                </c:pt>
                <c:pt idx="450">
                  <c:v>2.8796550937040961</c:v>
                </c:pt>
                <c:pt idx="451">
                  <c:v>2.8975445100997481</c:v>
                </c:pt>
                <c:pt idx="452">
                  <c:v>2.9154771858245678</c:v>
                </c:pt>
                <c:pt idx="453">
                  <c:v>2.9334527840575881</c:v>
                </c:pt>
                <c:pt idx="454">
                  <c:v>2.95147096817059</c:v>
                </c:pt>
                <c:pt idx="455">
                  <c:v>2.9695314017291001</c:v>
                </c:pt>
                <c:pt idx="456">
                  <c:v>2.9876337484933235</c:v>
                </c:pt>
                <c:pt idx="457">
                  <c:v>3.0057776724191601</c:v>
                </c:pt>
                <c:pt idx="458">
                  <c:v>3.0239628376591599</c:v>
                </c:pt>
                <c:pt idx="459">
                  <c:v>3.0421889085634999</c:v>
                </c:pt>
                <c:pt idx="460">
                  <c:v>3.06045554968096</c:v>
                </c:pt>
                <c:pt idx="461">
                  <c:v>3.0787624257599382</c:v>
                </c:pt>
                <c:pt idx="462">
                  <c:v>3.097109201749352</c:v>
                </c:pt>
                <c:pt idx="463">
                  <c:v>3.1154955427996698</c:v>
                </c:pt>
                <c:pt idx="464">
                  <c:v>3.1339211142638881</c:v>
                </c:pt>
                <c:pt idx="465">
                  <c:v>3.15238558169849</c:v>
                </c:pt>
                <c:pt idx="466">
                  <c:v>3.1708886108643997</c:v>
                </c:pt>
                <c:pt idx="467">
                  <c:v>3.1894298677280299</c:v>
                </c:pt>
                <c:pt idx="468">
                  <c:v>3.2080090184621719</c:v>
                </c:pt>
                <c:pt idx="469">
                  <c:v>3.22662572944704</c:v>
                </c:pt>
                <c:pt idx="470">
                  <c:v>3.2452796672712099</c:v>
                </c:pt>
                <c:pt idx="471">
                  <c:v>3.2639704987326219</c:v>
                </c:pt>
                <c:pt idx="472">
                  <c:v>3.2826978908395201</c:v>
                </c:pt>
                <c:pt idx="473">
                  <c:v>3.3014615108114702</c:v>
                </c:pt>
                <c:pt idx="474">
                  <c:v>3.3202610260803</c:v>
                </c:pt>
                <c:pt idx="475">
                  <c:v>3.339096104291118</c:v>
                </c:pt>
                <c:pt idx="476">
                  <c:v>3.3579664133032461</c:v>
                </c:pt>
                <c:pt idx="477">
                  <c:v>3.376871621191238</c:v>
                </c:pt>
                <c:pt idx="478">
                  <c:v>3.3958113962457981</c:v>
                </c:pt>
                <c:pt idx="479">
                  <c:v>3.4147854069748078</c:v>
                </c:pt>
                <c:pt idx="480">
                  <c:v>3.4337933221043118</c:v>
                </c:pt>
                <c:pt idx="481">
                  <c:v>3.45283481057943</c:v>
                </c:pt>
                <c:pt idx="482">
                  <c:v>3.4719095415654118</c:v>
                </c:pt>
                <c:pt idx="483">
                  <c:v>3.491017184448538</c:v>
                </c:pt>
                <c:pt idx="484">
                  <c:v>3.5101574088371699</c:v>
                </c:pt>
                <c:pt idx="485">
                  <c:v>3.5293298845626699</c:v>
                </c:pt>
                <c:pt idx="486">
                  <c:v>3.5485342816804035</c:v>
                </c:pt>
                <c:pt idx="487">
                  <c:v>3.5677702704707119</c:v>
                </c:pt>
                <c:pt idx="488">
                  <c:v>3.5870375214398718</c:v>
                </c:pt>
                <c:pt idx="489">
                  <c:v>3.6063357053211202</c:v>
                </c:pt>
                <c:pt idx="490">
                  <c:v>3.6256644930755781</c:v>
                </c:pt>
                <c:pt idx="491">
                  <c:v>3.64502355589324</c:v>
                </c:pt>
                <c:pt idx="492">
                  <c:v>3.6644125651939699</c:v>
                </c:pt>
                <c:pt idx="493">
                  <c:v>3.6838311926284719</c:v>
                </c:pt>
                <c:pt idx="494">
                  <c:v>3.7032791100792282</c:v>
                </c:pt>
                <c:pt idx="495">
                  <c:v>3.7227559896615587</c:v>
                </c:pt>
                <c:pt idx="496">
                  <c:v>3.7422615037245102</c:v>
                </c:pt>
                <c:pt idx="497">
                  <c:v>3.7617953248518701</c:v>
                </c:pt>
                <c:pt idx="498">
                  <c:v>3.78135712586315</c:v>
                </c:pt>
                <c:pt idx="499">
                  <c:v>3.8009465798145681</c:v>
                </c:pt>
                <c:pt idx="500">
                  <c:v>3.8205633599999902</c:v>
                </c:pt>
                <c:pt idx="501">
                  <c:v>3.84020713995195</c:v>
                </c:pt>
                <c:pt idx="502">
                  <c:v>3.8598775934425684</c:v>
                </c:pt>
                <c:pt idx="503">
                  <c:v>3.8795743944846182</c:v>
                </c:pt>
                <c:pt idx="504">
                  <c:v>3.8992972173324012</c:v>
                </c:pt>
                <c:pt idx="505">
                  <c:v>3.919045736482778</c:v>
                </c:pt>
                <c:pt idx="506">
                  <c:v>3.9388196266761679</c:v>
                </c:pt>
                <c:pt idx="507">
                  <c:v>3.9586185628974802</c:v>
                </c:pt>
                <c:pt idx="508">
                  <c:v>3.9784422203770782</c:v>
                </c:pt>
                <c:pt idx="509">
                  <c:v>3.9982902745918398</c:v>
                </c:pt>
                <c:pt idx="510">
                  <c:v>4.0181624012660198</c:v>
                </c:pt>
                <c:pt idx="511">
                  <c:v>4.0380582763723201</c:v>
                </c:pt>
                <c:pt idx="512">
                  <c:v>4.0579775761328261</c:v>
                </c:pt>
                <c:pt idx="513">
                  <c:v>4.0779199770199748</c:v>
                </c:pt>
                <c:pt idx="514">
                  <c:v>4.0978851557575675</c:v>
                </c:pt>
                <c:pt idx="515">
                  <c:v>4.1178727893216998</c:v>
                </c:pt>
                <c:pt idx="516">
                  <c:v>4.1378825549417675</c:v>
                </c:pt>
                <c:pt idx="517">
                  <c:v>4.1579141301014326</c:v>
                </c:pt>
                <c:pt idx="518">
                  <c:v>4.1779671925396435</c:v>
                </c:pt>
                <c:pt idx="519">
                  <c:v>4.1980414202515099</c:v>
                </c:pt>
                <c:pt idx="520">
                  <c:v>4.2181364914893802</c:v>
                </c:pt>
                <c:pt idx="521">
                  <c:v>4.2382520847637881</c:v>
                </c:pt>
                <c:pt idx="522">
                  <c:v>4.2583878788443785</c:v>
                </c:pt>
                <c:pt idx="523">
                  <c:v>4.2785435527609703</c:v>
                </c:pt>
                <c:pt idx="524">
                  <c:v>4.298718785804474</c:v>
                </c:pt>
                <c:pt idx="525">
                  <c:v>4.3189132575278659</c:v>
                </c:pt>
                <c:pt idx="526">
                  <c:v>4.3391266477472064</c:v>
                </c:pt>
                <c:pt idx="527">
                  <c:v>4.3593586365426003</c:v>
                </c:pt>
                <c:pt idx="528">
                  <c:v>4.3796089042591282</c:v>
                </c:pt>
                <c:pt idx="529">
                  <c:v>4.3998771315078704</c:v>
                </c:pt>
                <c:pt idx="530">
                  <c:v>4.42016299916689</c:v>
                </c:pt>
                <c:pt idx="531">
                  <c:v>4.4404661883822039</c:v>
                </c:pt>
                <c:pt idx="532">
                  <c:v>4.4607863805686998</c:v>
                </c:pt>
                <c:pt idx="533">
                  <c:v>4.4811232574112001</c:v>
                </c:pt>
                <c:pt idx="534">
                  <c:v>4.5014765008653965</c:v>
                </c:pt>
                <c:pt idx="535">
                  <c:v>4.5218457931588114</c:v>
                </c:pt>
                <c:pt idx="536">
                  <c:v>4.5422308167918075</c:v>
                </c:pt>
                <c:pt idx="537">
                  <c:v>4.5626312545385375</c:v>
                </c:pt>
                <c:pt idx="538">
                  <c:v>4.5830467894479403</c:v>
                </c:pt>
                <c:pt idx="539">
                  <c:v>4.6034771048447114</c:v>
                </c:pt>
                <c:pt idx="540">
                  <c:v>4.6239218843302563</c:v>
                </c:pt>
                <c:pt idx="541">
                  <c:v>4.6443808117837362</c:v>
                </c:pt>
                <c:pt idx="542">
                  <c:v>4.6648535713629338</c:v>
                </c:pt>
                <c:pt idx="543">
                  <c:v>4.6853398475053547</c:v>
                </c:pt>
                <c:pt idx="544">
                  <c:v>4.70583932492909</c:v>
                </c:pt>
                <c:pt idx="545">
                  <c:v>4.7263516886338737</c:v>
                </c:pt>
                <c:pt idx="546">
                  <c:v>4.7468766239020104</c:v>
                </c:pt>
                <c:pt idx="547">
                  <c:v>4.7674138162993938</c:v>
                </c:pt>
                <c:pt idx="548">
                  <c:v>4.7879629516764561</c:v>
                </c:pt>
                <c:pt idx="549">
                  <c:v>4.8085237161691401</c:v>
                </c:pt>
                <c:pt idx="550">
                  <c:v>4.8290957961998995</c:v>
                </c:pt>
                <c:pt idx="551">
                  <c:v>4.8496788784786302</c:v>
                </c:pt>
                <c:pt idx="552">
                  <c:v>4.8702726500037103</c:v>
                </c:pt>
                <c:pt idx="553">
                  <c:v>4.89087679806293</c:v>
                </c:pt>
                <c:pt idx="554">
                  <c:v>4.9114910102344904</c:v>
                </c:pt>
                <c:pt idx="555">
                  <c:v>4.9321149743879547</c:v>
                </c:pt>
                <c:pt idx="556">
                  <c:v>4.9527483786852775</c:v>
                </c:pt>
                <c:pt idx="557">
                  <c:v>4.9733909115817037</c:v>
                </c:pt>
                <c:pt idx="558">
                  <c:v>4.9940422618267863</c:v>
                </c:pt>
                <c:pt idx="559">
                  <c:v>5.0147021184654168</c:v>
                </c:pt>
                <c:pt idx="560">
                  <c:v>5.0353701708387</c:v>
                </c:pt>
                <c:pt idx="561">
                  <c:v>5.0560461085849902</c:v>
                </c:pt>
                <c:pt idx="562">
                  <c:v>5.0767296216408759</c:v>
                </c:pt>
                <c:pt idx="563">
                  <c:v>5.0974204002420898</c:v>
                </c:pt>
                <c:pt idx="564">
                  <c:v>5.1181181349245897</c:v>
                </c:pt>
                <c:pt idx="565">
                  <c:v>5.138822516525436</c:v>
                </c:pt>
                <c:pt idx="566">
                  <c:v>5.1595332361838464</c:v>
                </c:pt>
                <c:pt idx="567">
                  <c:v>5.1802499853421171</c:v>
                </c:pt>
                <c:pt idx="568">
                  <c:v>5.2009724557465802</c:v>
                </c:pt>
                <c:pt idx="569">
                  <c:v>5.2217003394486996</c:v>
                </c:pt>
                <c:pt idx="570">
                  <c:v>5.2424333288058964</c:v>
                </c:pt>
                <c:pt idx="571">
                  <c:v>5.2631711164826402</c:v>
                </c:pt>
                <c:pt idx="572">
                  <c:v>5.2839133954513642</c:v>
                </c:pt>
                <c:pt idx="573">
                  <c:v>5.3046598589934275</c:v>
                </c:pt>
                <c:pt idx="574">
                  <c:v>5.325410200700186</c:v>
                </c:pt>
                <c:pt idx="575">
                  <c:v>5.3461641144738641</c:v>
                </c:pt>
                <c:pt idx="576">
                  <c:v>5.36692129452857</c:v>
                </c:pt>
                <c:pt idx="577">
                  <c:v>5.3876814353912899</c:v>
                </c:pt>
                <c:pt idx="578">
                  <c:v>5.4084442319028598</c:v>
                </c:pt>
                <c:pt idx="579">
                  <c:v>5.4292093792189</c:v>
                </c:pt>
                <c:pt idx="580">
                  <c:v>5.44997657281084</c:v>
                </c:pt>
                <c:pt idx="581">
                  <c:v>5.4707455084668997</c:v>
                </c:pt>
                <c:pt idx="582">
                  <c:v>5.4915158822930099</c:v>
                </c:pt>
                <c:pt idx="583">
                  <c:v>5.5122873907138414</c:v>
                </c:pt>
                <c:pt idx="584">
                  <c:v>5.5330597304737639</c:v>
                </c:pt>
                <c:pt idx="585">
                  <c:v>5.5538325986378085</c:v>
                </c:pt>
                <c:pt idx="586">
                  <c:v>5.5746056925926837</c:v>
                </c:pt>
                <c:pt idx="587">
                  <c:v>5.5953787100476999</c:v>
                </c:pt>
                <c:pt idx="588">
                  <c:v>5.6161513490357926</c:v>
                </c:pt>
                <c:pt idx="589">
                  <c:v>5.6369233079144703</c:v>
                </c:pt>
                <c:pt idx="590">
                  <c:v>5.6576942853668095</c:v>
                </c:pt>
                <c:pt idx="591">
                  <c:v>5.6784639804023938</c:v>
                </c:pt>
                <c:pt idx="592">
                  <c:v>5.6992320923583435</c:v>
                </c:pt>
                <c:pt idx="593">
                  <c:v>5.7199983209002596</c:v>
                </c:pt>
                <c:pt idx="594">
                  <c:v>5.7407623660232101</c:v>
                </c:pt>
                <c:pt idx="595">
                  <c:v>5.7615239280526902</c:v>
                </c:pt>
                <c:pt idx="596">
                  <c:v>5.78228270764565</c:v>
                </c:pt>
                <c:pt idx="597">
                  <c:v>5.8030384057913738</c:v>
                </c:pt>
                <c:pt idx="598">
                  <c:v>5.8237907238125599</c:v>
                </c:pt>
                <c:pt idx="599">
                  <c:v>5.8445393633662448</c:v>
                </c:pt>
                <c:pt idx="600">
                  <c:v>5.8652840264447947</c:v>
                </c:pt>
                <c:pt idx="601">
                  <c:v>5.8860244153768599</c:v>
                </c:pt>
                <c:pt idx="602">
                  <c:v>5.9067602328283639</c:v>
                </c:pt>
                <c:pt idx="603">
                  <c:v>5.9274911818035134</c:v>
                </c:pt>
                <c:pt idx="604">
                  <c:v>5.9482169656457096</c:v>
                </c:pt>
                <c:pt idx="605">
                  <c:v>5.9689372880385765</c:v>
                </c:pt>
                <c:pt idx="606">
                  <c:v>5.98965185300694</c:v>
                </c:pt>
                <c:pt idx="607">
                  <c:v>6.0103603649177302</c:v>
                </c:pt>
                <c:pt idx="608">
                  <c:v>6.0310625284810824</c:v>
                </c:pt>
                <c:pt idx="609">
                  <c:v>6.0517580487511902</c:v>
                </c:pt>
                <c:pt idx="610">
                  <c:v>6.0724466311273604</c:v>
                </c:pt>
                <c:pt idx="611">
                  <c:v>6.0931279813549599</c:v>
                </c:pt>
                <c:pt idx="612">
                  <c:v>6.1138018055263963</c:v>
                </c:pt>
                <c:pt idx="613">
                  <c:v>6.1344678100821</c:v>
                </c:pt>
                <c:pt idx="614">
                  <c:v>6.1551257018114862</c:v>
                </c:pt>
                <c:pt idx="615">
                  <c:v>6.1757751878539704</c:v>
                </c:pt>
                <c:pt idx="616">
                  <c:v>6.196415975699856</c:v>
                </c:pt>
                <c:pt idx="617">
                  <c:v>6.2170477731914602</c:v>
                </c:pt>
                <c:pt idx="618">
                  <c:v>6.2376702885239004</c:v>
                </c:pt>
                <c:pt idx="619">
                  <c:v>6.2582832302462466</c:v>
                </c:pt>
                <c:pt idx="620">
                  <c:v>6.2788863072624164</c:v>
                </c:pt>
                <c:pt idx="621">
                  <c:v>6.2994792288321104</c:v>
                </c:pt>
                <c:pt idx="622">
                  <c:v>6.3200617045718737</c:v>
                </c:pt>
                <c:pt idx="623">
                  <c:v>6.3406334444560404</c:v>
                </c:pt>
                <c:pt idx="624">
                  <c:v>6.3611941588176695</c:v>
                </c:pt>
                <c:pt idx="625">
                  <c:v>6.3817435583496103</c:v>
                </c:pt>
                <c:pt idx="626">
                  <c:v>6.4022813541053702</c:v>
                </c:pt>
                <c:pt idx="627">
                  <c:v>6.4228072575001764</c:v>
                </c:pt>
                <c:pt idx="628">
                  <c:v>6.4433209803119338</c:v>
                </c:pt>
                <c:pt idx="629">
                  <c:v>6.4638222346821514</c:v>
                </c:pt>
                <c:pt idx="630">
                  <c:v>6.4843107331169962</c:v>
                </c:pt>
                <c:pt idx="631">
                  <c:v>6.5047861884882296</c:v>
                </c:pt>
                <c:pt idx="632">
                  <c:v>6.525248314034144</c:v>
                </c:pt>
                <c:pt idx="633">
                  <c:v>6.5456968233606103</c:v>
                </c:pt>
                <c:pt idx="634">
                  <c:v>6.56613143044203</c:v>
                </c:pt>
                <c:pt idx="635">
                  <c:v>6.5865518496223201</c:v>
                </c:pt>
                <c:pt idx="636">
                  <c:v>6.6069577956158314</c:v>
                </c:pt>
                <c:pt idx="637">
                  <c:v>6.6273489835083996</c:v>
                </c:pt>
                <c:pt idx="638">
                  <c:v>6.6477251287583075</c:v>
                </c:pt>
                <c:pt idx="639">
                  <c:v>6.6680859471972003</c:v>
                </c:pt>
                <c:pt idx="640">
                  <c:v>6.6884311550311724</c:v>
                </c:pt>
                <c:pt idx="641">
                  <c:v>6.7087604688416036</c:v>
                </c:pt>
                <c:pt idx="642">
                  <c:v>6.7290736055862599</c:v>
                </c:pt>
                <c:pt idx="643">
                  <c:v>6.7493702826002338</c:v>
                </c:pt>
                <c:pt idx="644">
                  <c:v>6.76965021759686</c:v>
                </c:pt>
                <c:pt idx="645">
                  <c:v>6.7899131286687799</c:v>
                </c:pt>
                <c:pt idx="646">
                  <c:v>6.8101587342888799</c:v>
                </c:pt>
                <c:pt idx="647">
                  <c:v>6.8303867533112497</c:v>
                </c:pt>
                <c:pt idx="648">
                  <c:v>6.8505969049721704</c:v>
                </c:pt>
                <c:pt idx="649">
                  <c:v>6.87078890889111</c:v>
                </c:pt>
                <c:pt idx="650">
                  <c:v>6.8909624850717037</c:v>
                </c:pt>
                <c:pt idx="651">
                  <c:v>6.9111173539026636</c:v>
                </c:pt>
                <c:pt idx="652">
                  <c:v>6.9312532361588737</c:v>
                </c:pt>
                <c:pt idx="653">
                  <c:v>6.9513698530022241</c:v>
                </c:pt>
                <c:pt idx="654">
                  <c:v>6.9714669259827282</c:v>
                </c:pt>
                <c:pt idx="655">
                  <c:v>6.9915441770393896</c:v>
                </c:pt>
                <c:pt idx="656">
                  <c:v>7.0116013285012198</c:v>
                </c:pt>
                <c:pt idx="657">
                  <c:v>7.0316381030882642</c:v>
                </c:pt>
                <c:pt idx="658">
                  <c:v>7.05165422391247</c:v>
                </c:pt>
                <c:pt idx="659">
                  <c:v>7.0716494144787676</c:v>
                </c:pt>
                <c:pt idx="660">
                  <c:v>7.0916233986859734</c:v>
                </c:pt>
                <c:pt idx="661">
                  <c:v>7.1115759008278161</c:v>
                </c:pt>
                <c:pt idx="662">
                  <c:v>7.1315066455938902</c:v>
                </c:pt>
                <c:pt idx="663">
                  <c:v>7.1514153580706266</c:v>
                </c:pt>
                <c:pt idx="664">
                  <c:v>7.1713017637422904</c:v>
                </c:pt>
                <c:pt idx="665">
                  <c:v>7.1911655884919297</c:v>
                </c:pt>
                <c:pt idx="666">
                  <c:v>7.2110065586023895</c:v>
                </c:pt>
                <c:pt idx="667">
                  <c:v>7.23082440075724</c:v>
                </c:pt>
                <c:pt idx="668">
                  <c:v>7.2506188420417885</c:v>
                </c:pt>
                <c:pt idx="669">
                  <c:v>7.2703896099440639</c:v>
                </c:pt>
                <c:pt idx="670">
                  <c:v>7.290136432355756</c:v>
                </c:pt>
                <c:pt idx="671">
                  <c:v>7.3098590375732204</c:v>
                </c:pt>
                <c:pt idx="672">
                  <c:v>7.3295571542984463</c:v>
                </c:pt>
                <c:pt idx="673">
                  <c:v>7.3492305116400303</c:v>
                </c:pt>
                <c:pt idx="674">
                  <c:v>7.3688788391141697</c:v>
                </c:pt>
                <c:pt idx="675">
                  <c:v>7.3885018666456048</c:v>
                </c:pt>
                <c:pt idx="676">
                  <c:v>7.4080993245686271</c:v>
                </c:pt>
                <c:pt idx="677">
                  <c:v>7.4276709436280397</c:v>
                </c:pt>
                <c:pt idx="678">
                  <c:v>7.4472164549801514</c:v>
                </c:pt>
                <c:pt idx="679">
                  <c:v>7.46673559019374</c:v>
                </c:pt>
                <c:pt idx="680">
                  <c:v>7.4862280812510171</c:v>
                </c:pt>
                <c:pt idx="681">
                  <c:v>7.5056936605486237</c:v>
                </c:pt>
                <c:pt idx="682">
                  <c:v>7.5251320608985761</c:v>
                </c:pt>
                <c:pt idx="683">
                  <c:v>7.5445430155293334</c:v>
                </c:pt>
                <c:pt idx="684">
                  <c:v>7.563926258086636</c:v>
                </c:pt>
                <c:pt idx="685">
                  <c:v>7.5832815226346124</c:v>
                </c:pt>
                <c:pt idx="686">
                  <c:v>7.6026085436566202</c:v>
                </c:pt>
                <c:pt idx="687">
                  <c:v>7.621907056056366</c:v>
                </c:pt>
                <c:pt idx="688">
                  <c:v>7.6411767951588114</c:v>
                </c:pt>
                <c:pt idx="689">
                  <c:v>7.6604174967111298</c:v>
                </c:pt>
                <c:pt idx="690">
                  <c:v>7.6796288968837034</c:v>
                </c:pt>
                <c:pt idx="691">
                  <c:v>7.6988107322711201</c:v>
                </c:pt>
                <c:pt idx="692">
                  <c:v>7.7179627398931236</c:v>
                </c:pt>
                <c:pt idx="693">
                  <c:v>7.7370846571955836</c:v>
                </c:pt>
                <c:pt idx="694">
                  <c:v>7.7561762220515496</c:v>
                </c:pt>
                <c:pt idx="695">
                  <c:v>7.7752371727620835</c:v>
                </c:pt>
                <c:pt idx="696">
                  <c:v>7.7942672480573698</c:v>
                </c:pt>
                <c:pt idx="697">
                  <c:v>7.8132661870976134</c:v>
                </c:pt>
                <c:pt idx="698">
                  <c:v>7.8322337294740834</c:v>
                </c:pt>
                <c:pt idx="699">
                  <c:v>7.8511696152099999</c:v>
                </c:pt>
                <c:pt idx="700">
                  <c:v>7.8700735847615935</c:v>
                </c:pt>
                <c:pt idx="701">
                  <c:v>7.8889453790190363</c:v>
                </c:pt>
                <c:pt idx="702">
                  <c:v>7.9077847393074459</c:v>
                </c:pt>
                <c:pt idx="703">
                  <c:v>7.9265914073878099</c:v>
                </c:pt>
                <c:pt idx="704">
                  <c:v>7.9453651254580437</c:v>
                </c:pt>
                <c:pt idx="705">
                  <c:v>7.964105636153886</c:v>
                </c:pt>
                <c:pt idx="706">
                  <c:v>7.9828126825499499</c:v>
                </c:pt>
                <c:pt idx="707">
                  <c:v>8.0014860081606383</c:v>
                </c:pt>
                <c:pt idx="708">
                  <c:v>8.020125356941108</c:v>
                </c:pt>
                <c:pt idx="709">
                  <c:v>8.0387304732883607</c:v>
                </c:pt>
                <c:pt idx="710">
                  <c:v>8.0573011020420715</c:v>
                </c:pt>
                <c:pt idx="711">
                  <c:v>8.0758369884857117</c:v>
                </c:pt>
                <c:pt idx="712">
                  <c:v>8.0943378783473268</c:v>
                </c:pt>
                <c:pt idx="713">
                  <c:v>8.1128035178007671</c:v>
                </c:pt>
                <c:pt idx="714">
                  <c:v>8.13123365346644</c:v>
                </c:pt>
                <c:pt idx="715">
                  <c:v>8.1496280324124033</c:v>
                </c:pt>
                <c:pt idx="716">
                  <c:v>8.1679864021553694</c:v>
                </c:pt>
                <c:pt idx="717">
                  <c:v>8.1863085106615401</c:v>
                </c:pt>
                <c:pt idx="718">
                  <c:v>8.2045941063477201</c:v>
                </c:pt>
                <c:pt idx="719">
                  <c:v>8.222842938082259</c:v>
                </c:pt>
                <c:pt idx="720">
                  <c:v>8.241054755185969</c:v>
                </c:pt>
                <c:pt idx="721">
                  <c:v>8.2592293074332002</c:v>
                </c:pt>
                <c:pt idx="722">
                  <c:v>8.2773663450527213</c:v>
                </c:pt>
                <c:pt idx="723">
                  <c:v>8.2954656187287892</c:v>
                </c:pt>
                <c:pt idx="724">
                  <c:v>8.3135268796019748</c:v>
                </c:pt>
                <c:pt idx="725">
                  <c:v>8.3315498792703568</c:v>
                </c:pt>
                <c:pt idx="726">
                  <c:v>8.3495343697903088</c:v>
                </c:pt>
                <c:pt idx="727">
                  <c:v>8.3674801036775701</c:v>
                </c:pt>
                <c:pt idx="728">
                  <c:v>8.38538683390823</c:v>
                </c:pt>
                <c:pt idx="729">
                  <c:v>8.4032543139195806</c:v>
                </c:pt>
                <c:pt idx="730">
                  <c:v>8.4210822976113171</c:v>
                </c:pt>
                <c:pt idx="731">
                  <c:v>8.4388705393462704</c:v>
                </c:pt>
                <c:pt idx="732">
                  <c:v>8.4566187939515789</c:v>
                </c:pt>
                <c:pt idx="733">
                  <c:v>8.4743268167195307</c:v>
                </c:pt>
                <c:pt idx="734">
                  <c:v>8.491994363408649</c:v>
                </c:pt>
                <c:pt idx="735">
                  <c:v>8.509621190244518</c:v>
                </c:pt>
                <c:pt idx="736">
                  <c:v>8.5272070539209608</c:v>
                </c:pt>
                <c:pt idx="737">
                  <c:v>8.5447517116008314</c:v>
                </c:pt>
                <c:pt idx="738">
                  <c:v>8.5622549209171392</c:v>
                </c:pt>
                <c:pt idx="739">
                  <c:v>8.5797164399739092</c:v>
                </c:pt>
                <c:pt idx="740">
                  <c:v>8.5971360273471706</c:v>
                </c:pt>
                <c:pt idx="741">
                  <c:v>8.6145134420860536</c:v>
                </c:pt>
                <c:pt idx="742">
                  <c:v>8.6318484437136256</c:v>
                </c:pt>
                <c:pt idx="743">
                  <c:v>8.6491407922279606</c:v>
                </c:pt>
                <c:pt idx="744">
                  <c:v>8.6663902481030206</c:v>
                </c:pt>
                <c:pt idx="745">
                  <c:v>8.6835965722897246</c:v>
                </c:pt>
                <c:pt idx="746">
                  <c:v>8.7007595262168724</c:v>
                </c:pt>
                <c:pt idx="747">
                  <c:v>8.7178788717921751</c:v>
                </c:pt>
                <c:pt idx="748">
                  <c:v>8.7349543714031714</c:v>
                </c:pt>
                <c:pt idx="749">
                  <c:v>8.751985787918219</c:v>
                </c:pt>
                <c:pt idx="750">
                  <c:v>8.7689728846874839</c:v>
                </c:pt>
                <c:pt idx="751">
                  <c:v>8.7859154255439407</c:v>
                </c:pt>
                <c:pt idx="752">
                  <c:v>8.8028131748042675</c:v>
                </c:pt>
                <c:pt idx="753">
                  <c:v>8.8196658972699318</c:v>
                </c:pt>
                <c:pt idx="754">
                  <c:v>8.836473358228039</c:v>
                </c:pt>
                <c:pt idx="755">
                  <c:v>8.8532353234524592</c:v>
                </c:pt>
                <c:pt idx="756">
                  <c:v>8.8699515592047273</c:v>
                </c:pt>
                <c:pt idx="757">
                  <c:v>8.8866218322349475</c:v>
                </c:pt>
                <c:pt idx="758">
                  <c:v>8.9032459097828696</c:v>
                </c:pt>
                <c:pt idx="759">
                  <c:v>8.9198235595788695</c:v>
                </c:pt>
                <c:pt idx="760">
                  <c:v>8.9363545498448627</c:v>
                </c:pt>
                <c:pt idx="761">
                  <c:v>8.9528386492953178</c:v>
                </c:pt>
                <c:pt idx="762">
                  <c:v>8.9692756271382095</c:v>
                </c:pt>
                <c:pt idx="763">
                  <c:v>8.9856652530760481</c:v>
                </c:pt>
                <c:pt idx="764">
                  <c:v>9.0020072973068022</c:v>
                </c:pt>
                <c:pt idx="765">
                  <c:v>9.0183015305248535</c:v>
                </c:pt>
                <c:pt idx="766">
                  <c:v>9.0345477239220902</c:v>
                </c:pt>
                <c:pt idx="767">
                  <c:v>9.0507456491887481</c:v>
                </c:pt>
                <c:pt idx="768">
                  <c:v>9.0668950785144471</c:v>
                </c:pt>
                <c:pt idx="769">
                  <c:v>9.082995784589178</c:v>
                </c:pt>
                <c:pt idx="770">
                  <c:v>9.0990475406042979</c:v>
                </c:pt>
                <c:pt idx="771">
                  <c:v>9.115050120253418</c:v>
                </c:pt>
                <c:pt idx="772">
                  <c:v>9.1310032977334714</c:v>
                </c:pt>
                <c:pt idx="773">
                  <c:v>9.146906847745667</c:v>
                </c:pt>
                <c:pt idx="774">
                  <c:v>9.162760545496397</c:v>
                </c:pt>
                <c:pt idx="775">
                  <c:v>9.1785641666983402</c:v>
                </c:pt>
                <c:pt idx="776">
                  <c:v>9.1943174875713165</c:v>
                </c:pt>
                <c:pt idx="777">
                  <c:v>9.2100202848433739</c:v>
                </c:pt>
                <c:pt idx="778">
                  <c:v>9.2256723357516606</c:v>
                </c:pt>
                <c:pt idx="779">
                  <c:v>9.2412734180434395</c:v>
                </c:pt>
                <c:pt idx="780">
                  <c:v>9.2568233099771309</c:v>
                </c:pt>
                <c:pt idx="781">
                  <c:v>9.2723217903231596</c:v>
                </c:pt>
                <c:pt idx="782">
                  <c:v>9.2877686383650904</c:v>
                </c:pt>
                <c:pt idx="783">
                  <c:v>9.3031636339004198</c:v>
                </c:pt>
                <c:pt idx="784">
                  <c:v>9.3185065572417276</c:v>
                </c:pt>
                <c:pt idx="785">
                  <c:v>9.3337971892175222</c:v>
                </c:pt>
                <c:pt idx="786">
                  <c:v>9.3490353111733473</c:v>
                </c:pt>
                <c:pt idx="787">
                  <c:v>9.364220704972567</c:v>
                </c:pt>
                <c:pt idx="788">
                  <c:v>9.3793531529976004</c:v>
                </c:pt>
                <c:pt idx="789">
                  <c:v>9.3944324381506181</c:v>
                </c:pt>
                <c:pt idx="790">
                  <c:v>9.4094583438547517</c:v>
                </c:pt>
                <c:pt idx="791">
                  <c:v>9.4244306540549179</c:v>
                </c:pt>
                <c:pt idx="792">
                  <c:v>9.43934915321889</c:v>
                </c:pt>
                <c:pt idx="793">
                  <c:v>9.4542136263382304</c:v>
                </c:pt>
                <c:pt idx="794">
                  <c:v>9.4690238589292619</c:v>
                </c:pt>
                <c:pt idx="795">
                  <c:v>9.4837796370340293</c:v>
                </c:pt>
                <c:pt idx="796">
                  <c:v>9.4984807472213806</c:v>
                </c:pt>
                <c:pt idx="797">
                  <c:v>9.5131269765877793</c:v>
                </c:pt>
                <c:pt idx="798">
                  <c:v>9.5277181127584125</c:v>
                </c:pt>
                <c:pt idx="799">
                  <c:v>9.542253943888138</c:v>
                </c:pt>
                <c:pt idx="800">
                  <c:v>9.5567342586624076</c:v>
                </c:pt>
                <c:pt idx="801">
                  <c:v>9.5711588462982693</c:v>
                </c:pt>
                <c:pt idx="802">
                  <c:v>9.5855274965454047</c:v>
                </c:pt>
                <c:pt idx="803">
                  <c:v>9.5998399996870223</c:v>
                </c:pt>
                <c:pt idx="804">
                  <c:v>9.6140961465408683</c:v>
                </c:pt>
                <c:pt idx="805">
                  <c:v>9.6282957284602322</c:v>
                </c:pt>
                <c:pt idx="806">
                  <c:v>9.6424385373348702</c:v>
                </c:pt>
                <c:pt idx="807">
                  <c:v>9.6565243655919808</c:v>
                </c:pt>
                <c:pt idx="808">
                  <c:v>9.6705530061972702</c:v>
                </c:pt>
                <c:pt idx="809">
                  <c:v>9.6845242526557893</c:v>
                </c:pt>
                <c:pt idx="810">
                  <c:v>9.6984378990130597</c:v>
                </c:pt>
                <c:pt idx="811">
                  <c:v>9.7122937398559106</c:v>
                </c:pt>
                <c:pt idx="812">
                  <c:v>9.7260915703135513</c:v>
                </c:pt>
                <c:pt idx="813">
                  <c:v>9.7398311860585256</c:v>
                </c:pt>
                <c:pt idx="814">
                  <c:v>9.7535123833076973</c:v>
                </c:pt>
                <c:pt idx="815">
                  <c:v>9.7671349588231298</c:v>
                </c:pt>
                <c:pt idx="816">
                  <c:v>9.780698709913219</c:v>
                </c:pt>
                <c:pt idx="817">
                  <c:v>9.7942034344335465</c:v>
                </c:pt>
                <c:pt idx="818">
                  <c:v>9.8076489307879893</c:v>
                </c:pt>
                <c:pt idx="819">
                  <c:v>9.8210349979294715</c:v>
                </c:pt>
                <c:pt idx="820">
                  <c:v>9.834361435361167</c:v>
                </c:pt>
                <c:pt idx="821">
                  <c:v>9.8476280431374015</c:v>
                </c:pt>
                <c:pt idx="822">
                  <c:v>9.8608346218645995</c:v>
                </c:pt>
                <c:pt idx="823">
                  <c:v>9.8739809727022223</c:v>
                </c:pt>
                <c:pt idx="824">
                  <c:v>9.8870668973638374</c:v>
                </c:pt>
                <c:pt idx="825">
                  <c:v>9.9000921981180792</c:v>
                </c:pt>
                <c:pt idx="826">
                  <c:v>9.9130566777896121</c:v>
                </c:pt>
                <c:pt idx="827">
                  <c:v>9.9259601397600292</c:v>
                </c:pt>
                <c:pt idx="828">
                  <c:v>9.9388023879689626</c:v>
                </c:pt>
                <c:pt idx="829">
                  <c:v>9.951583226914968</c:v>
                </c:pt>
                <c:pt idx="830">
                  <c:v>9.9643024616565139</c:v>
                </c:pt>
                <c:pt idx="831">
                  <c:v>9.9769598978130372</c:v>
                </c:pt>
                <c:pt idx="832">
                  <c:v>9.989555341565767</c:v>
                </c:pt>
                <c:pt idx="833">
                  <c:v>10.002088599658807</c:v>
                </c:pt>
                <c:pt idx="834">
                  <c:v>10.014559479400207</c:v>
                </c:pt>
                <c:pt idx="835">
                  <c:v>10.026967788662592</c:v>
                </c:pt>
                <c:pt idx="836">
                  <c:v>10.039313335884801</c:v>
                </c:pt>
                <c:pt idx="837">
                  <c:v>10.0515959300718</c:v>
                </c:pt>
                <c:pt idx="838">
                  <c:v>10.0638153807969</c:v>
                </c:pt>
                <c:pt idx="839">
                  <c:v>10.075971498201801</c:v>
                </c:pt>
                <c:pt idx="840">
                  <c:v>10.0880640929979</c:v>
                </c:pt>
                <c:pt idx="841">
                  <c:v>10.100092976467502</c:v>
                </c:pt>
                <c:pt idx="842">
                  <c:v>10.112057960464202</c:v>
                </c:pt>
                <c:pt idx="843">
                  <c:v>10.123958857414499</c:v>
                </c:pt>
                <c:pt idx="844">
                  <c:v>10.135795480318398</c:v>
                </c:pt>
                <c:pt idx="845">
                  <c:v>10.147567642750492</c:v>
                </c:pt>
                <c:pt idx="846">
                  <c:v>10.1592751588609</c:v>
                </c:pt>
                <c:pt idx="847">
                  <c:v>10.1709178433763</c:v>
                </c:pt>
                <c:pt idx="848">
                  <c:v>10.182495511600807</c:v>
                </c:pt>
                <c:pt idx="849">
                  <c:v>10.194007979417099</c:v>
                </c:pt>
                <c:pt idx="850">
                  <c:v>10.205455063287307</c:v>
                </c:pt>
                <c:pt idx="851">
                  <c:v>10.216836580253799</c:v>
                </c:pt>
                <c:pt idx="852">
                  <c:v>10.228152347940798</c:v>
                </c:pt>
                <c:pt idx="853">
                  <c:v>10.239402184554498</c:v>
                </c:pt>
                <c:pt idx="854">
                  <c:v>10.250585908884611</c:v>
                </c:pt>
                <c:pt idx="855">
                  <c:v>10.261703340305099</c:v>
                </c:pt>
                <c:pt idx="856">
                  <c:v>10.272754298775506</c:v>
                </c:pt>
                <c:pt idx="857">
                  <c:v>10.2837386048413</c:v>
                </c:pt>
                <c:pt idx="858">
                  <c:v>10.2946560796355</c:v>
                </c:pt>
                <c:pt idx="859">
                  <c:v>10.305506544879316</c:v>
                </c:pt>
                <c:pt idx="860">
                  <c:v>10.316289822883007</c:v>
                </c:pt>
                <c:pt idx="861">
                  <c:v>10.327005736547306</c:v>
                </c:pt>
                <c:pt idx="862">
                  <c:v>10.337654109363907</c:v>
                </c:pt>
                <c:pt idx="863">
                  <c:v>10.348234765416699</c:v>
                </c:pt>
                <c:pt idx="864">
                  <c:v>10.358747529382807</c:v>
                </c:pt>
                <c:pt idx="865">
                  <c:v>10.369192226533407</c:v>
                </c:pt>
                <c:pt idx="866">
                  <c:v>10.3795686827347</c:v>
                </c:pt>
                <c:pt idx="867">
                  <c:v>10.389876724449007</c:v>
                </c:pt>
                <c:pt idx="868">
                  <c:v>10.400116178735599</c:v>
                </c:pt>
                <c:pt idx="869">
                  <c:v>10.410286873251907</c:v>
                </c:pt>
                <c:pt idx="870">
                  <c:v>10.4203886362542</c:v>
                </c:pt>
                <c:pt idx="871">
                  <c:v>10.4304212965988</c:v>
                </c:pt>
                <c:pt idx="872">
                  <c:v>10.440384683743</c:v>
                </c:pt>
                <c:pt idx="873">
                  <c:v>10.450278627745902</c:v>
                </c:pt>
                <c:pt idx="874">
                  <c:v>10.460102959269614</c:v>
                </c:pt>
                <c:pt idx="875">
                  <c:v>10.469857509580011</c:v>
                </c:pt>
                <c:pt idx="876">
                  <c:v>10.479542110547916</c:v>
                </c:pt>
                <c:pt idx="877">
                  <c:v>10.489156594649916</c:v>
                </c:pt>
                <c:pt idx="878">
                  <c:v>10.4987007949694</c:v>
                </c:pt>
                <c:pt idx="879">
                  <c:v>10.508174545197498</c:v>
                </c:pt>
                <c:pt idx="880">
                  <c:v>10.5175776796343</c:v>
                </c:pt>
                <c:pt idx="881">
                  <c:v>10.526910033189306</c:v>
                </c:pt>
                <c:pt idx="882">
                  <c:v>10.536171441382994</c:v>
                </c:pt>
                <c:pt idx="883">
                  <c:v>10.545361740347298</c:v>
                </c:pt>
                <c:pt idx="884">
                  <c:v>10.554480766827107</c:v>
                </c:pt>
                <c:pt idx="885">
                  <c:v>10.563528358180607</c:v>
                </c:pt>
                <c:pt idx="886">
                  <c:v>10.572504352380916</c:v>
                </c:pt>
                <c:pt idx="887">
                  <c:v>10.581408588016499</c:v>
                </c:pt>
                <c:pt idx="888">
                  <c:v>10.590240904292401</c:v>
                </c:pt>
                <c:pt idx="889">
                  <c:v>10.599001141031493</c:v>
                </c:pt>
                <c:pt idx="890">
                  <c:v>10.6076891386748</c:v>
                </c:pt>
                <c:pt idx="891">
                  <c:v>10.616304738283</c:v>
                </c:pt>
                <c:pt idx="892">
                  <c:v>10.624847781537298</c:v>
                </c:pt>
                <c:pt idx="893">
                  <c:v>10.633318110740392</c:v>
                </c:pt>
                <c:pt idx="894">
                  <c:v>10.641715568817098</c:v>
                </c:pt>
                <c:pt idx="895">
                  <c:v>10.650039999316007</c:v>
                </c:pt>
                <c:pt idx="896">
                  <c:v>10.658291246409902</c:v>
                </c:pt>
                <c:pt idx="897">
                  <c:v>10.666469154896907</c:v>
                </c:pt>
                <c:pt idx="898">
                  <c:v>10.674573570201501</c:v>
                </c:pt>
                <c:pt idx="899">
                  <c:v>10.682604338375612</c:v>
                </c:pt>
                <c:pt idx="900">
                  <c:v>10.6905613060992</c:v>
                </c:pt>
                <c:pt idx="901">
                  <c:v>10.698444320681602</c:v>
                </c:pt>
                <c:pt idx="902">
                  <c:v>10.706253230062501</c:v>
                </c:pt>
                <c:pt idx="903">
                  <c:v>10.713987882812701</c:v>
                </c:pt>
                <c:pt idx="904">
                  <c:v>10.721648128135094</c:v>
                </c:pt>
                <c:pt idx="905">
                  <c:v>10.729233815865907</c:v>
                </c:pt>
                <c:pt idx="906">
                  <c:v>10.736744796475399</c:v>
                </c:pt>
                <c:pt idx="907">
                  <c:v>10.744180921069098</c:v>
                </c:pt>
                <c:pt idx="908">
                  <c:v>10.7515420413885</c:v>
                </c:pt>
                <c:pt idx="909">
                  <c:v>10.758828009812193</c:v>
                </c:pt>
                <c:pt idx="910">
                  <c:v>10.766038679356702</c:v>
                </c:pt>
                <c:pt idx="911">
                  <c:v>10.773173903677893</c:v>
                </c:pt>
                <c:pt idx="912">
                  <c:v>10.7802335370713</c:v>
                </c:pt>
                <c:pt idx="913">
                  <c:v>10.787217434473698</c:v>
                </c:pt>
                <c:pt idx="914">
                  <c:v>10.794125451463591</c:v>
                </c:pt>
                <c:pt idx="915">
                  <c:v>10.800957444262499</c:v>
                </c:pt>
                <c:pt idx="916">
                  <c:v>10.8077132697361</c:v>
                </c:pt>
                <c:pt idx="917">
                  <c:v>10.814392785394498</c:v>
                </c:pt>
                <c:pt idx="918">
                  <c:v>10.820995849394</c:v>
                </c:pt>
                <c:pt idx="919">
                  <c:v>10.8275223205377</c:v>
                </c:pt>
                <c:pt idx="920">
                  <c:v>10.8339720582763</c:v>
                </c:pt>
                <c:pt idx="921">
                  <c:v>10.840344922709599</c:v>
                </c:pt>
                <c:pt idx="922">
                  <c:v>10.846640774587007</c:v>
                </c:pt>
                <c:pt idx="923">
                  <c:v>10.852859475308616</c:v>
                </c:pt>
                <c:pt idx="924">
                  <c:v>10.859000886926314</c:v>
                </c:pt>
                <c:pt idx="925">
                  <c:v>10.865064872144812</c:v>
                </c:pt>
                <c:pt idx="926">
                  <c:v>10.871051294322207</c:v>
                </c:pt>
                <c:pt idx="927">
                  <c:v>10.8769600174715</c:v>
                </c:pt>
                <c:pt idx="928">
                  <c:v>10.882790906261212</c:v>
                </c:pt>
                <c:pt idx="929">
                  <c:v>10.8885438260165</c:v>
                </c:pt>
                <c:pt idx="930">
                  <c:v>10.894218642720098</c:v>
                </c:pt>
                <c:pt idx="931">
                  <c:v>10.899815223013302</c:v>
                </c:pt>
                <c:pt idx="932">
                  <c:v>10.905333434196899</c:v>
                </c:pt>
                <c:pt idx="933">
                  <c:v>10.910773144232193</c:v>
                </c:pt>
                <c:pt idx="934">
                  <c:v>10.916134221742007</c:v>
                </c:pt>
                <c:pt idx="935">
                  <c:v>10.921416536011707</c:v>
                </c:pt>
                <c:pt idx="936">
                  <c:v>10.926619956989912</c:v>
                </c:pt>
                <c:pt idx="937">
                  <c:v>10.931744355289807</c:v>
                </c:pt>
                <c:pt idx="938">
                  <c:v>10.936789602189807</c:v>
                </c:pt>
                <c:pt idx="939">
                  <c:v>10.941755569634999</c:v>
                </c:pt>
                <c:pt idx="940">
                  <c:v>10.946642130237599</c:v>
                </c:pt>
                <c:pt idx="941">
                  <c:v>10.951449157278011</c:v>
                </c:pt>
                <c:pt idx="942">
                  <c:v>10.956176524706311</c:v>
                </c:pt>
                <c:pt idx="943">
                  <c:v>10.9608241071425</c:v>
                </c:pt>
                <c:pt idx="944">
                  <c:v>10.965391779878004</c:v>
                </c:pt>
                <c:pt idx="945">
                  <c:v>10.969879418876404</c:v>
                </c:pt>
                <c:pt idx="946">
                  <c:v>10.9742869007747</c:v>
                </c:pt>
                <c:pt idx="947">
                  <c:v>10.9786141028837</c:v>
                </c:pt>
                <c:pt idx="948">
                  <c:v>10.982860903189804</c:v>
                </c:pt>
                <c:pt idx="949">
                  <c:v>10.987027180355092</c:v>
                </c:pt>
                <c:pt idx="950">
                  <c:v>10.9911128137191</c:v>
                </c:pt>
                <c:pt idx="951">
                  <c:v>10.9951176832993</c:v>
                </c:pt>
                <c:pt idx="952">
                  <c:v>10.9990416697922</c:v>
                </c:pt>
                <c:pt idx="953">
                  <c:v>11.002884654574611</c:v>
                </c:pt>
                <c:pt idx="954">
                  <c:v>11.00664651970402</c:v>
                </c:pt>
                <c:pt idx="955">
                  <c:v>11.010327147920098</c:v>
                </c:pt>
                <c:pt idx="956">
                  <c:v>11.013926422645399</c:v>
                </c:pt>
                <c:pt idx="957">
                  <c:v>11.017444227986507</c:v>
                </c:pt>
                <c:pt idx="958">
                  <c:v>11.0208804487349</c:v>
                </c:pt>
                <c:pt idx="959">
                  <c:v>11.024234970367907</c:v>
                </c:pt>
                <c:pt idx="960">
                  <c:v>11.027507679049807</c:v>
                </c:pt>
                <c:pt idx="961">
                  <c:v>11.030698461632591</c:v>
                </c:pt>
                <c:pt idx="962">
                  <c:v>11.0338072056574</c:v>
                </c:pt>
                <c:pt idx="963">
                  <c:v>11.036833799354801</c:v>
                </c:pt>
                <c:pt idx="964">
                  <c:v>11.039778131646401</c:v>
                </c:pt>
                <c:pt idx="965">
                  <c:v>11.042640092145406</c:v>
                </c:pt>
                <c:pt idx="966">
                  <c:v>11.045419571158007</c:v>
                </c:pt>
                <c:pt idx="967">
                  <c:v>11.048116459683699</c:v>
                </c:pt>
                <c:pt idx="968">
                  <c:v>11.050730649417007</c:v>
                </c:pt>
                <c:pt idx="969">
                  <c:v>11.053262032748007</c:v>
                </c:pt>
                <c:pt idx="970">
                  <c:v>11.055710502763507</c:v>
                </c:pt>
                <c:pt idx="971">
                  <c:v>11.0580759532477</c:v>
                </c:pt>
                <c:pt idx="972">
                  <c:v>11.060358278683704</c:v>
                </c:pt>
                <c:pt idx="973">
                  <c:v>11.062557374253911</c:v>
                </c:pt>
                <c:pt idx="974">
                  <c:v>11.064673135841399</c:v>
                </c:pt>
                <c:pt idx="975">
                  <c:v>11.066705460030798</c:v>
                </c:pt>
                <c:pt idx="976">
                  <c:v>11.068654244109107</c:v>
                </c:pt>
                <c:pt idx="977">
                  <c:v>11.070519386067106</c:v>
                </c:pt>
                <c:pt idx="978">
                  <c:v>11.072300784599499</c:v>
                </c:pt>
                <c:pt idx="979">
                  <c:v>11.073998339107106</c:v>
                </c:pt>
                <c:pt idx="980">
                  <c:v>11.0756119496965</c:v>
                </c:pt>
                <c:pt idx="981">
                  <c:v>11.077141517182007</c:v>
                </c:pt>
                <c:pt idx="982">
                  <c:v>11.078586943086307</c:v>
                </c:pt>
                <c:pt idx="983">
                  <c:v>11.0799481296413</c:v>
                </c:pt>
                <c:pt idx="984">
                  <c:v>11.081224979789207</c:v>
                </c:pt>
                <c:pt idx="985">
                  <c:v>11.082417397183711</c:v>
                </c:pt>
                <c:pt idx="986">
                  <c:v>11.083525286190399</c:v>
                </c:pt>
                <c:pt idx="987">
                  <c:v>11.084548551888608</c:v>
                </c:pt>
                <c:pt idx="988">
                  <c:v>11.085487100071402</c:v>
                </c:pt>
                <c:pt idx="989">
                  <c:v>11.086340837247407</c:v>
                </c:pt>
                <c:pt idx="990">
                  <c:v>11.0871096706411</c:v>
                </c:pt>
                <c:pt idx="991">
                  <c:v>11.087793508194499</c:v>
                </c:pt>
                <c:pt idx="992">
                  <c:v>11.088392258567406</c:v>
                </c:pt>
                <c:pt idx="993">
                  <c:v>11.088905831138799</c:v>
                </c:pt>
                <c:pt idx="994">
                  <c:v>11.089334136007912</c:v>
                </c:pt>
                <c:pt idx="995">
                  <c:v>11.0896770839949</c:v>
                </c:pt>
                <c:pt idx="996">
                  <c:v>11.089934586641911</c:v>
                </c:pt>
                <c:pt idx="997">
                  <c:v>11.090106556214106</c:v>
                </c:pt>
                <c:pt idx="998">
                  <c:v>11.0901929057007</c:v>
                </c:pt>
                <c:pt idx="999">
                  <c:v>11.090193548816</c:v>
                </c:pt>
                <c:pt idx="1000">
                  <c:v>11.0901084</c:v>
                </c:pt>
                <c:pt idx="1001">
                  <c:v>11.089937374419607</c:v>
                </c:pt>
                <c:pt idx="1002">
                  <c:v>11.089680387969807</c:v>
                </c:pt>
                <c:pt idx="1003">
                  <c:v>11.089337357274404</c:v>
                </c:pt>
                <c:pt idx="1004">
                  <c:v>11.088908199687101</c:v>
                </c:pt>
                <c:pt idx="1005">
                  <c:v>11.088392833292099</c:v>
                </c:pt>
                <c:pt idx="1006">
                  <c:v>11.0877911769057</c:v>
                </c:pt>
                <c:pt idx="1007">
                  <c:v>11.087103150077098</c:v>
                </c:pt>
                <c:pt idx="1008">
                  <c:v>11.086328673088801</c:v>
                </c:pt>
                <c:pt idx="1009">
                  <c:v>11.0854676669585</c:v>
                </c:pt>
                <c:pt idx="1010">
                  <c:v>11.084520053439199</c:v>
                </c:pt>
                <c:pt idx="1011">
                  <c:v>11.083485755021007</c:v>
                </c:pt>
                <c:pt idx="1012">
                  <c:v>11.082364694931202</c:v>
                </c:pt>
                <c:pt idx="1013">
                  <c:v>11.081156797136099</c:v>
                </c:pt>
                <c:pt idx="1014">
                  <c:v>11.079861986341498</c:v>
                </c:pt>
                <c:pt idx="1015">
                  <c:v>11.0784801879936</c:v>
                </c:pt>
                <c:pt idx="1016">
                  <c:v>11.077011328280499</c:v>
                </c:pt>
                <c:pt idx="1017">
                  <c:v>11.075455334132506</c:v>
                </c:pt>
                <c:pt idx="1018">
                  <c:v>11.073812133223704</c:v>
                </c:pt>
                <c:pt idx="1019">
                  <c:v>11.072081653972599</c:v>
                </c:pt>
                <c:pt idx="1020">
                  <c:v>11.070263825543</c:v>
                </c:pt>
                <c:pt idx="1021">
                  <c:v>11.0683585778453</c:v>
                </c:pt>
                <c:pt idx="1022">
                  <c:v>11.066365841537499</c:v>
                </c:pt>
                <c:pt idx="1023">
                  <c:v>11.064285548025607</c:v>
                </c:pt>
                <c:pt idx="1024">
                  <c:v>11.062117629465307</c:v>
                </c:pt>
                <c:pt idx="1025">
                  <c:v>11.059862018762507</c:v>
                </c:pt>
                <c:pt idx="1026">
                  <c:v>11.057518649574501</c:v>
                </c:pt>
                <c:pt idx="1027">
                  <c:v>11.055087456310806</c:v>
                </c:pt>
                <c:pt idx="1028">
                  <c:v>11.052568374134307</c:v>
                </c:pt>
                <c:pt idx="1029">
                  <c:v>11.049961338962101</c:v>
                </c:pt>
                <c:pt idx="1030">
                  <c:v>11.047266287466501</c:v>
                </c:pt>
                <c:pt idx="1031">
                  <c:v>11.044483157076202</c:v>
                </c:pt>
                <c:pt idx="1032">
                  <c:v>11.041611885976794</c:v>
                </c:pt>
                <c:pt idx="1033">
                  <c:v>11.038652413112198</c:v>
                </c:pt>
                <c:pt idx="1034">
                  <c:v>11.035604678185612</c:v>
                </c:pt>
                <c:pt idx="1035">
                  <c:v>11.032468621660099</c:v>
                </c:pt>
                <c:pt idx="1036">
                  <c:v>11.029244184759801</c:v>
                </c:pt>
                <c:pt idx="1037">
                  <c:v>11.0259313094713</c:v>
                </c:pt>
                <c:pt idx="1038">
                  <c:v>11.022529938543807</c:v>
                </c:pt>
                <c:pt idx="1039">
                  <c:v>11.0190400154908</c:v>
                </c:pt>
                <c:pt idx="1040">
                  <c:v>11.015461484590601</c:v>
                </c:pt>
                <c:pt idx="1041">
                  <c:v>11.011794290887607</c:v>
                </c:pt>
                <c:pt idx="1042">
                  <c:v>11.008038380193298</c:v>
                </c:pt>
                <c:pt idx="1043">
                  <c:v>11.0041936990867</c:v>
                </c:pt>
                <c:pt idx="1044">
                  <c:v>11.0002601949162</c:v>
                </c:pt>
                <c:pt idx="1045">
                  <c:v>10.996237815799708</c:v>
                </c:pt>
                <c:pt idx="1046">
                  <c:v>10.992126510626214</c:v>
                </c:pt>
                <c:pt idx="1047">
                  <c:v>10.9879262290564</c:v>
                </c:pt>
                <c:pt idx="1048">
                  <c:v>10.983636921523914</c:v>
                </c:pt>
                <c:pt idx="1049">
                  <c:v>10.979258539236007</c:v>
                </c:pt>
                <c:pt idx="1050">
                  <c:v>10.974791034174904</c:v>
                </c:pt>
                <c:pt idx="1051">
                  <c:v>10.970234359098312</c:v>
                </c:pt>
                <c:pt idx="1052">
                  <c:v>10.965588467540911</c:v>
                </c:pt>
                <c:pt idx="1053">
                  <c:v>10.960853313815004</c:v>
                </c:pt>
                <c:pt idx="1054">
                  <c:v>10.9560288530115</c:v>
                </c:pt>
                <c:pt idx="1055">
                  <c:v>10.9511150410009</c:v>
                </c:pt>
                <c:pt idx="1056">
                  <c:v>10.9461118344346</c:v>
                </c:pt>
                <c:pt idx="1057">
                  <c:v>10.9410191907452</c:v>
                </c:pt>
                <c:pt idx="1058">
                  <c:v>10.935837068148311</c:v>
                </c:pt>
                <c:pt idx="1059">
                  <c:v>10.930565425642699</c:v>
                </c:pt>
                <c:pt idx="1060">
                  <c:v>10.925204223012004</c:v>
                </c:pt>
                <c:pt idx="1061">
                  <c:v>10.919753420825099</c:v>
                </c:pt>
                <c:pt idx="1062">
                  <c:v>10.914212980437492</c:v>
                </c:pt>
                <c:pt idx="1063">
                  <c:v>10.9085828639921</c:v>
                </c:pt>
                <c:pt idx="1064">
                  <c:v>10.902863034420307</c:v>
                </c:pt>
                <c:pt idx="1065">
                  <c:v>10.897053455442904</c:v>
                </c:pt>
                <c:pt idx="1066">
                  <c:v>10.891154091571099</c:v>
                </c:pt>
                <c:pt idx="1067">
                  <c:v>10.885164908107408</c:v>
                </c:pt>
                <c:pt idx="1068">
                  <c:v>10.879085871146616</c:v>
                </c:pt>
                <c:pt idx="1069">
                  <c:v>10.872916947577107</c:v>
                </c:pt>
                <c:pt idx="1070">
                  <c:v>10.866658105081207</c:v>
                </c:pt>
                <c:pt idx="1071">
                  <c:v>10.860309312136804</c:v>
                </c:pt>
                <c:pt idx="1072">
                  <c:v>10.853870538017912</c:v>
                </c:pt>
                <c:pt idx="1073">
                  <c:v>10.847341752795698</c:v>
                </c:pt>
                <c:pt idx="1074">
                  <c:v>10.8407229273397</c:v>
                </c:pt>
                <c:pt idx="1075">
                  <c:v>10.8340140333185</c:v>
                </c:pt>
                <c:pt idx="1076">
                  <c:v>10.8272150432009</c:v>
                </c:pt>
                <c:pt idx="1077">
                  <c:v>10.820325930256798</c:v>
                </c:pt>
                <c:pt idx="1078">
                  <c:v>10.813346668558307</c:v>
                </c:pt>
                <c:pt idx="1079">
                  <c:v>10.806277232980404</c:v>
                </c:pt>
                <c:pt idx="1080">
                  <c:v>10.7991175992024</c:v>
                </c:pt>
                <c:pt idx="1081">
                  <c:v>10.791867743708298</c:v>
                </c:pt>
                <c:pt idx="1082">
                  <c:v>10.7845276437886</c:v>
                </c:pt>
                <c:pt idx="1083">
                  <c:v>10.777097277540307</c:v>
                </c:pt>
                <c:pt idx="1084">
                  <c:v>10.769576623868707</c:v>
                </c:pt>
                <c:pt idx="1085">
                  <c:v>10.761965662487892</c:v>
                </c:pt>
                <c:pt idx="1086">
                  <c:v>10.754264373921902</c:v>
                </c:pt>
                <c:pt idx="1087">
                  <c:v>10.7464727395058</c:v>
                </c:pt>
                <c:pt idx="1088">
                  <c:v>10.738590741386201</c:v>
                </c:pt>
                <c:pt idx="1089">
                  <c:v>10.730618362522893</c:v>
                </c:pt>
                <c:pt idx="1090">
                  <c:v>10.7225555866895</c:v>
                </c:pt>
                <c:pt idx="1091">
                  <c:v>10.7144023984741</c:v>
                </c:pt>
                <c:pt idx="1092">
                  <c:v>10.706158783280891</c:v>
                </c:pt>
                <c:pt idx="1093">
                  <c:v>10.697824727330698</c:v>
                </c:pt>
                <c:pt idx="1094">
                  <c:v>10.689400217662216</c:v>
                </c:pt>
                <c:pt idx="1095">
                  <c:v>10.680885242132501</c:v>
                </c:pt>
                <c:pt idx="1096">
                  <c:v>10.672279789418598</c:v>
                </c:pt>
                <c:pt idx="1097">
                  <c:v>10.663583849018211</c:v>
                </c:pt>
                <c:pt idx="1098">
                  <c:v>10.6547974112506</c:v>
                </c:pt>
                <c:pt idx="1099">
                  <c:v>10.645920467257591</c:v>
                </c:pt>
                <c:pt idx="1100">
                  <c:v>10.636953009004801</c:v>
                </c:pt>
                <c:pt idx="1101">
                  <c:v>10.627895029282101</c:v>
                </c:pt>
                <c:pt idx="1102">
                  <c:v>10.6187465217051</c:v>
                </c:pt>
                <c:pt idx="1103">
                  <c:v>10.609507480716101</c:v>
                </c:pt>
                <c:pt idx="1104">
                  <c:v>10.600177901584598</c:v>
                </c:pt>
                <c:pt idx="1105">
                  <c:v>10.5907577804086</c:v>
                </c:pt>
                <c:pt idx="1106">
                  <c:v>10.581247114115801</c:v>
                </c:pt>
                <c:pt idx="1107">
                  <c:v>10.5716459004641</c:v>
                </c:pt>
                <c:pt idx="1108">
                  <c:v>10.561954138042907</c:v>
                </c:pt>
                <c:pt idx="1109">
                  <c:v>10.5521718262739</c:v>
                </c:pt>
                <c:pt idx="1110">
                  <c:v>10.542298965412298</c:v>
                </c:pt>
                <c:pt idx="1111">
                  <c:v>10.532335556547507</c:v>
                </c:pt>
                <c:pt idx="1112">
                  <c:v>10.522281601604202</c:v>
                </c:pt>
                <c:pt idx="1113">
                  <c:v>10.512137103343607</c:v>
                </c:pt>
                <c:pt idx="1114">
                  <c:v>10.501902065363801</c:v>
                </c:pt>
                <c:pt idx="1115">
                  <c:v>10.491576492101602</c:v>
                </c:pt>
                <c:pt idx="1116">
                  <c:v>10.481160388832601</c:v>
                </c:pt>
                <c:pt idx="1117">
                  <c:v>10.470653761672898</c:v>
                </c:pt>
                <c:pt idx="1118">
                  <c:v>10.460056617579411</c:v>
                </c:pt>
                <c:pt idx="1119">
                  <c:v>10.449368964351585</c:v>
                </c:pt>
                <c:pt idx="1120">
                  <c:v>10.438590810631904</c:v>
                </c:pt>
                <c:pt idx="1121">
                  <c:v>10.4277221659066</c:v>
                </c:pt>
                <c:pt idx="1122">
                  <c:v>10.416763040507499</c:v>
                </c:pt>
                <c:pt idx="1123">
                  <c:v>10.405713445612101</c:v>
                </c:pt>
                <c:pt idx="1124">
                  <c:v>10.394573393245199</c:v>
                </c:pt>
                <c:pt idx="1125">
                  <c:v>10.383342896279308</c:v>
                </c:pt>
                <c:pt idx="1126">
                  <c:v>10.372021968436099</c:v>
                </c:pt>
                <c:pt idx="1127">
                  <c:v>10.360610624287308</c:v>
                </c:pt>
                <c:pt idx="1128">
                  <c:v>10.349108879255304</c:v>
                </c:pt>
                <c:pt idx="1129">
                  <c:v>10.3375167496147</c:v>
                </c:pt>
                <c:pt idx="1130">
                  <c:v>10.325834252492808</c:v>
                </c:pt>
                <c:pt idx="1131">
                  <c:v>10.314061405870794</c:v>
                </c:pt>
                <c:pt idx="1132">
                  <c:v>10.302198228584707</c:v>
                </c:pt>
                <c:pt idx="1133">
                  <c:v>10.290244740326401</c:v>
                </c:pt>
                <c:pt idx="1134">
                  <c:v>10.278200961644698</c:v>
                </c:pt>
                <c:pt idx="1135">
                  <c:v>10.266066913945807</c:v>
                </c:pt>
                <c:pt idx="1136">
                  <c:v>10.253842619495106</c:v>
                </c:pt>
                <c:pt idx="1137">
                  <c:v>10.241528101417385</c:v>
                </c:pt>
                <c:pt idx="1138">
                  <c:v>10.229123383698298</c:v>
                </c:pt>
                <c:pt idx="1139">
                  <c:v>10.216628491185098</c:v>
                </c:pt>
                <c:pt idx="1140">
                  <c:v>10.204043449587799</c:v>
                </c:pt>
                <c:pt idx="1141">
                  <c:v>10.191368285479891</c:v>
                </c:pt>
                <c:pt idx="1142">
                  <c:v>10.1786030262996</c:v>
                </c:pt>
                <c:pt idx="1143">
                  <c:v>10.1657477003507</c:v>
                </c:pt>
                <c:pt idx="1144">
                  <c:v>10.152802336803507</c:v>
                </c:pt>
                <c:pt idx="1145">
                  <c:v>10.1397669656959</c:v>
                </c:pt>
                <c:pt idx="1146">
                  <c:v>10.1266416179341</c:v>
                </c:pt>
                <c:pt idx="1147">
                  <c:v>10.113426325294199</c:v>
                </c:pt>
                <c:pt idx="1148">
                  <c:v>10.100121120422394</c:v>
                </c:pt>
                <c:pt idx="1149">
                  <c:v>10.086726036836502</c:v>
                </c:pt>
                <c:pt idx="1150">
                  <c:v>10.0732411089267</c:v>
                </c:pt>
                <c:pt idx="1151">
                  <c:v>10.059666371956506</c:v>
                </c:pt>
                <c:pt idx="1152">
                  <c:v>10.046001862063999</c:v>
                </c:pt>
                <c:pt idx="1153">
                  <c:v>10.032247616262406</c:v>
                </c:pt>
                <c:pt idx="1154">
                  <c:v>10.0184036724414</c:v>
                </c:pt>
                <c:pt idx="1155">
                  <c:v>10.004470069367899</c:v>
                </c:pt>
                <c:pt idx="1156">
                  <c:v>9.9904468466871883</c:v>
                </c:pt>
                <c:pt idx="1157">
                  <c:v>9.9763340449236182</c:v>
                </c:pt>
                <c:pt idx="1158">
                  <c:v>9.9621317054819674</c:v>
                </c:pt>
                <c:pt idx="1159">
                  <c:v>9.947839870648119</c:v>
                </c:pt>
                <c:pt idx="1160">
                  <c:v>9.9334585835901699</c:v>
                </c:pt>
                <c:pt idx="1161">
                  <c:v>9.9189878883593892</c:v>
                </c:pt>
                <c:pt idx="1162">
                  <c:v>9.9044278298911692</c:v>
                </c:pt>
                <c:pt idx="1163">
                  <c:v>9.8897784540060201</c:v>
                </c:pt>
                <c:pt idx="1164">
                  <c:v>9.8750398074105394</c:v>
                </c:pt>
                <c:pt idx="1165">
                  <c:v>9.8602119376983808</c:v>
                </c:pt>
                <c:pt idx="1166">
                  <c:v>9.8452948933512747</c:v>
                </c:pt>
                <c:pt idx="1167">
                  <c:v>9.8302887237399279</c:v>
                </c:pt>
                <c:pt idx="1168">
                  <c:v>9.8151934791251296</c:v>
                </c:pt>
                <c:pt idx="1169">
                  <c:v>9.8000092106585193</c:v>
                </c:pt>
                <c:pt idx="1170">
                  <c:v>9.7847359703837604</c:v>
                </c:pt>
                <c:pt idx="1171">
                  <c:v>9.7693738112374309</c:v>
                </c:pt>
                <c:pt idx="1172">
                  <c:v>9.7539227870500333</c:v>
                </c:pt>
                <c:pt idx="1173">
                  <c:v>9.7383829525469494</c:v>
                </c:pt>
                <c:pt idx="1174">
                  <c:v>9.7227543633493596</c:v>
                </c:pt>
                <c:pt idx="1175">
                  <c:v>9.7070370759753004</c:v>
                </c:pt>
                <c:pt idx="1176">
                  <c:v>9.6912311478406679</c:v>
                </c:pt>
                <c:pt idx="1177">
                  <c:v>9.6753366372600915</c:v>
                </c:pt>
                <c:pt idx="1178">
                  <c:v>9.6593536034480003</c:v>
                </c:pt>
                <c:pt idx="1179">
                  <c:v>9.6432821065195213</c:v>
                </c:pt>
                <c:pt idx="1180">
                  <c:v>9.6271222074915119</c:v>
                </c:pt>
                <c:pt idx="1181">
                  <c:v>9.6108739682835669</c:v>
                </c:pt>
                <c:pt idx="1182">
                  <c:v>9.5945374517188995</c:v>
                </c:pt>
                <c:pt idx="1183">
                  <c:v>9.5781127215253399</c:v>
                </c:pt>
                <c:pt idx="1184">
                  <c:v>9.5615998423364292</c:v>
                </c:pt>
                <c:pt idx="1185">
                  <c:v>9.5449988796922103</c:v>
                </c:pt>
                <c:pt idx="1186">
                  <c:v>9.5283099000403837</c:v>
                </c:pt>
                <c:pt idx="1187">
                  <c:v>9.5115329707371306</c:v>
                </c:pt>
                <c:pt idx="1188">
                  <c:v>9.4946681600482403</c:v>
                </c:pt>
                <c:pt idx="1189">
                  <c:v>9.4777155371499422</c:v>
                </c:pt>
                <c:pt idx="1190">
                  <c:v>9.4606751721299567</c:v>
                </c:pt>
                <c:pt idx="1191">
                  <c:v>9.4435471359884477</c:v>
                </c:pt>
                <c:pt idx="1192">
                  <c:v>9.426331500639078</c:v>
                </c:pt>
                <c:pt idx="1193">
                  <c:v>9.4090283389098506</c:v>
                </c:pt>
                <c:pt idx="1194">
                  <c:v>9.3916377245442266</c:v>
                </c:pt>
                <c:pt idx="1195">
                  <c:v>9.3741597322019228</c:v>
                </c:pt>
                <c:pt idx="1196">
                  <c:v>9.3565944374601315</c:v>
                </c:pt>
                <c:pt idx="1197">
                  <c:v>9.3389419168142105</c:v>
                </c:pt>
                <c:pt idx="1198">
                  <c:v>9.3212022476789507</c:v>
                </c:pt>
                <c:pt idx="1199">
                  <c:v>9.3033755083893492</c:v>
                </c:pt>
                <c:pt idx="1200">
                  <c:v>9.28546177820159</c:v>
                </c:pt>
                <c:pt idx="1201">
                  <c:v>9.2674611372942497</c:v>
                </c:pt>
                <c:pt idx="1202">
                  <c:v>9.2493736667689159</c:v>
                </c:pt>
                <c:pt idx="1203">
                  <c:v>9.2311994486514592</c:v>
                </c:pt>
                <c:pt idx="1204">
                  <c:v>9.2129385658929106</c:v>
                </c:pt>
                <c:pt idx="1205">
                  <c:v>9.1945911023703335</c:v>
                </c:pt>
                <c:pt idx="1206">
                  <c:v>9.1761571428880107</c:v>
                </c:pt>
                <c:pt idx="1207">
                  <c:v>9.1576367731782575</c:v>
                </c:pt>
                <c:pt idx="1208">
                  <c:v>9.1390300799023976</c:v>
                </c:pt>
                <c:pt idx="1209">
                  <c:v>9.1203371506518689</c:v>
                </c:pt>
                <c:pt idx="1210">
                  <c:v>9.1015580739491195</c:v>
                </c:pt>
                <c:pt idx="1211">
                  <c:v>9.0826929392485383</c:v>
                </c:pt>
                <c:pt idx="1212">
                  <c:v>9.0637418369374672</c:v>
                </c:pt>
                <c:pt idx="1213">
                  <c:v>9.0447048583372567</c:v>
                </c:pt>
                <c:pt idx="1214">
                  <c:v>9.0255820957041522</c:v>
                </c:pt>
                <c:pt idx="1215">
                  <c:v>9.0063736422302014</c:v>
                </c:pt>
                <c:pt idx="1216">
                  <c:v>8.9870795920445108</c:v>
                </c:pt>
                <c:pt idx="1217">
                  <c:v>8.9677000402138507</c:v>
                </c:pt>
                <c:pt idx="1218">
                  <c:v>8.9482350827439401</c:v>
                </c:pt>
                <c:pt idx="1219">
                  <c:v>8.9286848165801977</c:v>
                </c:pt>
                <c:pt idx="1220">
                  <c:v>8.9090493396089041</c:v>
                </c:pt>
                <c:pt idx="1221">
                  <c:v>8.8893287506580325</c:v>
                </c:pt>
                <c:pt idx="1222">
                  <c:v>8.8695231494983204</c:v>
                </c:pt>
                <c:pt idx="1223">
                  <c:v>8.8496326368442659</c:v>
                </c:pt>
                <c:pt idx="1224">
                  <c:v>8.8296573143549182</c:v>
                </c:pt>
                <c:pt idx="1225">
                  <c:v>8.8095972846350694</c:v>
                </c:pt>
                <c:pt idx="1226">
                  <c:v>8.78945265123612</c:v>
                </c:pt>
                <c:pt idx="1227">
                  <c:v>8.7692235186571406</c:v>
                </c:pt>
                <c:pt idx="1228">
                  <c:v>8.7489099923457214</c:v>
                </c:pt>
                <c:pt idx="1229">
                  <c:v>8.7285121786990683</c:v>
                </c:pt>
                <c:pt idx="1230">
                  <c:v>8.7080301850648922</c:v>
                </c:pt>
                <c:pt idx="1231">
                  <c:v>8.6874641197424598</c:v>
                </c:pt>
                <c:pt idx="1232">
                  <c:v>8.6668140919835004</c:v>
                </c:pt>
                <c:pt idx="1233">
                  <c:v>8.646080211993219</c:v>
                </c:pt>
                <c:pt idx="1234">
                  <c:v>8.6252625909312695</c:v>
                </c:pt>
                <c:pt idx="1235">
                  <c:v>8.6043613409127566</c:v>
                </c:pt>
                <c:pt idx="1236">
                  <c:v>8.5833765750091597</c:v>
                </c:pt>
                <c:pt idx="1237">
                  <c:v>8.5623084072493807</c:v>
                </c:pt>
                <c:pt idx="1238">
                  <c:v>8.5411569526205859</c:v>
                </c:pt>
                <c:pt idx="1239">
                  <c:v>8.51992232706937</c:v>
                </c:pt>
                <c:pt idx="1240">
                  <c:v>8.4986046475025692</c:v>
                </c:pt>
                <c:pt idx="1241">
                  <c:v>8.4772040317883484</c:v>
                </c:pt>
                <c:pt idx="1242">
                  <c:v>8.455720598757102</c:v>
                </c:pt>
                <c:pt idx="1243">
                  <c:v>8.4341544682024523</c:v>
                </c:pt>
                <c:pt idx="1244">
                  <c:v>8.4125057608823095</c:v>
                </c:pt>
                <c:pt idx="1245">
                  <c:v>8.3907745985196875</c:v>
                </c:pt>
                <c:pt idx="1246">
                  <c:v>8.3689611038037999</c:v>
                </c:pt>
                <c:pt idx="1247">
                  <c:v>8.3470654003909939</c:v>
                </c:pt>
                <c:pt idx="1248">
                  <c:v>8.3250876129058078</c:v>
                </c:pt>
                <c:pt idx="1249">
                  <c:v>8.3030278669417505</c:v>
                </c:pt>
                <c:pt idx="1250">
                  <c:v>8.2808862890625008</c:v>
                </c:pt>
                <c:pt idx="1251">
                  <c:v>8.2586630068027809</c:v>
                </c:pt>
                <c:pt idx="1252">
                  <c:v>8.2363581486692379</c:v>
                </c:pt>
                <c:pt idx="1253">
                  <c:v>8.2139718441416534</c:v>
                </c:pt>
                <c:pt idx="1254">
                  <c:v>8.1915042236737605</c:v>
                </c:pt>
                <c:pt idx="1255">
                  <c:v>8.1689554186941837</c:v>
                </c:pt>
                <c:pt idx="1256">
                  <c:v>8.1463255616075418</c:v>
                </c:pt>
                <c:pt idx="1257">
                  <c:v>8.1236147857952901</c:v>
                </c:pt>
                <c:pt idx="1258">
                  <c:v>8.1008232256168622</c:v>
                </c:pt>
                <c:pt idx="1259">
                  <c:v>8.0779510164105339</c:v>
                </c:pt>
                <c:pt idx="1260">
                  <c:v>8.0549982944943306</c:v>
                </c:pt>
                <c:pt idx="1261">
                  <c:v>8.0319651971671835</c:v>
                </c:pt>
                <c:pt idx="1262">
                  <c:v>8.0088518627098289</c:v>
                </c:pt>
                <c:pt idx="1263">
                  <c:v>7.9856584303856923</c:v>
                </c:pt>
                <c:pt idx="1264">
                  <c:v>7.9623850404419665</c:v>
                </c:pt>
                <c:pt idx="1265">
                  <c:v>7.9390318341106241</c:v>
                </c:pt>
                <c:pt idx="1266">
                  <c:v>7.9155989536092699</c:v>
                </c:pt>
                <c:pt idx="1267">
                  <c:v>7.8920865421422137</c:v>
                </c:pt>
                <c:pt idx="1268">
                  <c:v>7.8684947439014161</c:v>
                </c:pt>
                <c:pt idx="1269">
                  <c:v>7.8448237040674798</c:v>
                </c:pt>
                <c:pt idx="1270">
                  <c:v>7.8210735688105375</c:v>
                </c:pt>
                <c:pt idx="1271">
                  <c:v>7.7972444852913938</c:v>
                </c:pt>
                <c:pt idx="1272">
                  <c:v>7.7733366016623737</c:v>
                </c:pt>
                <c:pt idx="1273">
                  <c:v>7.7493500670682876</c:v>
                </c:pt>
                <c:pt idx="1274">
                  <c:v>7.7252850316475685</c:v>
                </c:pt>
                <c:pt idx="1275">
                  <c:v>7.7011416465330313</c:v>
                </c:pt>
                <c:pt idx="1276">
                  <c:v>7.67692006385301</c:v>
                </c:pt>
                <c:pt idx="1277">
                  <c:v>7.6526204367322164</c:v>
                </c:pt>
                <c:pt idx="1278">
                  <c:v>7.6282429192929095</c:v>
                </c:pt>
                <c:pt idx="1279">
                  <c:v>7.6037876666556059</c:v>
                </c:pt>
                <c:pt idx="1280">
                  <c:v>7.57925483494021</c:v>
                </c:pt>
                <c:pt idx="1281">
                  <c:v>7.5546445812670395</c:v>
                </c:pt>
                <c:pt idx="1282">
                  <c:v>7.529957063757716</c:v>
                </c:pt>
                <c:pt idx="1283">
                  <c:v>7.5051924415360896</c:v>
                </c:pt>
                <c:pt idx="1284">
                  <c:v>7.4803508747293801</c:v>
                </c:pt>
                <c:pt idx="1285">
                  <c:v>7.4554325244690096</c:v>
                </c:pt>
                <c:pt idx="1286">
                  <c:v>7.4304375528916324</c:v>
                </c:pt>
                <c:pt idx="1287">
                  <c:v>7.405366123140114</c:v>
                </c:pt>
                <c:pt idx="1288">
                  <c:v>7.3802183993644803</c:v>
                </c:pt>
                <c:pt idx="1289">
                  <c:v>7.3549945467229625</c:v>
                </c:pt>
                <c:pt idx="1290">
                  <c:v>7.3296947313829097</c:v>
                </c:pt>
                <c:pt idx="1291">
                  <c:v>7.3043191205217299</c:v>
                </c:pt>
                <c:pt idx="1292">
                  <c:v>7.2788678823279902</c:v>
                </c:pt>
                <c:pt idx="1293">
                  <c:v>7.2533411860022641</c:v>
                </c:pt>
                <c:pt idx="1294">
                  <c:v>7.2277392017582063</c:v>
                </c:pt>
                <c:pt idx="1295">
                  <c:v>7.2020621008235137</c:v>
                </c:pt>
                <c:pt idx="1296">
                  <c:v>7.1763100554408004</c:v>
                </c:pt>
                <c:pt idx="1297">
                  <c:v>7.1504832388686959</c:v>
                </c:pt>
                <c:pt idx="1298">
                  <c:v>7.1245818253828048</c:v>
                </c:pt>
                <c:pt idx="1299">
                  <c:v>7.0986059902765701</c:v>
                </c:pt>
                <c:pt idx="1300">
                  <c:v>7.0725559098624062</c:v>
                </c:pt>
                <c:pt idx="1301">
                  <c:v>7.0464317614725998</c:v>
                </c:pt>
                <c:pt idx="1302">
                  <c:v>7.0202337234602599</c:v>
                </c:pt>
                <c:pt idx="1303">
                  <c:v>6.9939619752003734</c:v>
                </c:pt>
                <c:pt idx="1304">
                  <c:v>6.9676166970906301</c:v>
                </c:pt>
                <c:pt idx="1305">
                  <c:v>6.9411980705526437</c:v>
                </c:pt>
                <c:pt idx="1306">
                  <c:v>6.9147062780326962</c:v>
                </c:pt>
                <c:pt idx="1307">
                  <c:v>6.8881415030028323</c:v>
                </c:pt>
                <c:pt idx="1308">
                  <c:v>6.86150392996176</c:v>
                </c:pt>
                <c:pt idx="1309">
                  <c:v>6.8347937444359896</c:v>
                </c:pt>
                <c:pt idx="1310">
                  <c:v>6.8080111329805604</c:v>
                </c:pt>
                <c:pt idx="1311">
                  <c:v>6.7811562831802714</c:v>
                </c:pt>
                <c:pt idx="1312">
                  <c:v>6.7542293836504914</c:v>
                </c:pt>
                <c:pt idx="1313">
                  <c:v>6.7272306240381399</c:v>
                </c:pt>
                <c:pt idx="1314">
                  <c:v>6.7001601950227672</c:v>
                </c:pt>
                <c:pt idx="1315">
                  <c:v>6.6730182883174685</c:v>
                </c:pt>
                <c:pt idx="1316">
                  <c:v>6.6458050966697968</c:v>
                </c:pt>
                <c:pt idx="1317">
                  <c:v>6.6185208138629559</c:v>
                </c:pt>
                <c:pt idx="1318">
                  <c:v>6.5911656347164396</c:v>
                </c:pt>
                <c:pt idx="1319">
                  <c:v>6.5637397550873597</c:v>
                </c:pt>
                <c:pt idx="1320">
                  <c:v>6.536243371871147</c:v>
                </c:pt>
                <c:pt idx="1321">
                  <c:v>6.5086766830026539</c:v>
                </c:pt>
                <c:pt idx="1322">
                  <c:v>6.4810398874572099</c:v>
                </c:pt>
                <c:pt idx="1323">
                  <c:v>6.4533331852513882</c:v>
                </c:pt>
                <c:pt idx="1324">
                  <c:v>6.4255567774441396</c:v>
                </c:pt>
                <c:pt idx="1325">
                  <c:v>6.3977108661377891</c:v>
                </c:pt>
                <c:pt idx="1326">
                  <c:v>6.3697956544788399</c:v>
                </c:pt>
                <c:pt idx="1327">
                  <c:v>6.3418113466591697</c:v>
                </c:pt>
                <c:pt idx="1328">
                  <c:v>6.3137581479168299</c:v>
                </c:pt>
                <c:pt idx="1329">
                  <c:v>6.2856362645371098</c:v>
                </c:pt>
                <c:pt idx="1330">
                  <c:v>6.2574459038535002</c:v>
                </c:pt>
                <c:pt idx="1331">
                  <c:v>6.2291872742486385</c:v>
                </c:pt>
                <c:pt idx="1332">
                  <c:v>6.2008605851554197</c:v>
                </c:pt>
                <c:pt idx="1333">
                  <c:v>6.17246604705766</c:v>
                </c:pt>
                <c:pt idx="1334">
                  <c:v>6.1440038714914849</c:v>
                </c:pt>
                <c:pt idx="1335">
                  <c:v>6.1154742710460113</c:v>
                </c:pt>
                <c:pt idx="1336">
                  <c:v>6.0868774593643904</c:v>
                </c:pt>
                <c:pt idx="1337">
                  <c:v>6.0582136511448237</c:v>
                </c:pt>
                <c:pt idx="1338">
                  <c:v>6.0294830621415096</c:v>
                </c:pt>
                <c:pt idx="1339">
                  <c:v>6.0006859091656866</c:v>
                </c:pt>
                <c:pt idx="1340">
                  <c:v>5.9718224100865038</c:v>
                </c:pt>
                <c:pt idx="1341">
                  <c:v>5.942892783832006</c:v>
                </c:pt>
                <c:pt idx="1342">
                  <c:v>5.9138972503902796</c:v>
                </c:pt>
                <c:pt idx="1343">
                  <c:v>5.8848360308102361</c:v>
                </c:pt>
                <c:pt idx="1344">
                  <c:v>5.8557093472025796</c:v>
                </c:pt>
                <c:pt idx="1345">
                  <c:v>5.8265174227409764</c:v>
                </c:pt>
                <c:pt idx="1346">
                  <c:v>5.7972604816628772</c:v>
                </c:pt>
                <c:pt idx="1347">
                  <c:v>5.7679387492704448</c:v>
                </c:pt>
                <c:pt idx="1348">
                  <c:v>5.7385524519317599</c:v>
                </c:pt>
                <c:pt idx="1349">
                  <c:v>5.7091018170815495</c:v>
                </c:pt>
                <c:pt idx="1350">
                  <c:v>5.6795870732223301</c:v>
                </c:pt>
                <c:pt idx="1351">
                  <c:v>5.6500084499252159</c:v>
                </c:pt>
                <c:pt idx="1352">
                  <c:v>5.6203661778311895</c:v>
                </c:pt>
                <c:pt idx="1353">
                  <c:v>5.5906604886516771</c:v>
                </c:pt>
                <c:pt idx="1354">
                  <c:v>5.5608916151698997</c:v>
                </c:pt>
                <c:pt idx="1355">
                  <c:v>5.5310597912416481</c:v>
                </c:pt>
                <c:pt idx="1356">
                  <c:v>5.5011652517961895</c:v>
                </c:pt>
                <c:pt idx="1357">
                  <c:v>5.4712082328375136</c:v>
                </c:pt>
                <c:pt idx="1358">
                  <c:v>5.4411889714450563</c:v>
                </c:pt>
                <c:pt idx="1359">
                  <c:v>5.4111077057747936</c:v>
                </c:pt>
                <c:pt idx="1360">
                  <c:v>5.3809646750601896</c:v>
                </c:pt>
                <c:pt idx="1361">
                  <c:v>5.3507601196132102</c:v>
                </c:pt>
                <c:pt idx="1362">
                  <c:v>5.3204942808251765</c:v>
                </c:pt>
                <c:pt idx="1363">
                  <c:v>5.2901674011679303</c:v>
                </c:pt>
                <c:pt idx="1364">
                  <c:v>5.2597797241946882</c:v>
                </c:pt>
                <c:pt idx="1365">
                  <c:v>5.2293314945409737</c:v>
                </c:pt>
                <c:pt idx="1366">
                  <c:v>5.1988229579257448</c:v>
                </c:pt>
                <c:pt idx="1367">
                  <c:v>5.1682543611522664</c:v>
                </c:pt>
                <c:pt idx="1368">
                  <c:v>5.1376259521091301</c:v>
                </c:pt>
                <c:pt idx="1369">
                  <c:v>5.1069379797710761</c:v>
                </c:pt>
                <c:pt idx="1370">
                  <c:v>5.0761906942003341</c:v>
                </c:pt>
                <c:pt idx="1371">
                  <c:v>5.0453843465471264</c:v>
                </c:pt>
                <c:pt idx="1372">
                  <c:v>5.0145191890510699</c:v>
                </c:pt>
                <c:pt idx="1373">
                  <c:v>4.9835954750418736</c:v>
                </c:pt>
                <c:pt idx="1374">
                  <c:v>4.9526134589404398</c:v>
                </c:pt>
                <c:pt idx="1375">
                  <c:v>4.9215733962597596</c:v>
                </c:pt>
                <c:pt idx="1376">
                  <c:v>4.8904755436060663</c:v>
                </c:pt>
                <c:pt idx="1377">
                  <c:v>4.8593201586795498</c:v>
                </c:pt>
                <c:pt idx="1378">
                  <c:v>4.8281075002755536</c:v>
                </c:pt>
                <c:pt idx="1379">
                  <c:v>4.796837828285426</c:v>
                </c:pt>
                <c:pt idx="1380">
                  <c:v>4.7655114036975696</c:v>
                </c:pt>
                <c:pt idx="1381">
                  <c:v>4.7341284885983503</c:v>
                </c:pt>
                <c:pt idx="1382">
                  <c:v>4.7026893461731598</c:v>
                </c:pt>
                <c:pt idx="1383">
                  <c:v>4.6711942407072957</c:v>
                </c:pt>
                <c:pt idx="1384">
                  <c:v>4.6396434375869999</c:v>
                </c:pt>
                <c:pt idx="1385">
                  <c:v>4.6080372033004462</c:v>
                </c:pt>
                <c:pt idx="1386">
                  <c:v>4.5763758054386638</c:v>
                </c:pt>
                <c:pt idx="1387">
                  <c:v>4.5446595126964864</c:v>
                </c:pt>
                <c:pt idx="1388">
                  <c:v>4.5128885948737203</c:v>
                </c:pt>
                <c:pt idx="1389">
                  <c:v>4.4810633228759134</c:v>
                </c:pt>
                <c:pt idx="1390">
                  <c:v>4.4491839687152863</c:v>
                </c:pt>
                <c:pt idx="1391">
                  <c:v>4.4172508055120403</c:v>
                </c:pt>
                <c:pt idx="1392">
                  <c:v>4.3852641074949714</c:v>
                </c:pt>
                <c:pt idx="1393">
                  <c:v>4.3532241500026334</c:v>
                </c:pt>
                <c:pt idx="1394">
                  <c:v>4.3211312094842569</c:v>
                </c:pt>
                <c:pt idx="1395">
                  <c:v>4.2889855635007947</c:v>
                </c:pt>
                <c:pt idx="1396">
                  <c:v>4.2567874907258236</c:v>
                </c:pt>
                <c:pt idx="1397">
                  <c:v>4.2245372709464402</c:v>
                </c:pt>
                <c:pt idx="1398">
                  <c:v>4.1922351850646038</c:v>
                </c:pt>
                <c:pt idx="1399">
                  <c:v>4.1598815150975161</c:v>
                </c:pt>
                <c:pt idx="1400">
                  <c:v>4.1274765441791761</c:v>
                </c:pt>
                <c:pt idx="1401">
                  <c:v>4.0950205565610762</c:v>
                </c:pt>
                <c:pt idx="1402">
                  <c:v>4.0625138376131158</c:v>
                </c:pt>
                <c:pt idx="1403">
                  <c:v>4.0299566738247563</c:v>
                </c:pt>
                <c:pt idx="1404">
                  <c:v>3.9973493528059119</c:v>
                </c:pt>
                <c:pt idx="1405">
                  <c:v>3.9646921632879</c:v>
                </c:pt>
                <c:pt idx="1406">
                  <c:v>3.9319853951244879</c:v>
                </c:pt>
                <c:pt idx="1407">
                  <c:v>3.8992293392928574</c:v>
                </c:pt>
                <c:pt idx="1408">
                  <c:v>3.8664242878944801</c:v>
                </c:pt>
                <c:pt idx="1409">
                  <c:v>3.8335705341561481</c:v>
                </c:pt>
                <c:pt idx="1410">
                  <c:v>3.8006683724311681</c:v>
                </c:pt>
                <c:pt idx="1411">
                  <c:v>3.7677180981999019</c:v>
                </c:pt>
                <c:pt idx="1412">
                  <c:v>3.7347200080711618</c:v>
                </c:pt>
                <c:pt idx="1413">
                  <c:v>3.70167439978289</c:v>
                </c:pt>
                <c:pt idx="1414">
                  <c:v>3.6685815722033142</c:v>
                </c:pt>
                <c:pt idx="1415">
                  <c:v>3.6354418253318479</c:v>
                </c:pt>
                <c:pt idx="1416">
                  <c:v>3.6022554603000678</c:v>
                </c:pt>
                <c:pt idx="1417">
                  <c:v>3.5690227793727902</c:v>
                </c:pt>
                <c:pt idx="1418">
                  <c:v>3.5357440859487981</c:v>
                </c:pt>
                <c:pt idx="1419">
                  <c:v>3.5024196845621884</c:v>
                </c:pt>
                <c:pt idx="1420">
                  <c:v>3.4690498808829502</c:v>
                </c:pt>
                <c:pt idx="1421">
                  <c:v>3.4356349817182981</c:v>
                </c:pt>
                <c:pt idx="1422">
                  <c:v>3.4021752950133197</c:v>
                </c:pt>
                <c:pt idx="1423">
                  <c:v>3.3686711298522387</c:v>
                </c:pt>
                <c:pt idx="1424">
                  <c:v>3.3351227964592387</c:v>
                </c:pt>
                <c:pt idx="1425">
                  <c:v>3.3015306061995</c:v>
                </c:pt>
                <c:pt idx="1426">
                  <c:v>3.267894871580082</c:v>
                </c:pt>
                <c:pt idx="1427">
                  <c:v>3.2342159062509901</c:v>
                </c:pt>
                <c:pt idx="1428">
                  <c:v>3.2004940250061318</c:v>
                </c:pt>
                <c:pt idx="1429">
                  <c:v>3.1667295437842999</c:v>
                </c:pt>
                <c:pt idx="1430">
                  <c:v>3.1329227796700998</c:v>
                </c:pt>
                <c:pt idx="1431">
                  <c:v>3.0990740508950201</c:v>
                </c:pt>
                <c:pt idx="1432">
                  <c:v>3.0651836768383118</c:v>
                </c:pt>
                <c:pt idx="1433">
                  <c:v>3.0312519780279996</c:v>
                </c:pt>
                <c:pt idx="1434">
                  <c:v>2.9972792761418998</c:v>
                </c:pt>
                <c:pt idx="1435">
                  <c:v>2.9632658940085381</c:v>
                </c:pt>
                <c:pt idx="1436">
                  <c:v>2.9292121556081581</c:v>
                </c:pt>
                <c:pt idx="1437">
                  <c:v>2.895118386073658</c:v>
                </c:pt>
                <c:pt idx="1438">
                  <c:v>2.8609849116916801</c:v>
                </c:pt>
                <c:pt idx="1439">
                  <c:v>2.8268120599033981</c:v>
                </c:pt>
              </c:numCache>
            </c:numRef>
          </c:yVal>
        </c:ser>
        <c:ser>
          <c:idx val="2"/>
          <c:order val="2"/>
          <c:tx>
            <c:strRef>
              <c:f>'WeekEnds Info'!$D$1</c:f>
              <c:strCache>
                <c:ptCount val="1"/>
                <c:pt idx="0">
                  <c:v>10-04-2016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'WeekEnds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'WeekEnds Info'!$D$2:$D$1441</c:f>
              <c:numCache>
                <c:formatCode>General</c:formatCode>
                <c:ptCount val="1440"/>
                <c:pt idx="0">
                  <c:v>2.4506399999999884</c:v>
                </c:pt>
                <c:pt idx="1">
                  <c:v>2.4173036212677399</c:v>
                </c:pt>
                <c:pt idx="2">
                  <c:v>2.3842467373914098</c:v>
                </c:pt>
                <c:pt idx="3">
                  <c:v>2.351468169121246</c:v>
                </c:pt>
                <c:pt idx="4">
                  <c:v>2.31896674023058</c:v>
                </c:pt>
                <c:pt idx="5">
                  <c:v>2.2867412775119935</c:v>
                </c:pt>
                <c:pt idx="6">
                  <c:v>2.2547906107734899</c:v>
                </c:pt>
                <c:pt idx="7">
                  <c:v>2.223113572834762</c:v>
                </c:pt>
                <c:pt idx="8">
                  <c:v>2.1917089995232861</c:v>
                </c:pt>
                <c:pt idx="9">
                  <c:v>2.1605757296705899</c:v>
                </c:pt>
                <c:pt idx="10">
                  <c:v>2.1297126051084101</c:v>
                </c:pt>
                <c:pt idx="11">
                  <c:v>2.0991184706648474</c:v>
                </c:pt>
                <c:pt idx="12">
                  <c:v>2.0687921741606501</c:v>
                </c:pt>
                <c:pt idx="13">
                  <c:v>2.0387325664052902</c:v>
                </c:pt>
                <c:pt idx="14">
                  <c:v>2.0089385011932399</c:v>
                </c:pt>
                <c:pt idx="15">
                  <c:v>1.97940883530013</c:v>
                </c:pt>
                <c:pt idx="16">
                  <c:v>1.9501424284789317</c:v>
                </c:pt>
                <c:pt idx="17">
                  <c:v>1.9211381434561601</c:v>
                </c:pt>
                <c:pt idx="18">
                  <c:v>1.8923948459280699</c:v>
                </c:pt>
                <c:pt idx="19">
                  <c:v>1.8639114045568101</c:v>
                </c:pt>
                <c:pt idx="20">
                  <c:v>1.8356866909666798</c:v>
                </c:pt>
                <c:pt idx="21">
                  <c:v>1.8077195797402301</c:v>
                </c:pt>
                <c:pt idx="22">
                  <c:v>1.78000894841454</c:v>
                </c:pt>
                <c:pt idx="23">
                  <c:v>1.7525536774773498</c:v>
                </c:pt>
                <c:pt idx="24">
                  <c:v>1.7253526503632699</c:v>
                </c:pt>
                <c:pt idx="25">
                  <c:v>1.6984047534499898</c:v>
                </c:pt>
                <c:pt idx="26">
                  <c:v>1.6717088760544299</c:v>
                </c:pt>
                <c:pt idx="27">
                  <c:v>1.6452639104289399</c:v>
                </c:pt>
                <c:pt idx="28">
                  <c:v>1.61906875175753</c:v>
                </c:pt>
                <c:pt idx="29">
                  <c:v>1.593122298152009</c:v>
                </c:pt>
                <c:pt idx="30">
                  <c:v>1.5674234506481992</c:v>
                </c:pt>
                <c:pt idx="31">
                  <c:v>1.541971113202129</c:v>
                </c:pt>
                <c:pt idx="32">
                  <c:v>1.5167641926862199</c:v>
                </c:pt>
                <c:pt idx="33">
                  <c:v>1.4918015988854489</c:v>
                </c:pt>
                <c:pt idx="34">
                  <c:v>1.4670822444936</c:v>
                </c:pt>
                <c:pt idx="35">
                  <c:v>1.442605045109379</c:v>
                </c:pt>
                <c:pt idx="36">
                  <c:v>1.4183689192326698</c:v>
                </c:pt>
                <c:pt idx="37">
                  <c:v>1.39437278826069</c:v>
                </c:pt>
                <c:pt idx="38">
                  <c:v>1.3706155764841801</c:v>
                </c:pt>
                <c:pt idx="39">
                  <c:v>1.3470962110835998</c:v>
                </c:pt>
                <c:pt idx="40">
                  <c:v>1.3238136221253298</c:v>
                </c:pt>
                <c:pt idx="41">
                  <c:v>1.3007667425578298</c:v>
                </c:pt>
                <c:pt idx="42">
                  <c:v>1.2779545082078898</c:v>
                </c:pt>
                <c:pt idx="43">
                  <c:v>1.25537585777674</c:v>
                </c:pt>
                <c:pt idx="44">
                  <c:v>1.2330297328362898</c:v>
                </c:pt>
                <c:pt idx="45">
                  <c:v>1.2109150778253199</c:v>
                </c:pt>
                <c:pt idx="46">
                  <c:v>1.18903084004565</c:v>
                </c:pt>
                <c:pt idx="47">
                  <c:v>1.1673759696583514</c:v>
                </c:pt>
                <c:pt idx="48">
                  <c:v>1.1459494196799098</c:v>
                </c:pt>
                <c:pt idx="49">
                  <c:v>1.1247501459784501</c:v>
                </c:pt>
                <c:pt idx="50">
                  <c:v>1.1037771072698999</c:v>
                </c:pt>
                <c:pt idx="51">
                  <c:v>1.0830292651141582</c:v>
                </c:pt>
                <c:pt idx="52">
                  <c:v>1.0625055839113708</c:v>
                </c:pt>
                <c:pt idx="53">
                  <c:v>1.0422050308980109</c:v>
                </c:pt>
                <c:pt idx="54">
                  <c:v>1.0221265761431499</c:v>
                </c:pt>
                <c:pt idx="55">
                  <c:v>1.002269192544619</c:v>
                </c:pt>
                <c:pt idx="56">
                  <c:v>0.98263185582518942</c:v>
                </c:pt>
                <c:pt idx="57">
                  <c:v>0.96321354452876951</c:v>
                </c:pt>
                <c:pt idx="58">
                  <c:v>0.94401324001661058</c:v>
                </c:pt>
                <c:pt idx="59">
                  <c:v>0.92502992646347815</c:v>
                </c:pt>
                <c:pt idx="60">
                  <c:v>0.90626259085384342</c:v>
                </c:pt>
                <c:pt idx="61">
                  <c:v>0.88771022297808644</c:v>
                </c:pt>
                <c:pt idx="62">
                  <c:v>0.86937181542867215</c:v>
                </c:pt>
                <c:pt idx="63">
                  <c:v>0.85124636359634198</c:v>
                </c:pt>
                <c:pt idx="64">
                  <c:v>0.83333286566631659</c:v>
                </c:pt>
                <c:pt idx="65">
                  <c:v>0.81563032261447188</c:v>
                </c:pt>
                <c:pt idx="66">
                  <c:v>0.7981377382035314</c:v>
                </c:pt>
                <c:pt idx="67">
                  <c:v>0.7808541189792626</c:v>
                </c:pt>
                <c:pt idx="68">
                  <c:v>0.76377847426666345</c:v>
                </c:pt>
                <c:pt idx="69">
                  <c:v>0.74690981616614804</c:v>
                </c:pt>
                <c:pt idx="70">
                  <c:v>0.73024715954974295</c:v>
                </c:pt>
                <c:pt idx="71">
                  <c:v>0.71378952205727841</c:v>
                </c:pt>
                <c:pt idx="72">
                  <c:v>0.69753592409256859</c:v>
                </c:pt>
                <c:pt idx="73">
                  <c:v>0.68148538881961229</c:v>
                </c:pt>
                <c:pt idx="74">
                  <c:v>0.66563694215877789</c:v>
                </c:pt>
                <c:pt idx="75">
                  <c:v>0.64998961278299072</c:v>
                </c:pt>
                <c:pt idx="76">
                  <c:v>0.63454243211392958</c:v>
                </c:pt>
                <c:pt idx="77">
                  <c:v>0.61929443431821374</c:v>
                </c:pt>
                <c:pt idx="78">
                  <c:v>0.60424465630359148</c:v>
                </c:pt>
                <c:pt idx="79">
                  <c:v>0.58939213771512655</c:v>
                </c:pt>
                <c:pt idx="80">
                  <c:v>0.57473592093140602</c:v>
                </c:pt>
                <c:pt idx="81">
                  <c:v>0.56027505106070341</c:v>
                </c:pt>
                <c:pt idx="82">
                  <c:v>0.54600857593718799</c:v>
                </c:pt>
                <c:pt idx="83">
                  <c:v>0.53193554611711202</c:v>
                </c:pt>
                <c:pt idx="84">
                  <c:v>0.51805501487499395</c:v>
                </c:pt>
                <c:pt idx="85">
                  <c:v>0.50436603819981196</c:v>
                </c:pt>
                <c:pt idx="86">
                  <c:v>0.49086767479120041</c:v>
                </c:pt>
                <c:pt idx="87">
                  <c:v>0.47755898605562536</c:v>
                </c:pt>
                <c:pt idx="88">
                  <c:v>0.4644390361025898</c:v>
                </c:pt>
                <c:pt idx="89">
                  <c:v>0.45150689174081637</c:v>
                </c:pt>
                <c:pt idx="90">
                  <c:v>0.43876162247443301</c:v>
                </c:pt>
                <c:pt idx="91">
                  <c:v>0.42620230049917401</c:v>
                </c:pt>
                <c:pt idx="92">
                  <c:v>0.41382800069856035</c:v>
                </c:pt>
                <c:pt idx="93">
                  <c:v>0.4016378006400938</c:v>
                </c:pt>
                <c:pt idx="94">
                  <c:v>0.38963078057144823</c:v>
                </c:pt>
                <c:pt idx="95">
                  <c:v>0.37780602341665537</c:v>
                </c:pt>
                <c:pt idx="96">
                  <c:v>0.36616261477229822</c:v>
                </c:pt>
                <c:pt idx="97">
                  <c:v>0.35469964290370193</c:v>
                </c:pt>
                <c:pt idx="98">
                  <c:v>0.34341619874111801</c:v>
                </c:pt>
                <c:pt idx="99">
                  <c:v>0.33231137587592352</c:v>
                </c:pt>
                <c:pt idx="100">
                  <c:v>0.32138427055680052</c:v>
                </c:pt>
                <c:pt idx="101">
                  <c:v>0.31063398168593398</c:v>
                </c:pt>
                <c:pt idx="102">
                  <c:v>0.30005961081520022</c:v>
                </c:pt>
                <c:pt idx="103">
                  <c:v>0.28966026214235435</c:v>
                </c:pt>
                <c:pt idx="104">
                  <c:v>0.27943504250722179</c:v>
                </c:pt>
                <c:pt idx="105">
                  <c:v>0.26938306138789053</c:v>
                </c:pt>
                <c:pt idx="106">
                  <c:v>0.25950343089689493</c:v>
                </c:pt>
                <c:pt idx="107">
                  <c:v>0.24979526577741329</c:v>
                </c:pt>
                <c:pt idx="108">
                  <c:v>0.24025768339945311</c:v>
                </c:pt>
                <c:pt idx="109">
                  <c:v>0.23088980375604201</c:v>
                </c:pt>
                <c:pt idx="110">
                  <c:v>0.221690749459419</c:v>
                </c:pt>
                <c:pt idx="111">
                  <c:v>0.21265964573722113</c:v>
                </c:pt>
                <c:pt idx="112">
                  <c:v>0.20379562042867788</c:v>
                </c:pt>
                <c:pt idx="113">
                  <c:v>0.19509780398080001</c:v>
                </c:pt>
                <c:pt idx="114">
                  <c:v>0.18656532944456611</c:v>
                </c:pt>
                <c:pt idx="115">
                  <c:v>0.17819733247111719</c:v>
                </c:pt>
                <c:pt idx="116">
                  <c:v>0.16999295130794312</c:v>
                </c:pt>
                <c:pt idx="117">
                  <c:v>0.16195132679507501</c:v>
                </c:pt>
                <c:pt idx="118">
                  <c:v>0.15407160236127501</c:v>
                </c:pt>
                <c:pt idx="119">
                  <c:v>0.14635292402022601</c:v>
                </c:pt>
                <c:pt idx="120">
                  <c:v>0.13879444036671812</c:v>
                </c:pt>
                <c:pt idx="121">
                  <c:v>0.13139530257284818</c:v>
                </c:pt>
                <c:pt idx="122">
                  <c:v>0.12415466438419499</c:v>
                </c:pt>
                <c:pt idx="123">
                  <c:v>0.117071682116026</c:v>
                </c:pt>
                <c:pt idx="124">
                  <c:v>0.11014551464947395</c:v>
                </c:pt>
                <c:pt idx="125">
                  <c:v>0.10337532342773402</c:v>
                </c:pt>
                <c:pt idx="126">
                  <c:v>9.6760272452252064E-2</c:v>
                </c:pt>
                <c:pt idx="127">
                  <c:v>9.0299528278913396E-2</c:v>
                </c:pt>
                <c:pt idx="128">
                  <c:v>8.3992260014234474E-2</c:v>
                </c:pt>
                <c:pt idx="129">
                  <c:v>7.7837639311551868E-2</c:v>
                </c:pt>
                <c:pt idx="130">
                  <c:v>7.1834840367213507E-2</c:v>
                </c:pt>
                <c:pt idx="131">
                  <c:v>6.5983039916766476E-2</c:v>
                </c:pt>
                <c:pt idx="132">
                  <c:v>6.0281417231149804E-2</c:v>
                </c:pt>
                <c:pt idx="133">
                  <c:v>5.47291541128829E-2</c:v>
                </c:pt>
                <c:pt idx="134">
                  <c:v>4.9325434892254258E-2</c:v>
                </c:pt>
                <c:pt idx="135">
                  <c:v>4.4069446423514E-2</c:v>
                </c:pt>
                <c:pt idx="136">
                  <c:v>3.8960378081063625E-2</c:v>
                </c:pt>
                <c:pt idx="137">
                  <c:v>3.3997421755643097E-2</c:v>
                </c:pt>
                <c:pt idx="138">
                  <c:v>2.9179771850524411E-2</c:v>
                </c:pt>
                <c:pt idx="139">
                  <c:v>2.4506625277700797E-2</c:v>
                </c:pt>
                <c:pt idx="140">
                  <c:v>1.9977181454073015E-2</c:v>
                </c:pt>
                <c:pt idx="141">
                  <c:v>1.5590642297646099E-2</c:v>
                </c:pt>
                <c:pt idx="142">
                  <c:v>1.1346212223713301E-2</c:v>
                </c:pt>
                <c:pt idx="143">
                  <c:v>7.2430981410502859E-3</c:v>
                </c:pt>
                <c:pt idx="144">
                  <c:v>3.2805094481003247E-3</c:v>
                </c:pt>
                <c:pt idx="145">
                  <c:v>-5.4234197082925271E-4</c:v>
                </c:pt>
                <c:pt idx="146">
                  <c:v>-4.2262417493836892E-3</c:v>
                </c:pt>
                <c:pt idx="147">
                  <c:v>-7.7719730429635075E-3</c:v>
                </c:pt>
                <c:pt idx="148">
                  <c:v>-1.1180316532544098E-2</c:v>
                </c:pt>
                <c:pt idx="149">
                  <c:v>-1.4452050428475499E-2</c:v>
                </c:pt>
                <c:pt idx="150">
                  <c:v>-1.7587950474299899E-2</c:v>
                </c:pt>
                <c:pt idx="151">
                  <c:v>-2.0588789950556477E-2</c:v>
                </c:pt>
                <c:pt idx="152">
                  <c:v>-2.3455339678596518E-2</c:v>
                </c:pt>
                <c:pt idx="153">
                  <c:v>-2.6188368024389012E-2</c:v>
                </c:pt>
                <c:pt idx="154">
                  <c:v>-2.8788640902332074E-2</c:v>
                </c:pt>
                <c:pt idx="155">
                  <c:v>-3.1256921779064528E-2</c:v>
                </c:pt>
                <c:pt idx="156">
                  <c:v>-3.3593971677273037E-2</c:v>
                </c:pt>
                <c:pt idx="157">
                  <c:v>-3.5800549179503725E-2</c:v>
                </c:pt>
                <c:pt idx="158">
                  <c:v>-3.7877410431974158E-2</c:v>
                </c:pt>
                <c:pt idx="159">
                  <c:v>-3.9825309148378001E-2</c:v>
                </c:pt>
                <c:pt idx="160">
                  <c:v>-4.1644996613701087E-2</c:v>
                </c:pt>
                <c:pt idx="161">
                  <c:v>-4.3337221688026763E-2</c:v>
                </c:pt>
                <c:pt idx="162">
                  <c:v>-4.4902730810349178E-2</c:v>
                </c:pt>
                <c:pt idx="163">
                  <c:v>-4.6342268002378999E-2</c:v>
                </c:pt>
                <c:pt idx="164">
                  <c:v>-4.7656574872360323E-2</c:v>
                </c:pt>
                <c:pt idx="165">
                  <c:v>-4.8846390618871624E-2</c:v>
                </c:pt>
                <c:pt idx="166">
                  <c:v>-4.9912452034645692E-2</c:v>
                </c:pt>
                <c:pt idx="167">
                  <c:v>-5.0855493510371504E-2</c:v>
                </c:pt>
                <c:pt idx="168">
                  <c:v>-5.16762470385079E-2</c:v>
                </c:pt>
                <c:pt idx="169">
                  <c:v>-5.2375442217092297E-2</c:v>
                </c:pt>
                <c:pt idx="170">
                  <c:v>-5.2953806253553198E-2</c:v>
                </c:pt>
                <c:pt idx="171">
                  <c:v>-5.3412063968517345E-2</c:v>
                </c:pt>
                <c:pt idx="172">
                  <c:v>-5.3750937799621049E-2</c:v>
                </c:pt>
                <c:pt idx="173">
                  <c:v>-5.3971147805316998E-2</c:v>
                </c:pt>
                <c:pt idx="174">
                  <c:v>-5.4073411668693651E-2</c:v>
                </c:pt>
                <c:pt idx="175">
                  <c:v>-5.4058444701271732E-2</c:v>
                </c:pt>
                <c:pt idx="176">
                  <c:v>-5.3926959846824336E-2</c:v>
                </c:pt>
                <c:pt idx="177">
                  <c:v>-5.3679667685185568E-2</c:v>
                </c:pt>
                <c:pt idx="178">
                  <c:v>-5.3317276436055251E-2</c:v>
                </c:pt>
                <c:pt idx="179">
                  <c:v>-5.2840491962813374E-2</c:v>
                </c:pt>
                <c:pt idx="180">
                  <c:v>-5.2250017776331412E-2</c:v>
                </c:pt>
                <c:pt idx="181">
                  <c:v>-5.1546555038777163E-2</c:v>
                </c:pt>
                <c:pt idx="182">
                  <c:v>-5.0730802567429095E-2</c:v>
                </c:pt>
                <c:pt idx="183">
                  <c:v>-4.9803456838484139E-2</c:v>
                </c:pt>
                <c:pt idx="184">
                  <c:v>-4.8765211990869237E-2</c:v>
                </c:pt>
                <c:pt idx="185">
                  <c:v>-4.7616759830050932E-2</c:v>
                </c:pt>
                <c:pt idx="186">
                  <c:v>-4.6358789831842738E-2</c:v>
                </c:pt>
                <c:pt idx="187">
                  <c:v>-4.4991989146218284E-2</c:v>
                </c:pt>
                <c:pt idx="188">
                  <c:v>-4.3517042601123095E-2</c:v>
                </c:pt>
                <c:pt idx="189">
                  <c:v>-4.19346327062761E-2</c:v>
                </c:pt>
                <c:pt idx="190">
                  <c:v>-4.0245439656991303E-2</c:v>
                </c:pt>
                <c:pt idx="191">
                  <c:v>-3.845014133797911E-2</c:v>
                </c:pt>
                <c:pt idx="192">
                  <c:v>-3.6549413327158199E-2</c:v>
                </c:pt>
                <c:pt idx="193">
                  <c:v>-3.4543928899469126E-2</c:v>
                </c:pt>
                <c:pt idx="194">
                  <c:v>-3.2434359030677005E-2</c:v>
                </c:pt>
                <c:pt idx="195">
                  <c:v>-3.0221372401192142E-2</c:v>
                </c:pt>
                <c:pt idx="196">
                  <c:v>-2.7905635399868699E-2</c:v>
                </c:pt>
                <c:pt idx="197">
                  <c:v>-2.5487812127822841E-2</c:v>
                </c:pt>
                <c:pt idx="198">
                  <c:v>-2.2968564402238781E-2</c:v>
                </c:pt>
                <c:pt idx="199">
                  <c:v>-2.0348551760180876E-2</c:v>
                </c:pt>
                <c:pt idx="200">
                  <c:v>-1.7628431462399702E-2</c:v>
                </c:pt>
                <c:pt idx="201">
                  <c:v>-1.4808858497148409E-2</c:v>
                </c:pt>
                <c:pt idx="202">
                  <c:v>-1.1890485583987814E-2</c:v>
                </c:pt>
                <c:pt idx="203">
                  <c:v>-8.8739631775971491E-3</c:v>
                </c:pt>
                <c:pt idx="204">
                  <c:v>-5.7599394715857014E-3</c:v>
                </c:pt>
                <c:pt idx="205">
                  <c:v>-2.5490604023015125E-3</c:v>
                </c:pt>
                <c:pt idx="206">
                  <c:v>7.5803034735866324E-4</c:v>
                </c:pt>
                <c:pt idx="207">
                  <c:v>4.1606913441389814E-3</c:v>
                </c:pt>
                <c:pt idx="208">
                  <c:v>7.658283400613807E-3</c:v>
                </c:pt>
                <c:pt idx="209">
                  <c:v>1.12501695713786E-2</c:v>
                </c:pt>
                <c:pt idx="210">
                  <c:v>1.4935715149241899E-2</c:v>
                </c:pt>
                <c:pt idx="211">
                  <c:v>1.8714287661409403E-2</c:v>
                </c:pt>
                <c:pt idx="212">
                  <c:v>2.2585256865682302E-2</c:v>
                </c:pt>
                <c:pt idx="213">
                  <c:v>2.6547994746638701E-2</c:v>
                </c:pt>
                <c:pt idx="214">
                  <c:v>3.0601875511828643E-2</c:v>
                </c:pt>
                <c:pt idx="215">
                  <c:v>3.4746275587964642E-2</c:v>
                </c:pt>
                <c:pt idx="216">
                  <c:v>3.8980573617111602E-2</c:v>
                </c:pt>
                <c:pt idx="217">
                  <c:v>4.33041504528692E-2</c:v>
                </c:pt>
                <c:pt idx="218">
                  <c:v>4.7716389156576174E-2</c:v>
                </c:pt>
                <c:pt idx="219">
                  <c:v>5.2216674993485562E-2</c:v>
                </c:pt>
                <c:pt idx="220">
                  <c:v>5.6804395428966002E-2</c:v>
                </c:pt>
                <c:pt idx="221">
                  <c:v>6.1478940124683995E-2</c:v>
                </c:pt>
                <c:pt idx="222">
                  <c:v>6.6239700934799903E-2</c:v>
                </c:pt>
                <c:pt idx="223">
                  <c:v>7.1086071902151923E-2</c:v>
                </c:pt>
                <c:pt idx="224">
                  <c:v>7.6017449254452502E-2</c:v>
                </c:pt>
                <c:pt idx="225">
                  <c:v>8.1033231400472583E-2</c:v>
                </c:pt>
                <c:pt idx="226">
                  <c:v>8.6132818926236226E-2</c:v>
                </c:pt>
                <c:pt idx="227">
                  <c:v>9.1315614591206601E-2</c:v>
                </c:pt>
                <c:pt idx="228">
                  <c:v>9.6581023324480222E-2</c:v>
                </c:pt>
                <c:pt idx="229">
                  <c:v>0.10192845222097302</c:v>
                </c:pt>
                <c:pt idx="230">
                  <c:v>0.10735731053761098</c:v>
                </c:pt>
                <c:pt idx="231">
                  <c:v>0.11286700968952494</c:v>
                </c:pt>
                <c:pt idx="232">
                  <c:v>0.11845696324623407</c:v>
                </c:pt>
                <c:pt idx="233">
                  <c:v>0.12412658692783711</c:v>
                </c:pt>
                <c:pt idx="234">
                  <c:v>0.129875298601207</c:v>
                </c:pt>
                <c:pt idx="235">
                  <c:v>0.13570251827617788</c:v>
                </c:pt>
                <c:pt idx="236">
                  <c:v>0.141607668101733</c:v>
                </c:pt>
                <c:pt idx="237">
                  <c:v>0.14759017236219613</c:v>
                </c:pt>
                <c:pt idx="238">
                  <c:v>0.15364945747342529</c:v>
                </c:pt>
                <c:pt idx="239">
                  <c:v>0.15978495197899611</c:v>
                </c:pt>
                <c:pt idx="240">
                  <c:v>0.16599608654639933</c:v>
                </c:pt>
                <c:pt idx="241">
                  <c:v>0.17228229396322411</c:v>
                </c:pt>
                <c:pt idx="242">
                  <c:v>0.17864300913334999</c:v>
                </c:pt>
                <c:pt idx="243">
                  <c:v>0.18507766907313997</c:v>
                </c:pt>
                <c:pt idx="244">
                  <c:v>0.19158571290762688</c:v>
                </c:pt>
                <c:pt idx="245">
                  <c:v>0.19816658186670599</c:v>
                </c:pt>
                <c:pt idx="246">
                  <c:v>0.20481971928132311</c:v>
                </c:pt>
                <c:pt idx="247">
                  <c:v>0.21154457057966311</c:v>
                </c:pt>
                <c:pt idx="248">
                  <c:v>0.21834058328334399</c:v>
                </c:pt>
                <c:pt idx="249">
                  <c:v>0.225207207003606</c:v>
                </c:pt>
                <c:pt idx="250">
                  <c:v>0.23214389343750011</c:v>
                </c:pt>
                <c:pt idx="251">
                  <c:v>0.239150096364076</c:v>
                </c:pt>
                <c:pt idx="252">
                  <c:v>0.246225271640577</c:v>
                </c:pt>
                <c:pt idx="253">
                  <c:v>0.25336887719862944</c:v>
                </c:pt>
                <c:pt idx="254">
                  <c:v>0.26058037304042436</c:v>
                </c:pt>
                <c:pt idx="255">
                  <c:v>0.26785922123491823</c:v>
                </c:pt>
                <c:pt idx="256">
                  <c:v>0.27520488591402337</c:v>
                </c:pt>
                <c:pt idx="257">
                  <c:v>0.28261683326878423</c:v>
                </c:pt>
                <c:pt idx="258">
                  <c:v>0.29009453154558301</c:v>
                </c:pt>
                <c:pt idx="259">
                  <c:v>0.29763745104232076</c:v>
                </c:pt>
                <c:pt idx="260">
                  <c:v>0.30524506410460822</c:v>
                </c:pt>
                <c:pt idx="261">
                  <c:v>0.31291684512196344</c:v>
                </c:pt>
                <c:pt idx="262">
                  <c:v>0.32065227052398598</c:v>
                </c:pt>
                <c:pt idx="263">
                  <c:v>0.32845081877656623</c:v>
                </c:pt>
                <c:pt idx="264">
                  <c:v>0.3363119703780606</c:v>
                </c:pt>
                <c:pt idx="265">
                  <c:v>0.344235207855489</c:v>
                </c:pt>
                <c:pt idx="266">
                  <c:v>0.35222001576071821</c:v>
                </c:pt>
                <c:pt idx="267">
                  <c:v>0.36026588066666498</c:v>
                </c:pt>
                <c:pt idx="268">
                  <c:v>0.36837229116346853</c:v>
                </c:pt>
                <c:pt idx="269">
                  <c:v>0.37653873785469344</c:v>
                </c:pt>
                <c:pt idx="270">
                  <c:v>0.38476471335351836</c:v>
                </c:pt>
                <c:pt idx="271">
                  <c:v>0.39304971227891422</c:v>
                </c:pt>
                <c:pt idx="272">
                  <c:v>0.40139323125185322</c:v>
                </c:pt>
                <c:pt idx="273">
                  <c:v>0.40979476889148397</c:v>
                </c:pt>
                <c:pt idx="274">
                  <c:v>0.41825382581132675</c:v>
                </c:pt>
                <c:pt idx="275">
                  <c:v>0.42676990461546621</c:v>
                </c:pt>
                <c:pt idx="276">
                  <c:v>0.43534250989473244</c:v>
                </c:pt>
                <c:pt idx="277">
                  <c:v>0.44397114822290001</c:v>
                </c:pt>
                <c:pt idx="278">
                  <c:v>0.45265532815287801</c:v>
                </c:pt>
                <c:pt idx="279">
                  <c:v>0.46139456021289338</c:v>
                </c:pt>
                <c:pt idx="280">
                  <c:v>0.47018835690268235</c:v>
                </c:pt>
                <c:pt idx="281">
                  <c:v>0.47903623268968898</c:v>
                </c:pt>
                <c:pt idx="282">
                  <c:v>0.48793770400524122</c:v>
                </c:pt>
                <c:pt idx="283">
                  <c:v>0.49689228924075557</c:v>
                </c:pt>
                <c:pt idx="284">
                  <c:v>0.50589950874391298</c:v>
                </c:pt>
                <c:pt idx="285">
                  <c:v>0.51495888481486196</c:v>
                </c:pt>
                <c:pt idx="286">
                  <c:v>0.52406994170239629</c:v>
                </c:pt>
                <c:pt idx="287">
                  <c:v>0.5332322056001606</c:v>
                </c:pt>
                <c:pt idx="288">
                  <c:v>0.54244520464282142</c:v>
                </c:pt>
                <c:pt idx="289">
                  <c:v>0.55170846890226755</c:v>
                </c:pt>
                <c:pt idx="290">
                  <c:v>0.56102153038380875</c:v>
                </c:pt>
                <c:pt idx="291">
                  <c:v>0.57038392302233942</c:v>
                </c:pt>
                <c:pt idx="292">
                  <c:v>0.57979518267856689</c:v>
                </c:pt>
                <c:pt idx="293">
                  <c:v>0.58925484713515897</c:v>
                </c:pt>
                <c:pt idx="294">
                  <c:v>0.5987624560929693</c:v>
                </c:pt>
                <c:pt idx="295">
                  <c:v>0.60831755116720643</c:v>
                </c:pt>
                <c:pt idx="296">
                  <c:v>0.61791967588363295</c:v>
                </c:pt>
                <c:pt idx="297">
                  <c:v>0.62756837567475199</c:v>
                </c:pt>
                <c:pt idx="298">
                  <c:v>0.6372631978759955</c:v>
                </c:pt>
                <c:pt idx="299">
                  <c:v>0.64700369172192296</c:v>
                </c:pt>
                <c:pt idx="300">
                  <c:v>0.65678940834240174</c:v>
                </c:pt>
                <c:pt idx="301">
                  <c:v>0.66661990075879574</c:v>
                </c:pt>
                <c:pt idx="302">
                  <c:v>0.6764947238801694</c:v>
                </c:pt>
                <c:pt idx="303">
                  <c:v>0.68641343449946701</c:v>
                </c:pt>
                <c:pt idx="304">
                  <c:v>0.69637559128969695</c:v>
                </c:pt>
                <c:pt idx="305">
                  <c:v>0.70638075480013696</c:v>
                </c:pt>
                <c:pt idx="306">
                  <c:v>0.71642848745251542</c:v>
                </c:pt>
                <c:pt idx="307">
                  <c:v>0.7265183535371974</c:v>
                </c:pt>
                <c:pt idx="308">
                  <c:v>0.73664991920938305</c:v>
                </c:pt>
                <c:pt idx="309">
                  <c:v>0.74682275248529173</c:v>
                </c:pt>
                <c:pt idx="310">
                  <c:v>0.7570364232383604</c:v>
                </c:pt>
                <c:pt idx="311">
                  <c:v>0.76729050319541958</c:v>
                </c:pt>
                <c:pt idx="312">
                  <c:v>0.7775845659328976</c:v>
                </c:pt>
                <c:pt idx="313">
                  <c:v>0.78791818687299942</c:v>
                </c:pt>
                <c:pt idx="314">
                  <c:v>0.79829094327990702</c:v>
                </c:pt>
                <c:pt idx="315">
                  <c:v>0.80870241425595701</c:v>
                </c:pt>
                <c:pt idx="316">
                  <c:v>0.81915218073784435</c:v>
                </c:pt>
                <c:pt idx="317">
                  <c:v>0.82963982549280146</c:v>
                </c:pt>
                <c:pt idx="318">
                  <c:v>0.84016493311479246</c:v>
                </c:pt>
                <c:pt idx="319">
                  <c:v>0.85072709002070646</c:v>
                </c:pt>
                <c:pt idx="320">
                  <c:v>0.86132588444654146</c:v>
                </c:pt>
                <c:pt idx="321">
                  <c:v>0.87196090644359503</c:v>
                </c:pt>
                <c:pt idx="322">
                  <c:v>0.88263174787465959</c:v>
                </c:pt>
                <c:pt idx="323">
                  <c:v>0.89333800241021299</c:v>
                </c:pt>
                <c:pt idx="324">
                  <c:v>0.90407926552459272</c:v>
                </c:pt>
                <c:pt idx="325">
                  <c:v>0.91485513449221001</c:v>
                </c:pt>
                <c:pt idx="326">
                  <c:v>0.92566520838372246</c:v>
                </c:pt>
                <c:pt idx="327">
                  <c:v>0.93650908806222655</c:v>
                </c:pt>
                <c:pt idx="328">
                  <c:v>0.94738637617945998</c:v>
                </c:pt>
                <c:pt idx="329">
                  <c:v>0.95829667717196898</c:v>
                </c:pt>
                <c:pt idx="330">
                  <c:v>0.96923959725732101</c:v>
                </c:pt>
                <c:pt idx="331">
                  <c:v>0.98021474443028456</c:v>
                </c:pt>
                <c:pt idx="332">
                  <c:v>0.99122172845901602</c:v>
                </c:pt>
                <c:pt idx="333">
                  <c:v>1.0022601608812509</c:v>
                </c:pt>
                <c:pt idx="334">
                  <c:v>1.0133296550005082</c:v>
                </c:pt>
                <c:pt idx="335">
                  <c:v>1.02442982588225</c:v>
                </c:pt>
                <c:pt idx="336">
                  <c:v>1.0355602903501182</c:v>
                </c:pt>
                <c:pt idx="337">
                  <c:v>1.0467206669820699</c:v>
                </c:pt>
                <c:pt idx="338">
                  <c:v>1.0579105761066001</c:v>
                </c:pt>
                <c:pt idx="339">
                  <c:v>1.0691296397989198</c:v>
                </c:pt>
                <c:pt idx="340">
                  <c:v>1.0803774818771901</c:v>
                </c:pt>
                <c:pt idx="341">
                  <c:v>1.09165372789861</c:v>
                </c:pt>
                <c:pt idx="342">
                  <c:v>1.1029580051557308</c:v>
                </c:pt>
                <c:pt idx="343">
                  <c:v>1.1142899426725501</c:v>
                </c:pt>
                <c:pt idx="344">
                  <c:v>1.1256491712007408</c:v>
                </c:pt>
                <c:pt idx="345">
                  <c:v>1.1370353232158501</c:v>
                </c:pt>
                <c:pt idx="346">
                  <c:v>1.1484480329134601</c:v>
                </c:pt>
                <c:pt idx="347">
                  <c:v>1.15988693620542</c:v>
                </c:pt>
                <c:pt idx="348">
                  <c:v>1.1713516707159799</c:v>
                </c:pt>
                <c:pt idx="349">
                  <c:v>1.1828418757780401</c:v>
                </c:pt>
                <c:pt idx="350">
                  <c:v>1.1943571924293008</c:v>
                </c:pt>
                <c:pt idx="351">
                  <c:v>1.2058972634084391</c:v>
                </c:pt>
                <c:pt idx="352">
                  <c:v>1.2174617331513791</c:v>
                </c:pt>
                <c:pt idx="353">
                  <c:v>1.229050247787369</c:v>
                </c:pt>
                <c:pt idx="354">
                  <c:v>1.2406624551352698</c:v>
                </c:pt>
                <c:pt idx="355">
                  <c:v>1.2522980046996899</c:v>
                </c:pt>
                <c:pt idx="356">
                  <c:v>1.263956547667179</c:v>
                </c:pt>
                <c:pt idx="357">
                  <c:v>1.2756377369024499</c:v>
                </c:pt>
                <c:pt idx="358">
                  <c:v>1.2873412269445299</c:v>
                </c:pt>
                <c:pt idx="359">
                  <c:v>1.299066674002979</c:v>
                </c:pt>
                <c:pt idx="360">
                  <c:v>1.3108137359540499</c:v>
                </c:pt>
                <c:pt idx="361">
                  <c:v>1.3225820723369301</c:v>
                </c:pt>
                <c:pt idx="362">
                  <c:v>1.3343713443498699</c:v>
                </c:pt>
                <c:pt idx="363">
                  <c:v>1.3461812148464101</c:v>
                </c:pt>
                <c:pt idx="364">
                  <c:v>1.3580113483315701</c:v>
                </c:pt>
                <c:pt idx="365">
                  <c:v>1.3698614109580298</c:v>
                </c:pt>
                <c:pt idx="366">
                  <c:v>1.3817310705223098</c:v>
                </c:pt>
                <c:pt idx="367">
                  <c:v>1.3936199964609799</c:v>
                </c:pt>
                <c:pt idx="368">
                  <c:v>1.4055278598468499</c:v>
                </c:pt>
                <c:pt idx="369">
                  <c:v>1.4174543333851291</c:v>
                </c:pt>
                <c:pt idx="370">
                  <c:v>1.4293990914096681</c:v>
                </c:pt>
                <c:pt idx="371">
                  <c:v>1.441361809879099</c:v>
                </c:pt>
                <c:pt idx="372">
                  <c:v>1.4533421663730501</c:v>
                </c:pt>
                <c:pt idx="373">
                  <c:v>1.4653398400883391</c:v>
                </c:pt>
                <c:pt idx="374">
                  <c:v>1.4773545118351399</c:v>
                </c:pt>
                <c:pt idx="375">
                  <c:v>1.4893858640332009</c:v>
                </c:pt>
                <c:pt idx="376">
                  <c:v>1.5014335807080199</c:v>
                </c:pt>
                <c:pt idx="377">
                  <c:v>1.513497347487029</c:v>
                </c:pt>
                <c:pt idx="378">
                  <c:v>1.5255768515958199</c:v>
                </c:pt>
                <c:pt idx="379">
                  <c:v>1.5376717818542598</c:v>
                </c:pt>
                <c:pt idx="380">
                  <c:v>1.54978182867277</c:v>
                </c:pt>
                <c:pt idx="381">
                  <c:v>1.561906684048439</c:v>
                </c:pt>
                <c:pt idx="382">
                  <c:v>1.5740460415612909</c:v>
                </c:pt>
                <c:pt idx="383">
                  <c:v>1.5861995963703999</c:v>
                </c:pt>
                <c:pt idx="384">
                  <c:v>1.5983670452101</c:v>
                </c:pt>
                <c:pt idx="385">
                  <c:v>1.6105480863862209</c:v>
                </c:pt>
                <c:pt idx="386">
                  <c:v>1.6227424197722309</c:v>
                </c:pt>
                <c:pt idx="387">
                  <c:v>1.6349497468054299</c:v>
                </c:pt>
                <c:pt idx="388">
                  <c:v>1.6471697704831698</c:v>
                </c:pt>
                <c:pt idx="389">
                  <c:v>1.6594021953589999</c:v>
                </c:pt>
                <c:pt idx="390">
                  <c:v>1.6716467275389</c:v>
                </c:pt>
                <c:pt idx="391">
                  <c:v>1.6839030746774499</c:v>
                </c:pt>
                <c:pt idx="392">
                  <c:v>1.6961709459740208</c:v>
                </c:pt>
                <c:pt idx="393">
                  <c:v>1.7084500521689598</c:v>
                </c:pt>
                <c:pt idx="394">
                  <c:v>1.72074010553978</c:v>
                </c:pt>
                <c:pt idx="395">
                  <c:v>1.7330408198973699</c:v>
                </c:pt>
                <c:pt idx="396">
                  <c:v>1.7453519105821798</c:v>
                </c:pt>
                <c:pt idx="397">
                  <c:v>1.7576730944603698</c:v>
                </c:pt>
                <c:pt idx="398">
                  <c:v>1.77000408992007</c:v>
                </c:pt>
                <c:pt idx="399">
                  <c:v>1.782344616867489</c:v>
                </c:pt>
                <c:pt idx="400">
                  <c:v>1.7946943967231992</c:v>
                </c:pt>
                <c:pt idx="401">
                  <c:v>1.8070531524182201</c:v>
                </c:pt>
                <c:pt idx="402">
                  <c:v>1.819420608390319</c:v>
                </c:pt>
                <c:pt idx="403">
                  <c:v>1.831796490580089</c:v>
                </c:pt>
                <c:pt idx="404">
                  <c:v>1.8441805264272417</c:v>
                </c:pt>
                <c:pt idx="405">
                  <c:v>1.8565724448667318</c:v>
                </c:pt>
                <c:pt idx="406">
                  <c:v>1.8689719763249499</c:v>
                </c:pt>
                <c:pt idx="407">
                  <c:v>1.8813788527159598</c:v>
                </c:pt>
                <c:pt idx="408">
                  <c:v>1.8937928074376498</c:v>
                </c:pt>
                <c:pt idx="409">
                  <c:v>1.9062135753679001</c:v>
                </c:pt>
                <c:pt idx="410">
                  <c:v>1.91864089286085</c:v>
                </c:pt>
                <c:pt idx="411">
                  <c:v>1.9310744977429992</c:v>
                </c:pt>
                <c:pt idx="412">
                  <c:v>1.94351412930948</c:v>
                </c:pt>
                <c:pt idx="413">
                  <c:v>1.9559595283201601</c:v>
                </c:pt>
                <c:pt idx="414">
                  <c:v>1.9684104369959114</c:v>
                </c:pt>
                <c:pt idx="415">
                  <c:v>1.98086659901477</c:v>
                </c:pt>
                <c:pt idx="416">
                  <c:v>1.9933277595081</c:v>
                </c:pt>
                <c:pt idx="417">
                  <c:v>2.0057936650568302</c:v>
                </c:pt>
                <c:pt idx="418">
                  <c:v>2.0182640636876199</c:v>
                </c:pt>
                <c:pt idx="419">
                  <c:v>2.0307387048690302</c:v>
                </c:pt>
                <c:pt idx="420">
                  <c:v>2.04321733950776</c:v>
                </c:pt>
                <c:pt idx="421">
                  <c:v>2.0556997199447884</c:v>
                </c:pt>
                <c:pt idx="422">
                  <c:v>2.0681855999516001</c:v>
                </c:pt>
                <c:pt idx="423">
                  <c:v>2.0806747347263719</c:v>
                </c:pt>
                <c:pt idx="424">
                  <c:v>2.0931668808901098</c:v>
                </c:pt>
                <c:pt idx="425">
                  <c:v>2.1056617964829418</c:v>
                </c:pt>
                <c:pt idx="426">
                  <c:v>2.1181592409602099</c:v>
                </c:pt>
                <c:pt idx="427">
                  <c:v>2.1306589751886968</c:v>
                </c:pt>
                <c:pt idx="428">
                  <c:v>2.1431607614428341</c:v>
                </c:pt>
                <c:pt idx="429">
                  <c:v>2.1556643634008679</c:v>
                </c:pt>
                <c:pt idx="430">
                  <c:v>2.1681695461410619</c:v>
                </c:pt>
                <c:pt idx="431">
                  <c:v>2.1806760761378698</c:v>
                </c:pt>
                <c:pt idx="432">
                  <c:v>2.1931837212581518</c:v>
                </c:pt>
                <c:pt idx="433">
                  <c:v>2.2056922507573429</c:v>
                </c:pt>
                <c:pt idx="434">
                  <c:v>2.2182014352756387</c:v>
                </c:pt>
                <c:pt idx="435">
                  <c:v>2.2307110468342319</c:v>
                </c:pt>
                <c:pt idx="436">
                  <c:v>2.2432208588314353</c:v>
                </c:pt>
                <c:pt idx="437">
                  <c:v>2.2557306460388999</c:v>
                </c:pt>
                <c:pt idx="438">
                  <c:v>2.2682401845978397</c:v>
                </c:pt>
                <c:pt idx="439">
                  <c:v>2.280749252015172</c:v>
                </c:pt>
                <c:pt idx="440">
                  <c:v>2.2932576271597198</c:v>
                </c:pt>
                <c:pt idx="441">
                  <c:v>2.3057650902584279</c:v>
                </c:pt>
                <c:pt idx="442">
                  <c:v>2.3182714228925199</c:v>
                </c:pt>
                <c:pt idx="443">
                  <c:v>2.3307764079936981</c:v>
                </c:pt>
                <c:pt idx="444">
                  <c:v>2.3432798298403501</c:v>
                </c:pt>
                <c:pt idx="445">
                  <c:v>2.355781474053718</c:v>
                </c:pt>
                <c:pt idx="446">
                  <c:v>2.3682811275940998</c:v>
                </c:pt>
                <c:pt idx="447">
                  <c:v>2.3807785787570217</c:v>
                </c:pt>
                <c:pt idx="448">
                  <c:v>2.39327361716947</c:v>
                </c:pt>
                <c:pt idx="449">
                  <c:v>2.405766033786028</c:v>
                </c:pt>
                <c:pt idx="450">
                  <c:v>2.4182556208850974</c:v>
                </c:pt>
                <c:pt idx="451">
                  <c:v>2.4307421720650879</c:v>
                </c:pt>
                <c:pt idx="452">
                  <c:v>2.4432254822406101</c:v>
                </c:pt>
                <c:pt idx="453">
                  <c:v>2.4557053476386281</c:v>
                </c:pt>
                <c:pt idx="454">
                  <c:v>2.4681815657947217</c:v>
                </c:pt>
                <c:pt idx="455">
                  <c:v>2.4806539355491775</c:v>
                </c:pt>
                <c:pt idx="456">
                  <c:v>2.4931222570432801</c:v>
                </c:pt>
                <c:pt idx="457">
                  <c:v>2.5055863317154499</c:v>
                </c:pt>
                <c:pt idx="458">
                  <c:v>2.5180459622974101</c:v>
                </c:pt>
                <c:pt idx="459">
                  <c:v>2.5305009528104412</c:v>
                </c:pt>
                <c:pt idx="460">
                  <c:v>2.5429511085615202</c:v>
                </c:pt>
                <c:pt idx="461">
                  <c:v>2.5553962361395199</c:v>
                </c:pt>
                <c:pt idx="462">
                  <c:v>2.5678361434114212</c:v>
                </c:pt>
                <c:pt idx="463">
                  <c:v>2.5802706395184787</c:v>
                </c:pt>
                <c:pt idx="464">
                  <c:v>2.5926995348724198</c:v>
                </c:pt>
                <c:pt idx="465">
                  <c:v>2.6051226411516417</c:v>
                </c:pt>
                <c:pt idx="466">
                  <c:v>2.6175397712973747</c:v>
                </c:pt>
                <c:pt idx="467">
                  <c:v>2.6299507395099102</c:v>
                </c:pt>
                <c:pt idx="468">
                  <c:v>2.6423553612447681</c:v>
                </c:pt>
                <c:pt idx="469">
                  <c:v>2.6547534532088979</c:v>
                </c:pt>
                <c:pt idx="470">
                  <c:v>2.6671448333568399</c:v>
                </c:pt>
                <c:pt idx="471">
                  <c:v>2.6795293208869517</c:v>
                </c:pt>
                <c:pt idx="472">
                  <c:v>2.6919067362375801</c:v>
                </c:pt>
                <c:pt idx="473">
                  <c:v>2.7042769010832597</c:v>
                </c:pt>
                <c:pt idx="474">
                  <c:v>2.7166396383308884</c:v>
                </c:pt>
                <c:pt idx="475">
                  <c:v>2.7289947721159447</c:v>
                </c:pt>
                <c:pt idx="476">
                  <c:v>2.7413421277986187</c:v>
                </c:pt>
                <c:pt idx="477">
                  <c:v>2.7536815319601002</c:v>
                </c:pt>
                <c:pt idx="478">
                  <c:v>2.76601281239867</c:v>
                </c:pt>
                <c:pt idx="479">
                  <c:v>2.7783357981259429</c:v>
                </c:pt>
                <c:pt idx="480">
                  <c:v>2.7906503193630381</c:v>
                </c:pt>
                <c:pt idx="481">
                  <c:v>2.80295620753681</c:v>
                </c:pt>
                <c:pt idx="482">
                  <c:v>2.8152532952759581</c:v>
                </c:pt>
                <c:pt idx="483">
                  <c:v>2.8275414164072998</c:v>
                </c:pt>
                <c:pt idx="484">
                  <c:v>2.8398204059519081</c:v>
                </c:pt>
                <c:pt idx="485">
                  <c:v>2.8520901001213281</c:v>
                </c:pt>
                <c:pt idx="486">
                  <c:v>2.8643503363137479</c:v>
                </c:pt>
                <c:pt idx="487">
                  <c:v>2.8766009531102061</c:v>
                </c:pt>
                <c:pt idx="488">
                  <c:v>2.8888417902707682</c:v>
                </c:pt>
                <c:pt idx="489">
                  <c:v>2.9010726887307281</c:v>
                </c:pt>
                <c:pt idx="490">
                  <c:v>2.9132934905967884</c:v>
                </c:pt>
                <c:pt idx="491">
                  <c:v>2.9255040391432581</c:v>
                </c:pt>
                <c:pt idx="492">
                  <c:v>2.9377041788082301</c:v>
                </c:pt>
                <c:pt idx="493">
                  <c:v>2.9498937551897799</c:v>
                </c:pt>
                <c:pt idx="494">
                  <c:v>2.9620726150421781</c:v>
                </c:pt>
                <c:pt idx="495">
                  <c:v>2.9742406062720281</c:v>
                </c:pt>
                <c:pt idx="496">
                  <c:v>2.9863975779345018</c:v>
                </c:pt>
                <c:pt idx="497">
                  <c:v>2.9985433802295081</c:v>
                </c:pt>
                <c:pt idx="498">
                  <c:v>3.0106778644979002</c:v>
                </c:pt>
                <c:pt idx="499">
                  <c:v>3.0228008832176387</c:v>
                </c:pt>
                <c:pt idx="500">
                  <c:v>3.0349122899999998</c:v>
                </c:pt>
                <c:pt idx="501">
                  <c:v>3.04701193958577</c:v>
                </c:pt>
                <c:pt idx="502">
                  <c:v>3.0590996878414201</c:v>
                </c:pt>
                <c:pt idx="503">
                  <c:v>3.0711753917553102</c:v>
                </c:pt>
                <c:pt idx="504">
                  <c:v>3.0832389094338679</c:v>
                </c:pt>
                <c:pt idx="505">
                  <c:v>3.0952901000977882</c:v>
                </c:pt>
                <c:pt idx="506">
                  <c:v>3.1073288240782198</c:v>
                </c:pt>
                <c:pt idx="507">
                  <c:v>3.1193549428129526</c:v>
                </c:pt>
                <c:pt idx="508">
                  <c:v>3.13136831884258</c:v>
                </c:pt>
                <c:pt idx="509">
                  <c:v>3.1433688158067801</c:v>
                </c:pt>
                <c:pt idx="510">
                  <c:v>3.1553562984404002</c:v>
                </c:pt>
                <c:pt idx="511">
                  <c:v>3.1673306325696919</c:v>
                </c:pt>
                <c:pt idx="512">
                  <c:v>3.17929168510851</c:v>
                </c:pt>
                <c:pt idx="513">
                  <c:v>3.1912393240544787</c:v>
                </c:pt>
                <c:pt idx="514">
                  <c:v>3.2031734184852212</c:v>
                </c:pt>
                <c:pt idx="515">
                  <c:v>3.2150938385544898</c:v>
                </c:pt>
                <c:pt idx="516">
                  <c:v>3.2270004554884202</c:v>
                </c:pt>
                <c:pt idx="517">
                  <c:v>3.2388931415816802</c:v>
                </c:pt>
                <c:pt idx="518">
                  <c:v>3.2507717701936518</c:v>
                </c:pt>
                <c:pt idx="519">
                  <c:v>3.26263621574466</c:v>
                </c:pt>
                <c:pt idx="520">
                  <c:v>3.2744863537121498</c:v>
                </c:pt>
                <c:pt idx="521">
                  <c:v>3.2863220606268517</c:v>
                </c:pt>
                <c:pt idx="522">
                  <c:v>3.2981432140689799</c:v>
                </c:pt>
                <c:pt idx="523">
                  <c:v>3.3099496926644587</c:v>
                </c:pt>
                <c:pt idx="524">
                  <c:v>3.3217413760810799</c:v>
                </c:pt>
                <c:pt idx="525">
                  <c:v>3.3335181450246787</c:v>
                </c:pt>
                <c:pt idx="526">
                  <c:v>3.3452798812353599</c:v>
                </c:pt>
                <c:pt idx="527">
                  <c:v>3.3570264674836587</c:v>
                </c:pt>
                <c:pt idx="528">
                  <c:v>3.3687577875667611</c:v>
                </c:pt>
                <c:pt idx="529">
                  <c:v>3.38047372630465</c:v>
                </c:pt>
                <c:pt idx="530">
                  <c:v>3.3921741695363501</c:v>
                </c:pt>
                <c:pt idx="531">
                  <c:v>3.4038590041160797</c:v>
                </c:pt>
                <c:pt idx="532">
                  <c:v>3.4155281179094281</c:v>
                </c:pt>
                <c:pt idx="533">
                  <c:v>3.4271813997895899</c:v>
                </c:pt>
                <c:pt idx="534">
                  <c:v>3.4388187396335264</c:v>
                </c:pt>
                <c:pt idx="535">
                  <c:v>3.450440028318178</c:v>
                </c:pt>
                <c:pt idx="536">
                  <c:v>3.462045157716608</c:v>
                </c:pt>
                <c:pt idx="537">
                  <c:v>3.4736340206942398</c:v>
                </c:pt>
                <c:pt idx="538">
                  <c:v>3.4852065111050199</c:v>
                </c:pt>
                <c:pt idx="539">
                  <c:v>3.4967625237876478</c:v>
                </c:pt>
                <c:pt idx="540">
                  <c:v>3.5083019545616811</c:v>
                </c:pt>
                <c:pt idx="541">
                  <c:v>3.5198247002238281</c:v>
                </c:pt>
                <c:pt idx="542">
                  <c:v>3.5313306585440802</c:v>
                </c:pt>
                <c:pt idx="543">
                  <c:v>3.5428197282618901</c:v>
                </c:pt>
                <c:pt idx="544">
                  <c:v>3.5542918090824118</c:v>
                </c:pt>
                <c:pt idx="545">
                  <c:v>3.5657468016726401</c:v>
                </c:pt>
                <c:pt idx="546">
                  <c:v>3.5771846076576326</c:v>
                </c:pt>
                <c:pt idx="547">
                  <c:v>3.5886051296166879</c:v>
                </c:pt>
                <c:pt idx="548">
                  <c:v>3.6000082710795498</c:v>
                </c:pt>
                <c:pt idx="549">
                  <c:v>3.61139393652256</c:v>
                </c:pt>
                <c:pt idx="550">
                  <c:v>3.622762031364898</c:v>
                </c:pt>
                <c:pt idx="551">
                  <c:v>3.6341124619647198</c:v>
                </c:pt>
                <c:pt idx="552">
                  <c:v>3.6454451356153981</c:v>
                </c:pt>
                <c:pt idx="553">
                  <c:v>3.6567599605416787</c:v>
                </c:pt>
                <c:pt idx="554">
                  <c:v>3.6680568458958902</c:v>
                </c:pt>
                <c:pt idx="555">
                  <c:v>3.6793357017541002</c:v>
                </c:pt>
                <c:pt idx="556">
                  <c:v>3.6905964391123498</c:v>
                </c:pt>
                <c:pt idx="557">
                  <c:v>3.7018389698828198</c:v>
                </c:pt>
                <c:pt idx="558">
                  <c:v>3.7130632068900318</c:v>
                </c:pt>
                <c:pt idx="559">
                  <c:v>3.7242690638669917</c:v>
                </c:pt>
                <c:pt idx="560">
                  <c:v>3.7354564554514798</c:v>
                </c:pt>
                <c:pt idx="561">
                  <c:v>3.7466252971821201</c:v>
                </c:pt>
                <c:pt idx="562">
                  <c:v>3.7577755054946702</c:v>
                </c:pt>
                <c:pt idx="563">
                  <c:v>3.7689069977181502</c:v>
                </c:pt>
                <c:pt idx="564">
                  <c:v>3.7800196920710802</c:v>
                </c:pt>
                <c:pt idx="565">
                  <c:v>3.791113507657593</c:v>
                </c:pt>
                <c:pt idx="566">
                  <c:v>3.802188364463718</c:v>
                </c:pt>
                <c:pt idx="567">
                  <c:v>3.8132441833535169</c:v>
                </c:pt>
                <c:pt idx="568">
                  <c:v>3.8242808860652682</c:v>
                </c:pt>
                <c:pt idx="569">
                  <c:v>3.835298395207698</c:v>
                </c:pt>
                <c:pt idx="570">
                  <c:v>3.8462966342561273</c:v>
                </c:pt>
                <c:pt idx="571">
                  <c:v>3.8572755275487078</c:v>
                </c:pt>
                <c:pt idx="572">
                  <c:v>3.8682350002825299</c:v>
                </c:pt>
                <c:pt idx="573">
                  <c:v>3.8791749785099201</c:v>
                </c:pt>
                <c:pt idx="574">
                  <c:v>3.890095389134558</c:v>
                </c:pt>
                <c:pt idx="575">
                  <c:v>3.9009961599076699</c:v>
                </c:pt>
                <c:pt idx="576">
                  <c:v>3.9118772194242775</c:v>
                </c:pt>
                <c:pt idx="577">
                  <c:v>3.92273849711931</c:v>
                </c:pt>
                <c:pt idx="578">
                  <c:v>3.9335799232638169</c:v>
                </c:pt>
                <c:pt idx="579">
                  <c:v>3.9444014289612301</c:v>
                </c:pt>
                <c:pt idx="580">
                  <c:v>3.9552029461434381</c:v>
                </c:pt>
                <c:pt idx="581">
                  <c:v>3.9659844075670518</c:v>
                </c:pt>
                <c:pt idx="582">
                  <c:v>3.9767457468095682</c:v>
                </c:pt>
                <c:pt idx="583">
                  <c:v>3.9874868982656002</c:v>
                </c:pt>
                <c:pt idx="584">
                  <c:v>3.9982077971429919</c:v>
                </c:pt>
                <c:pt idx="585">
                  <c:v>4.0089083794590463</c:v>
                </c:pt>
                <c:pt idx="586">
                  <c:v>4.0195885820367785</c:v>
                </c:pt>
                <c:pt idx="587">
                  <c:v>4.0302483425009914</c:v>
                </c:pt>
                <c:pt idx="588">
                  <c:v>4.0408875992745399</c:v>
                </c:pt>
                <c:pt idx="589">
                  <c:v>4.0515062915744897</c:v>
                </c:pt>
                <c:pt idx="590">
                  <c:v>4.0621043594083348</c:v>
                </c:pt>
                <c:pt idx="591">
                  <c:v>4.0726817435701914</c:v>
                </c:pt>
                <c:pt idx="592">
                  <c:v>4.0832383856369114</c:v>
                </c:pt>
                <c:pt idx="593">
                  <c:v>4.0937742279643885</c:v>
                </c:pt>
                <c:pt idx="594">
                  <c:v>4.1042892136836402</c:v>
                </c:pt>
                <c:pt idx="595">
                  <c:v>4.1147832866970848</c:v>
                </c:pt>
                <c:pt idx="596">
                  <c:v>4.1252563916747</c:v>
                </c:pt>
                <c:pt idx="597">
                  <c:v>4.1357084740501637</c:v>
                </c:pt>
                <c:pt idx="598">
                  <c:v>4.1461394800170996</c:v>
                </c:pt>
                <c:pt idx="599">
                  <c:v>4.1565493565252858</c:v>
                </c:pt>
                <c:pt idx="600">
                  <c:v>4.1669380512767926</c:v>
                </c:pt>
                <c:pt idx="601">
                  <c:v>4.1773055127221985</c:v>
                </c:pt>
                <c:pt idx="602">
                  <c:v>4.1876516900567475</c:v>
                </c:pt>
                <c:pt idx="603">
                  <c:v>4.1979765332166137</c:v>
                </c:pt>
                <c:pt idx="604">
                  <c:v>4.2082799928750241</c:v>
                </c:pt>
                <c:pt idx="605">
                  <c:v>4.2185620204384495</c:v>
                </c:pt>
                <c:pt idx="606">
                  <c:v>4.2288225680428395</c:v>
                </c:pt>
                <c:pt idx="607">
                  <c:v>4.239061588549764</c:v>
                </c:pt>
                <c:pt idx="608">
                  <c:v>4.2492790355426582</c:v>
                </c:pt>
                <c:pt idx="609">
                  <c:v>4.2594748633229464</c:v>
                </c:pt>
                <c:pt idx="610">
                  <c:v>4.2696490269062899</c:v>
                </c:pt>
                <c:pt idx="611">
                  <c:v>4.2798014820187538</c:v>
                </c:pt>
                <c:pt idx="612">
                  <c:v>4.2899321850929759</c:v>
                </c:pt>
                <c:pt idx="613">
                  <c:v>4.3000410932643938</c:v>
                </c:pt>
                <c:pt idx="614">
                  <c:v>4.3101281643673985</c:v>
                </c:pt>
                <c:pt idx="615">
                  <c:v>4.320193356931596</c:v>
                </c:pt>
                <c:pt idx="616">
                  <c:v>4.3302366301778799</c:v>
                </c:pt>
                <c:pt idx="617">
                  <c:v>4.3402579440147235</c:v>
                </c:pt>
                <c:pt idx="618">
                  <c:v>4.35025725903433</c:v>
                </c:pt>
                <c:pt idx="619">
                  <c:v>4.3602345365088127</c:v>
                </c:pt>
                <c:pt idx="620">
                  <c:v>4.3701897383864265</c:v>
                </c:pt>
                <c:pt idx="621">
                  <c:v>4.3801228272876864</c:v>
                </c:pt>
                <c:pt idx="622">
                  <c:v>4.3900337665016602</c:v>
                </c:pt>
                <c:pt idx="623">
                  <c:v>4.39992251998203</c:v>
                </c:pt>
                <c:pt idx="624">
                  <c:v>4.4097890523434033</c:v>
                </c:pt>
                <c:pt idx="625">
                  <c:v>4.4196333288574197</c:v>
                </c:pt>
                <c:pt idx="626">
                  <c:v>4.4294553154490002</c:v>
                </c:pt>
                <c:pt idx="627">
                  <c:v>4.4392549786924898</c:v>
                </c:pt>
                <c:pt idx="628">
                  <c:v>4.4490322858078661</c:v>
                </c:pt>
                <c:pt idx="629">
                  <c:v>4.4587872046569297</c:v>
                </c:pt>
                <c:pt idx="630">
                  <c:v>4.4685197037395197</c:v>
                </c:pt>
                <c:pt idx="631">
                  <c:v>4.4782297521896695</c:v>
                </c:pt>
                <c:pt idx="632">
                  <c:v>4.4879173197717375</c:v>
                </c:pt>
                <c:pt idx="633">
                  <c:v>4.4975823768767826</c:v>
                </c:pt>
                <c:pt idx="634">
                  <c:v>4.5072248945185596</c:v>
                </c:pt>
                <c:pt idx="635">
                  <c:v>4.5168448443297864</c:v>
                </c:pt>
                <c:pt idx="636">
                  <c:v>4.5264421985583914</c:v>
                </c:pt>
                <c:pt idx="637">
                  <c:v>4.53601693006358</c:v>
                </c:pt>
                <c:pt idx="638">
                  <c:v>4.5455690123121135</c:v>
                </c:pt>
                <c:pt idx="639">
                  <c:v>4.5550984193745103</c:v>
                </c:pt>
                <c:pt idx="640">
                  <c:v>4.5646051259211502</c:v>
                </c:pt>
                <c:pt idx="641">
                  <c:v>4.5740891072185397</c:v>
                </c:pt>
                <c:pt idx="642">
                  <c:v>4.5835503391254937</c:v>
                </c:pt>
                <c:pt idx="643">
                  <c:v>4.5929887980892961</c:v>
                </c:pt>
                <c:pt idx="644">
                  <c:v>4.6024044611418962</c:v>
                </c:pt>
                <c:pt idx="645">
                  <c:v>4.6117973058961335</c:v>
                </c:pt>
                <c:pt idx="646">
                  <c:v>4.6211673105418498</c:v>
                </c:pt>
                <c:pt idx="647">
                  <c:v>4.6305144538421796</c:v>
                </c:pt>
                <c:pt idx="648">
                  <c:v>4.6398387151296836</c:v>
                </c:pt>
                <c:pt idx="649">
                  <c:v>4.6491400743025304</c:v>
                </c:pt>
                <c:pt idx="650">
                  <c:v>4.6584185118206962</c:v>
                </c:pt>
                <c:pt idx="651">
                  <c:v>4.6676740087021864</c:v>
                </c:pt>
                <c:pt idx="652">
                  <c:v>4.6769065465191959</c:v>
                </c:pt>
                <c:pt idx="653">
                  <c:v>4.6861161073942563</c:v>
                </c:pt>
                <c:pt idx="654">
                  <c:v>4.6953026739965562</c:v>
                </c:pt>
                <c:pt idx="655">
                  <c:v>4.7044662295379664</c:v>
                </c:pt>
                <c:pt idx="656">
                  <c:v>4.7136067577693703</c:v>
                </c:pt>
                <c:pt idx="657">
                  <c:v>4.7227242429767546</c:v>
                </c:pt>
                <c:pt idx="658">
                  <c:v>4.7318186699774696</c:v>
                </c:pt>
                <c:pt idx="659">
                  <c:v>4.7408900241163598</c:v>
                </c:pt>
                <c:pt idx="660">
                  <c:v>4.7499382912620103</c:v>
                </c:pt>
                <c:pt idx="661">
                  <c:v>4.7589634578028903</c:v>
                </c:pt>
                <c:pt idx="662">
                  <c:v>4.7679655106435765</c:v>
                </c:pt>
                <c:pt idx="663">
                  <c:v>4.77694443720093</c:v>
                </c:pt>
                <c:pt idx="664">
                  <c:v>4.7859002254002601</c:v>
                </c:pt>
                <c:pt idx="665">
                  <c:v>4.794832863671556</c:v>
                </c:pt>
                <c:pt idx="666">
                  <c:v>4.8037423409456999</c:v>
                </c:pt>
                <c:pt idx="667">
                  <c:v>4.8126286466505475</c:v>
                </c:pt>
                <c:pt idx="668">
                  <c:v>4.8214917707072162</c:v>
                </c:pt>
                <c:pt idx="669">
                  <c:v>4.8303317035262801</c:v>
                </c:pt>
                <c:pt idx="670">
                  <c:v>4.8391484360038834</c:v>
                </c:pt>
                <c:pt idx="671">
                  <c:v>4.8479419595179758</c:v>
                </c:pt>
                <c:pt idx="672">
                  <c:v>4.8567122659245303</c:v>
                </c:pt>
                <c:pt idx="673">
                  <c:v>4.8654593475536885</c:v>
                </c:pt>
                <c:pt idx="674">
                  <c:v>4.8741831972059462</c:v>
                </c:pt>
                <c:pt idx="675">
                  <c:v>4.8828838081484047</c:v>
                </c:pt>
                <c:pt idx="676">
                  <c:v>4.8915611741109002</c:v>
                </c:pt>
                <c:pt idx="677">
                  <c:v>4.9002152892821735</c:v>
                </c:pt>
                <c:pt idx="678">
                  <c:v>4.9088461483061501</c:v>
                </c:pt>
                <c:pt idx="679">
                  <c:v>4.9174537462780696</c:v>
                </c:pt>
                <c:pt idx="680">
                  <c:v>4.9260380787406604</c:v>
                </c:pt>
                <c:pt idx="681">
                  <c:v>4.9345991416803914</c:v>
                </c:pt>
                <c:pt idx="682">
                  <c:v>4.9431369315235898</c:v>
                </c:pt>
                <c:pt idx="683">
                  <c:v>4.9516514451326961</c:v>
                </c:pt>
                <c:pt idx="684">
                  <c:v>4.9601426798023995</c:v>
                </c:pt>
                <c:pt idx="685">
                  <c:v>4.9686106332558699</c:v>
                </c:pt>
                <c:pt idx="686">
                  <c:v>4.9770553036409204</c:v>
                </c:pt>
                <c:pt idx="687">
                  <c:v>4.9854766895262204</c:v>
                </c:pt>
                <c:pt idx="688">
                  <c:v>4.9938747898974603</c:v>
                </c:pt>
                <c:pt idx="689">
                  <c:v>5.0022496041535538</c:v>
                </c:pt>
                <c:pt idx="690">
                  <c:v>5.0106011321028534</c:v>
                </c:pt>
                <c:pt idx="691">
                  <c:v>5.01892937395926</c:v>
                </c:pt>
                <c:pt idx="692">
                  <c:v>5.0272343303385147</c:v>
                </c:pt>
                <c:pt idx="693">
                  <c:v>5.0355160022543703</c:v>
                </c:pt>
                <c:pt idx="694">
                  <c:v>5.043774391114674</c:v>
                </c:pt>
                <c:pt idx="695">
                  <c:v>5.0520094987176902</c:v>
                </c:pt>
                <c:pt idx="696">
                  <c:v>5.0602213272482075</c:v>
                </c:pt>
                <c:pt idx="697">
                  <c:v>5.0684098792738075</c:v>
                </c:pt>
                <c:pt idx="698">
                  <c:v>5.0765751577409395</c:v>
                </c:pt>
                <c:pt idx="699">
                  <c:v>5.0847171659712398</c:v>
                </c:pt>
                <c:pt idx="700">
                  <c:v>5.092835907657606</c:v>
                </c:pt>
                <c:pt idx="701">
                  <c:v>5.1009313868604558</c:v>
                </c:pt>
                <c:pt idx="702">
                  <c:v>5.10900360800394</c:v>
                </c:pt>
                <c:pt idx="703">
                  <c:v>5.117052575872016</c:v>
                </c:pt>
                <c:pt idx="704">
                  <c:v>5.1250782956048004</c:v>
                </c:pt>
                <c:pt idx="705">
                  <c:v>5.1330807726946199</c:v>
                </c:pt>
                <c:pt idx="706">
                  <c:v>5.1410600129822503</c:v>
                </c:pt>
                <c:pt idx="707">
                  <c:v>5.1490160226531501</c:v>
                </c:pt>
                <c:pt idx="708">
                  <c:v>5.1569488082335697</c:v>
                </c:pt>
                <c:pt idx="709">
                  <c:v>5.1648583765868112</c:v>
                </c:pt>
                <c:pt idx="710">
                  <c:v>5.1727447349093998</c:v>
                </c:pt>
                <c:pt idx="711">
                  <c:v>5.1806078907272202</c:v>
                </c:pt>
                <c:pt idx="712">
                  <c:v>5.1884478518917865</c:v>
                </c:pt>
                <c:pt idx="713">
                  <c:v>5.1962646265763963</c:v>
                </c:pt>
                <c:pt idx="714">
                  <c:v>5.2040582232723196</c:v>
                </c:pt>
                <c:pt idx="715">
                  <c:v>5.2118286507849714</c:v>
                </c:pt>
                <c:pt idx="716">
                  <c:v>5.21957591823013</c:v>
                </c:pt>
                <c:pt idx="717">
                  <c:v>5.2273000350301198</c:v>
                </c:pt>
                <c:pt idx="718">
                  <c:v>5.2350010109099996</c:v>
                </c:pt>
                <c:pt idx="719">
                  <c:v>5.2426788558937734</c:v>
                </c:pt>
                <c:pt idx="720">
                  <c:v>5.2503335803005102</c:v>
                </c:pt>
                <c:pt idx="721">
                  <c:v>5.2579651947406436</c:v>
                </c:pt>
                <c:pt idx="722">
                  <c:v>5.2655737101120303</c:v>
                </c:pt>
                <c:pt idx="723">
                  <c:v>5.2731591375962603</c:v>
                </c:pt>
                <c:pt idx="724">
                  <c:v>5.2807214886548071</c:v>
                </c:pt>
                <c:pt idx="725">
                  <c:v>5.288260775025166</c:v>
                </c:pt>
                <c:pt idx="726">
                  <c:v>5.2957770087171099</c:v>
                </c:pt>
                <c:pt idx="727">
                  <c:v>5.3032702020088403</c:v>
                </c:pt>
                <c:pt idx="728">
                  <c:v>5.3107403674432385</c:v>
                </c:pt>
                <c:pt idx="729">
                  <c:v>5.3181875178239526</c:v>
                </c:pt>
                <c:pt idx="730">
                  <c:v>5.3256116662116861</c:v>
                </c:pt>
                <c:pt idx="731">
                  <c:v>5.3330128259203002</c:v>
                </c:pt>
                <c:pt idx="732">
                  <c:v>5.3403910105131036</c:v>
                </c:pt>
                <c:pt idx="733">
                  <c:v>5.3477462337989463</c:v>
                </c:pt>
                <c:pt idx="734">
                  <c:v>5.3550785098284859</c:v>
                </c:pt>
                <c:pt idx="735">
                  <c:v>5.3623878528903361</c:v>
                </c:pt>
                <c:pt idx="736">
                  <c:v>5.3696742775072348</c:v>
                </c:pt>
                <c:pt idx="737">
                  <c:v>5.3769377984322801</c:v>
                </c:pt>
                <c:pt idx="738">
                  <c:v>5.3841784306451297</c:v>
                </c:pt>
                <c:pt idx="739">
                  <c:v>5.3913961893481535</c:v>
                </c:pt>
                <c:pt idx="740">
                  <c:v>5.39859108996259</c:v>
                </c:pt>
                <c:pt idx="741">
                  <c:v>5.4057631481248682</c:v>
                </c:pt>
                <c:pt idx="742">
                  <c:v>5.4129123796825969</c:v>
                </c:pt>
                <c:pt idx="743">
                  <c:v>5.4200388006909765</c:v>
                </c:pt>
                <c:pt idx="744">
                  <c:v>5.4271424274088602</c:v>
                </c:pt>
                <c:pt idx="745">
                  <c:v>5.4342232762949099</c:v>
                </c:pt>
                <c:pt idx="746">
                  <c:v>5.441281364003876</c:v>
                </c:pt>
                <c:pt idx="747">
                  <c:v>5.4483167073827703</c:v>
                </c:pt>
                <c:pt idx="748">
                  <c:v>5.45532932346699</c:v>
                </c:pt>
                <c:pt idx="749">
                  <c:v>5.4623192294766163</c:v>
                </c:pt>
                <c:pt idx="750">
                  <c:v>5.4692864428124999</c:v>
                </c:pt>
                <c:pt idx="751">
                  <c:v>5.4762309810525283</c:v>
                </c:pt>
                <c:pt idx="752">
                  <c:v>5.4831528619477385</c:v>
                </c:pt>
                <c:pt idx="753">
                  <c:v>5.4900521034186038</c:v>
                </c:pt>
                <c:pt idx="754">
                  <c:v>5.4969287235511359</c:v>
                </c:pt>
                <c:pt idx="755">
                  <c:v>5.5037827405931239</c:v>
                </c:pt>
                <c:pt idx="756">
                  <c:v>5.5106141729502962</c:v>
                </c:pt>
                <c:pt idx="757">
                  <c:v>5.5174230391825496</c:v>
                </c:pt>
                <c:pt idx="758">
                  <c:v>5.5242093580001095</c:v>
                </c:pt>
                <c:pt idx="759">
                  <c:v>5.5309731482597204</c:v>
                </c:pt>
                <c:pt idx="760">
                  <c:v>5.537714428960796</c:v>
                </c:pt>
                <c:pt idx="761">
                  <c:v>5.544433219241756</c:v>
                </c:pt>
                <c:pt idx="762">
                  <c:v>5.5511295383760162</c:v>
                </c:pt>
                <c:pt idx="763">
                  <c:v>5.5578034057683414</c:v>
                </c:pt>
                <c:pt idx="764">
                  <c:v>5.5644548409509111</c:v>
                </c:pt>
                <c:pt idx="765">
                  <c:v>5.5710838635796502</c:v>
                </c:pt>
                <c:pt idx="766">
                  <c:v>5.5776904934302536</c:v>
                </c:pt>
                <c:pt idx="767">
                  <c:v>5.5842747503945098</c:v>
                </c:pt>
                <c:pt idx="768">
                  <c:v>5.5908366544764263</c:v>
                </c:pt>
                <c:pt idx="769">
                  <c:v>5.5973762257884365</c:v>
                </c:pt>
                <c:pt idx="770">
                  <c:v>5.6038934845475934</c:v>
                </c:pt>
                <c:pt idx="771">
                  <c:v>5.6103884510717466</c:v>
                </c:pt>
                <c:pt idx="772">
                  <c:v>5.6168611457757303</c:v>
                </c:pt>
                <c:pt idx="773">
                  <c:v>5.6233115891676064</c:v>
                </c:pt>
                <c:pt idx="774">
                  <c:v>5.6297398018447602</c:v>
                </c:pt>
                <c:pt idx="775">
                  <c:v>5.63614580449015</c:v>
                </c:pt>
                <c:pt idx="776">
                  <c:v>5.642529617868516</c:v>
                </c:pt>
                <c:pt idx="777">
                  <c:v>5.6488912628225396</c:v>
                </c:pt>
                <c:pt idx="778">
                  <c:v>5.655230760268986</c:v>
                </c:pt>
                <c:pt idx="779">
                  <c:v>5.6615481311949996</c:v>
                </c:pt>
                <c:pt idx="780">
                  <c:v>5.6678433966542396</c:v>
                </c:pt>
                <c:pt idx="781">
                  <c:v>5.6741165777630025</c:v>
                </c:pt>
                <c:pt idx="782">
                  <c:v>5.6803676956966038</c:v>
                </c:pt>
                <c:pt idx="783">
                  <c:v>5.6865967716852861</c:v>
                </c:pt>
                <c:pt idx="784">
                  <c:v>5.6928038270106764</c:v>
                </c:pt>
                <c:pt idx="785">
                  <c:v>5.69898888300186</c:v>
                </c:pt>
                <c:pt idx="786">
                  <c:v>5.7051519610315298</c:v>
                </c:pt>
                <c:pt idx="787">
                  <c:v>5.7112930825122472</c:v>
                </c:pt>
                <c:pt idx="788">
                  <c:v>5.7174122688926161</c:v>
                </c:pt>
                <c:pt idx="789">
                  <c:v>5.7235095416534296</c:v>
                </c:pt>
                <c:pt idx="790">
                  <c:v>5.7295849223039559</c:v>
                </c:pt>
                <c:pt idx="791">
                  <c:v>5.7356384323780238</c:v>
                </c:pt>
                <c:pt idx="792">
                  <c:v>5.741670093430244</c:v>
                </c:pt>
                <c:pt idx="793">
                  <c:v>5.7476799270322498</c:v>
                </c:pt>
                <c:pt idx="794">
                  <c:v>5.7536679547688241</c:v>
                </c:pt>
                <c:pt idx="795">
                  <c:v>5.7596341982341261</c:v>
                </c:pt>
                <c:pt idx="796">
                  <c:v>5.7655786790278665</c:v>
                </c:pt>
                <c:pt idx="797">
                  <c:v>5.7715014187514999</c:v>
                </c:pt>
                <c:pt idx="798">
                  <c:v>5.7774024390044003</c:v>
                </c:pt>
                <c:pt idx="799">
                  <c:v>5.7832817613800902</c:v>
                </c:pt>
                <c:pt idx="800">
                  <c:v>5.7891394074624101</c:v>
                </c:pt>
                <c:pt idx="801">
                  <c:v>5.7949753988216601</c:v>
                </c:pt>
                <c:pt idx="802">
                  <c:v>5.8007897570108797</c:v>
                </c:pt>
                <c:pt idx="803">
                  <c:v>5.8065825035619696</c:v>
                </c:pt>
                <c:pt idx="804">
                  <c:v>5.8123536599819365</c:v>
                </c:pt>
                <c:pt idx="805">
                  <c:v>5.8181032477490158</c:v>
                </c:pt>
                <c:pt idx="806">
                  <c:v>5.8238312883088961</c:v>
                </c:pt>
                <c:pt idx="807">
                  <c:v>5.8295378030709664</c:v>
                </c:pt>
                <c:pt idx="808">
                  <c:v>5.8352228134043536</c:v>
                </c:pt>
                <c:pt idx="809">
                  <c:v>5.8408863406342864</c:v>
                </c:pt>
                <c:pt idx="810">
                  <c:v>5.8465284060381997</c:v>
                </c:pt>
                <c:pt idx="811">
                  <c:v>5.85214903084188</c:v>
                </c:pt>
                <c:pt idx="812">
                  <c:v>5.8577482362157927</c:v>
                </c:pt>
                <c:pt idx="813">
                  <c:v>5.8633260432711314</c:v>
                </c:pt>
                <c:pt idx="814">
                  <c:v>5.8688824730560158</c:v>
                </c:pt>
                <c:pt idx="815">
                  <c:v>5.874417546551876</c:v>
                </c:pt>
                <c:pt idx="816">
                  <c:v>5.8799312846693637</c:v>
                </c:pt>
                <c:pt idx="817">
                  <c:v>5.8854237082447014</c:v>
                </c:pt>
                <c:pt idx="818">
                  <c:v>5.8908948380358925</c:v>
                </c:pt>
                <c:pt idx="819">
                  <c:v>5.8963446947188514</c:v>
                </c:pt>
                <c:pt idx="820">
                  <c:v>5.9017732988835272</c:v>
                </c:pt>
                <c:pt idx="821">
                  <c:v>5.9071806710303063</c:v>
                </c:pt>
                <c:pt idx="822">
                  <c:v>5.9125668315659858</c:v>
                </c:pt>
                <c:pt idx="823">
                  <c:v>5.9179318008000363</c:v>
                </c:pt>
                <c:pt idx="824">
                  <c:v>5.9232755989408803</c:v>
                </c:pt>
                <c:pt idx="825">
                  <c:v>5.928598246091906</c:v>
                </c:pt>
                <c:pt idx="826">
                  <c:v>5.9338997622478136</c:v>
                </c:pt>
                <c:pt idx="827">
                  <c:v>5.9391801672907603</c:v>
                </c:pt>
                <c:pt idx="828">
                  <c:v>5.9444394809864898</c:v>
                </c:pt>
                <c:pt idx="829">
                  <c:v>5.9496777229806384</c:v>
                </c:pt>
                <c:pt idx="830">
                  <c:v>5.9548949127947495</c:v>
                </c:pt>
                <c:pt idx="831">
                  <c:v>5.9600910698226999</c:v>
                </c:pt>
                <c:pt idx="832">
                  <c:v>5.9652662133266636</c:v>
                </c:pt>
                <c:pt idx="833">
                  <c:v>5.9704203624334502</c:v>
                </c:pt>
                <c:pt idx="834">
                  <c:v>5.9755535361306302</c:v>
                </c:pt>
                <c:pt idx="835">
                  <c:v>5.9806657532627039</c:v>
                </c:pt>
                <c:pt idx="836">
                  <c:v>5.9857570325273901</c:v>
                </c:pt>
                <c:pt idx="837">
                  <c:v>5.9908273924717124</c:v>
                </c:pt>
                <c:pt idx="838">
                  <c:v>5.9958768514881964</c:v>
                </c:pt>
                <c:pt idx="839">
                  <c:v>6.0009054278112064</c:v>
                </c:pt>
                <c:pt idx="840">
                  <c:v>6.0059131395129075</c:v>
                </c:pt>
                <c:pt idx="841">
                  <c:v>6.0109000044996002</c:v>
                </c:pt>
                <c:pt idx="842">
                  <c:v>6.0158660405078965</c:v>
                </c:pt>
                <c:pt idx="843">
                  <c:v>6.020811265100896</c:v>
                </c:pt>
                <c:pt idx="844">
                  <c:v>6.0257356956643635</c:v>
                </c:pt>
                <c:pt idx="845">
                  <c:v>6.0306393494029003</c:v>
                </c:pt>
                <c:pt idx="846">
                  <c:v>6.0355222433361995</c:v>
                </c:pt>
                <c:pt idx="847">
                  <c:v>6.0403843942952085</c:v>
                </c:pt>
                <c:pt idx="848">
                  <c:v>6.0452258189182464</c:v>
                </c:pt>
                <c:pt idx="849">
                  <c:v>6.0500465336473699</c:v>
                </c:pt>
                <c:pt idx="850">
                  <c:v>6.0548465547242962</c:v>
                </c:pt>
                <c:pt idx="851">
                  <c:v>6.0596258981868898</c:v>
                </c:pt>
                <c:pt idx="852">
                  <c:v>6.0643845798651324</c:v>
                </c:pt>
                <c:pt idx="853">
                  <c:v>6.0691226153774096</c:v>
                </c:pt>
                <c:pt idx="854">
                  <c:v>6.0738400201266813</c:v>
                </c:pt>
                <c:pt idx="855">
                  <c:v>6.0785368092966685</c:v>
                </c:pt>
                <c:pt idx="856">
                  <c:v>6.0832129978480403</c:v>
                </c:pt>
                <c:pt idx="857">
                  <c:v>6.0878686005146339</c:v>
                </c:pt>
                <c:pt idx="858">
                  <c:v>6.0925036317996097</c:v>
                </c:pt>
                <c:pt idx="859">
                  <c:v>6.0971181059716324</c:v>
                </c:pt>
                <c:pt idx="860">
                  <c:v>6.1017120370611302</c:v>
                </c:pt>
                <c:pt idx="861">
                  <c:v>6.1062854388563865</c:v>
                </c:pt>
                <c:pt idx="862">
                  <c:v>6.1108383248997695</c:v>
                </c:pt>
                <c:pt idx="863">
                  <c:v>6.1153707084840301</c:v>
                </c:pt>
                <c:pt idx="864">
                  <c:v>6.1198826026482696</c:v>
                </c:pt>
                <c:pt idx="865">
                  <c:v>6.1243740201743169</c:v>
                </c:pt>
                <c:pt idx="866">
                  <c:v>6.1288449735828561</c:v>
                </c:pt>
                <c:pt idx="867">
                  <c:v>6.1332954751296134</c:v>
                </c:pt>
                <c:pt idx="868">
                  <c:v>6.1377255368015158</c:v>
                </c:pt>
                <c:pt idx="869">
                  <c:v>6.1421351703129936</c:v>
                </c:pt>
                <c:pt idx="870">
                  <c:v>6.1465243871019863</c:v>
                </c:pt>
                <c:pt idx="871">
                  <c:v>6.1508931983263402</c:v>
                </c:pt>
                <c:pt idx="872">
                  <c:v>6.1552416148598237</c:v>
                </c:pt>
                <c:pt idx="873">
                  <c:v>6.1595696472883965</c:v>
                </c:pt>
                <c:pt idx="874">
                  <c:v>6.1638773059064462</c:v>
                </c:pt>
                <c:pt idx="875">
                  <c:v>6.1681646007129061</c:v>
                </c:pt>
                <c:pt idx="876">
                  <c:v>6.172431541407386</c:v>
                </c:pt>
                <c:pt idx="877">
                  <c:v>6.1766781373865713</c:v>
                </c:pt>
                <c:pt idx="878">
                  <c:v>6.1809043977401696</c:v>
                </c:pt>
                <c:pt idx="879">
                  <c:v>6.1851103312472659</c:v>
                </c:pt>
                <c:pt idx="880">
                  <c:v>6.1892959463724697</c:v>
                </c:pt>
                <c:pt idx="881">
                  <c:v>6.1934612512621001</c:v>
                </c:pt>
                <c:pt idx="882">
                  <c:v>6.1976062537402861</c:v>
                </c:pt>
                <c:pt idx="883">
                  <c:v>6.20173096130533</c:v>
                </c:pt>
                <c:pt idx="884">
                  <c:v>6.2058353811258096</c:v>
                </c:pt>
                <c:pt idx="885">
                  <c:v>6.2099195200367285</c:v>
                </c:pt>
                <c:pt idx="886">
                  <c:v>6.2139833845357204</c:v>
                </c:pt>
                <c:pt idx="887">
                  <c:v>6.2180269807793636</c:v>
                </c:pt>
                <c:pt idx="888">
                  <c:v>6.2220503145791497</c:v>
                </c:pt>
                <c:pt idx="889">
                  <c:v>6.2260533913979001</c:v>
                </c:pt>
                <c:pt idx="890">
                  <c:v>6.2300362163457859</c:v>
                </c:pt>
                <c:pt idx="891">
                  <c:v>6.2339987941766042</c:v>
                </c:pt>
                <c:pt idx="892">
                  <c:v>6.2379411292839402</c:v>
                </c:pt>
                <c:pt idx="893">
                  <c:v>6.2418632256973838</c:v>
                </c:pt>
                <c:pt idx="894">
                  <c:v>6.2457650870786914</c:v>
                </c:pt>
                <c:pt idx="895">
                  <c:v>6.2496467167179501</c:v>
                </c:pt>
                <c:pt idx="896">
                  <c:v>6.2535081175298401</c:v>
                </c:pt>
                <c:pt idx="897">
                  <c:v>6.2573492920497724</c:v>
                </c:pt>
                <c:pt idx="898">
                  <c:v>6.2611702424300875</c:v>
                </c:pt>
                <c:pt idx="899">
                  <c:v>6.2649709704363126</c:v>
                </c:pt>
                <c:pt idx="900">
                  <c:v>6.26875147744322</c:v>
                </c:pt>
                <c:pt idx="901">
                  <c:v>6.2725117644310497</c:v>
                </c:pt>
                <c:pt idx="902">
                  <c:v>6.2762518319818437</c:v>
                </c:pt>
                <c:pt idx="903">
                  <c:v>6.2799716802754304</c:v>
                </c:pt>
                <c:pt idx="904">
                  <c:v>6.2836713090858103</c:v>
                </c:pt>
                <c:pt idx="905">
                  <c:v>6.2873507177771701</c:v>
                </c:pt>
                <c:pt idx="906">
                  <c:v>6.2910099053001938</c:v>
                </c:pt>
                <c:pt idx="907">
                  <c:v>6.2946488701881798</c:v>
                </c:pt>
                <c:pt idx="908">
                  <c:v>6.2982676105532924</c:v>
                </c:pt>
                <c:pt idx="909">
                  <c:v>6.3018661240827134</c:v>
                </c:pt>
                <c:pt idx="910">
                  <c:v>6.3054444080347798</c:v>
                </c:pt>
                <c:pt idx="911">
                  <c:v>6.30900245923534</c:v>
                </c:pt>
                <c:pt idx="912">
                  <c:v>6.3125402740737675</c:v>
                </c:pt>
                <c:pt idx="913">
                  <c:v>6.3160578484992147</c:v>
                </c:pt>
                <c:pt idx="914">
                  <c:v>6.3195551780168762</c:v>
                </c:pt>
                <c:pt idx="915">
                  <c:v>6.3230322576840061</c:v>
                </c:pt>
                <c:pt idx="916">
                  <c:v>6.32648908210634</c:v>
                </c:pt>
                <c:pt idx="917">
                  <c:v>6.3299256454340496</c:v>
                </c:pt>
                <c:pt idx="918">
                  <c:v>6.33334194135809</c:v>
                </c:pt>
                <c:pt idx="919">
                  <c:v>6.3367379631063496</c:v>
                </c:pt>
                <c:pt idx="920">
                  <c:v>6.3401137034398101</c:v>
                </c:pt>
                <c:pt idx="921">
                  <c:v>6.3434691546487434</c:v>
                </c:pt>
                <c:pt idx="922">
                  <c:v>6.3468043085489461</c:v>
                </c:pt>
                <c:pt idx="923">
                  <c:v>6.3501191564779358</c:v>
                </c:pt>
                <c:pt idx="924">
                  <c:v>6.35341368929104</c:v>
                </c:pt>
                <c:pt idx="925">
                  <c:v>6.35668789735763</c:v>
                </c:pt>
                <c:pt idx="926">
                  <c:v>6.3599417705574375</c:v>
                </c:pt>
                <c:pt idx="927">
                  <c:v>6.3631752982765359</c:v>
                </c:pt>
                <c:pt idx="928">
                  <c:v>6.3663884694036703</c:v>
                </c:pt>
                <c:pt idx="929">
                  <c:v>6.3695812723264522</c:v>
                </c:pt>
                <c:pt idx="930">
                  <c:v>6.3727536949274599</c:v>
                </c:pt>
                <c:pt idx="931">
                  <c:v>6.37590572458046</c:v>
                </c:pt>
                <c:pt idx="932">
                  <c:v>6.3790373481466895</c:v>
                </c:pt>
                <c:pt idx="933">
                  <c:v>6.3821485519708796</c:v>
                </c:pt>
                <c:pt idx="934">
                  <c:v>6.3852393218775996</c:v>
                </c:pt>
                <c:pt idx="935">
                  <c:v>6.3883096431673598</c:v>
                </c:pt>
                <c:pt idx="936">
                  <c:v>6.3913595006128636</c:v>
                </c:pt>
                <c:pt idx="937">
                  <c:v>6.3943888784550236</c:v>
                </c:pt>
                <c:pt idx="938">
                  <c:v>6.3973977603995298</c:v>
                </c:pt>
                <c:pt idx="939">
                  <c:v>6.4003861296125999</c:v>
                </c:pt>
                <c:pt idx="940">
                  <c:v>6.4033539687173597</c:v>
                </c:pt>
                <c:pt idx="941">
                  <c:v>6.4063012597902</c:v>
                </c:pt>
                <c:pt idx="942">
                  <c:v>6.4092279843566793</c:v>
                </c:pt>
                <c:pt idx="943">
                  <c:v>6.4121341233878297</c:v>
                </c:pt>
                <c:pt idx="944">
                  <c:v>6.4150196572964937</c:v>
                </c:pt>
                <c:pt idx="945">
                  <c:v>6.417884565933206</c:v>
                </c:pt>
                <c:pt idx="946">
                  <c:v>6.42072882858269</c:v>
                </c:pt>
                <c:pt idx="947">
                  <c:v>6.4235524239598334</c:v>
                </c:pt>
                <c:pt idx="948">
                  <c:v>6.4263553302059968</c:v>
                </c:pt>
                <c:pt idx="949">
                  <c:v>6.4291375248851601</c:v>
                </c:pt>
                <c:pt idx="950">
                  <c:v>6.4318989849801183</c:v>
                </c:pt>
                <c:pt idx="951">
                  <c:v>6.4346396868886524</c:v>
                </c:pt>
                <c:pt idx="952">
                  <c:v>6.4373596064197898</c:v>
                </c:pt>
                <c:pt idx="953">
                  <c:v>6.4400587187898823</c:v>
                </c:pt>
                <c:pt idx="954">
                  <c:v>6.4427369986188801</c:v>
                </c:pt>
                <c:pt idx="955">
                  <c:v>6.4453944199265099</c:v>
                </c:pt>
                <c:pt idx="956">
                  <c:v>6.4480309561284761</c:v>
                </c:pt>
                <c:pt idx="957">
                  <c:v>6.4506465800325437</c:v>
                </c:pt>
                <c:pt idx="958">
                  <c:v>6.4532412638348839</c:v>
                </c:pt>
                <c:pt idx="959">
                  <c:v>6.4558149791161936</c:v>
                </c:pt>
                <c:pt idx="960">
                  <c:v>6.4583676968378736</c:v>
                </c:pt>
                <c:pt idx="961">
                  <c:v>6.4608993873382001</c:v>
                </c:pt>
                <c:pt idx="962">
                  <c:v>6.4634100203285962</c:v>
                </c:pt>
                <c:pt idx="963">
                  <c:v>6.4658995648897299</c:v>
                </c:pt>
                <c:pt idx="964">
                  <c:v>6.4683679894677102</c:v>
                </c:pt>
                <c:pt idx="965">
                  <c:v>6.4708152618704462</c:v>
                </c:pt>
                <c:pt idx="966">
                  <c:v>6.4732413492635761</c:v>
                </c:pt>
                <c:pt idx="967">
                  <c:v>6.4756462181667898</c:v>
                </c:pt>
                <c:pt idx="968">
                  <c:v>6.4780298344500835</c:v>
                </c:pt>
                <c:pt idx="969">
                  <c:v>6.4803921633298138</c:v>
                </c:pt>
                <c:pt idx="970">
                  <c:v>6.4827331693649999</c:v>
                </c:pt>
                <c:pt idx="971">
                  <c:v>6.4850528164534476</c:v>
                </c:pt>
                <c:pt idx="972">
                  <c:v>6.4873510678279462</c:v>
                </c:pt>
                <c:pt idx="973">
                  <c:v>6.4896278860524736</c:v>
                </c:pt>
                <c:pt idx="974">
                  <c:v>6.4918832330183802</c:v>
                </c:pt>
                <c:pt idx="975">
                  <c:v>6.4941170699406365</c:v>
                </c:pt>
                <c:pt idx="976">
                  <c:v>6.4963293573538934</c:v>
                </c:pt>
                <c:pt idx="977">
                  <c:v>6.4985200551087496</c:v>
                </c:pt>
                <c:pt idx="978">
                  <c:v>6.5006891223680103</c:v>
                </c:pt>
                <c:pt idx="979">
                  <c:v>6.5028365176027147</c:v>
                </c:pt>
                <c:pt idx="980">
                  <c:v>6.5049621985885304</c:v>
                </c:pt>
                <c:pt idx="981">
                  <c:v>6.5070661224017003</c:v>
                </c:pt>
                <c:pt idx="982">
                  <c:v>6.5091482454154796</c:v>
                </c:pt>
                <c:pt idx="983">
                  <c:v>6.5112085232960997</c:v>
                </c:pt>
                <c:pt idx="984">
                  <c:v>6.5132469109991904</c:v>
                </c:pt>
                <c:pt idx="985">
                  <c:v>6.5152633627657099</c:v>
                </c:pt>
                <c:pt idx="986">
                  <c:v>6.5172578321183696</c:v>
                </c:pt>
                <c:pt idx="987">
                  <c:v>6.5192302718577375</c:v>
                </c:pt>
                <c:pt idx="988">
                  <c:v>6.5211806340583065</c:v>
                </c:pt>
                <c:pt idx="989">
                  <c:v>6.5231088700649362</c:v>
                </c:pt>
                <c:pt idx="990">
                  <c:v>6.5250149304888048</c:v>
                </c:pt>
                <c:pt idx="991">
                  <c:v>6.5268987652036934</c:v>
                </c:pt>
                <c:pt idx="992">
                  <c:v>6.5287603233422598</c:v>
                </c:pt>
                <c:pt idx="993">
                  <c:v>6.5305995532920704</c:v>
                </c:pt>
                <c:pt idx="994">
                  <c:v>6.5324164026918901</c:v>
                </c:pt>
                <c:pt idx="995">
                  <c:v>6.5342108184278365</c:v>
                </c:pt>
                <c:pt idx="996">
                  <c:v>6.5359827466296396</c:v>
                </c:pt>
                <c:pt idx="997">
                  <c:v>6.5377321326667097</c:v>
                </c:pt>
                <c:pt idx="998">
                  <c:v>6.5394589211444236</c:v>
                </c:pt>
                <c:pt idx="999">
                  <c:v>6.541163055900264</c:v>
                </c:pt>
                <c:pt idx="1000">
                  <c:v>6.5428444800000101</c:v>
                </c:pt>
                <c:pt idx="1001">
                  <c:v>6.5445031357340504</c:v>
                </c:pt>
                <c:pt idx="1002">
                  <c:v>6.5461389646133599</c:v>
                </c:pt>
                <c:pt idx="1003">
                  <c:v>6.5477519073658295</c:v>
                </c:pt>
                <c:pt idx="1004">
                  <c:v>6.5493419039324241</c:v>
                </c:pt>
                <c:pt idx="1005">
                  <c:v>6.5509088934634301</c:v>
                </c:pt>
                <c:pt idx="1006">
                  <c:v>6.55245281431446</c:v>
                </c:pt>
                <c:pt idx="1007">
                  <c:v>6.5539736040429304</c:v>
                </c:pt>
                <c:pt idx="1008">
                  <c:v>6.5554711994039714</c:v>
                </c:pt>
                <c:pt idx="1009">
                  <c:v>6.5569455363467837</c:v>
                </c:pt>
                <c:pt idx="1010">
                  <c:v>6.5583965500108201</c:v>
                </c:pt>
                <c:pt idx="1011">
                  <c:v>6.5598241747218724</c:v>
                </c:pt>
                <c:pt idx="1012">
                  <c:v>6.5612283439883434</c:v>
                </c:pt>
                <c:pt idx="1013">
                  <c:v>6.5626089904974396</c:v>
                </c:pt>
                <c:pt idx="1014">
                  <c:v>6.5639660461113962</c:v>
                </c:pt>
                <c:pt idx="1015">
                  <c:v>6.5652994418634503</c:v>
                </c:pt>
                <c:pt idx="1016">
                  <c:v>6.5666091079544104</c:v>
                </c:pt>
                <c:pt idx="1017">
                  <c:v>6.5678949737484533</c:v>
                </c:pt>
                <c:pt idx="1018">
                  <c:v>6.569156967769576</c:v>
                </c:pt>
                <c:pt idx="1019">
                  <c:v>6.5703950176977299</c:v>
                </c:pt>
                <c:pt idx="1020">
                  <c:v>6.5716090503648372</c:v>
                </c:pt>
                <c:pt idx="1021">
                  <c:v>6.5727989917513137</c:v>
                </c:pt>
                <c:pt idx="1022">
                  <c:v>6.5739647669819297</c:v>
                </c:pt>
                <c:pt idx="1023">
                  <c:v>6.5751063003222301</c:v>
                </c:pt>
                <c:pt idx="1024">
                  <c:v>6.5762235151745561</c:v>
                </c:pt>
                <c:pt idx="1025">
                  <c:v>6.5773163340743714</c:v>
                </c:pt>
                <c:pt idx="1026">
                  <c:v>6.578384678686426</c:v>
                </c:pt>
                <c:pt idx="1027">
                  <c:v>6.5794284698008338</c:v>
                </c:pt>
                <c:pt idx="1028">
                  <c:v>6.5804476273293702</c:v>
                </c:pt>
                <c:pt idx="1029">
                  <c:v>6.5814420703016836</c:v>
                </c:pt>
                <c:pt idx="1030">
                  <c:v>6.5824117168613396</c:v>
                </c:pt>
                <c:pt idx="1031">
                  <c:v>6.5833564842622039</c:v>
                </c:pt>
                <c:pt idx="1032">
                  <c:v>6.5842762888645501</c:v>
                </c:pt>
                <c:pt idx="1033">
                  <c:v>6.5851710461311299</c:v>
                </c:pt>
                <c:pt idx="1034">
                  <c:v>6.5860406706235599</c:v>
                </c:pt>
                <c:pt idx="1035">
                  <c:v>6.5868850759984285</c:v>
                </c:pt>
                <c:pt idx="1036">
                  <c:v>6.58770417500335</c:v>
                </c:pt>
                <c:pt idx="1037">
                  <c:v>6.5884978794734765</c:v>
                </c:pt>
                <c:pt idx="1038">
                  <c:v>6.589266100327376</c:v>
                </c:pt>
                <c:pt idx="1039">
                  <c:v>6.5900087475633597</c:v>
                </c:pt>
                <c:pt idx="1040">
                  <c:v>6.5907257302556603</c:v>
                </c:pt>
                <c:pt idx="1041">
                  <c:v>6.5914169565506162</c:v>
                </c:pt>
                <c:pt idx="1042">
                  <c:v>6.5920823336628498</c:v>
                </c:pt>
                <c:pt idx="1043">
                  <c:v>6.5927217678715495</c:v>
                </c:pt>
                <c:pt idx="1044">
                  <c:v>6.5933351645164464</c:v>
                </c:pt>
                <c:pt idx="1045">
                  <c:v>6.5939224279941637</c:v>
                </c:pt>
                <c:pt idx="1046">
                  <c:v>6.5944834617545496</c:v>
                </c:pt>
                <c:pt idx="1047">
                  <c:v>6.5950181682964848</c:v>
                </c:pt>
                <c:pt idx="1048">
                  <c:v>6.5955264491643497</c:v>
                </c:pt>
                <c:pt idx="1049">
                  <c:v>6.5960082049442237</c:v>
                </c:pt>
                <c:pt idx="1050">
                  <c:v>6.5964633352599238</c:v>
                </c:pt>
                <c:pt idx="1051">
                  <c:v>6.59689173876931</c:v>
                </c:pt>
                <c:pt idx="1052">
                  <c:v>6.5972933131604004</c:v>
                </c:pt>
                <c:pt idx="1053">
                  <c:v>6.5976679551476414</c:v>
                </c:pt>
                <c:pt idx="1054">
                  <c:v>6.5980155604680526</c:v>
                </c:pt>
                <c:pt idx="1055">
                  <c:v>6.5983360238773798</c:v>
                </c:pt>
                <c:pt idx="1056">
                  <c:v>6.5986292391463897</c:v>
                </c:pt>
                <c:pt idx="1057">
                  <c:v>6.5988950990569064</c:v>
                </c:pt>
                <c:pt idx="1058">
                  <c:v>6.5991334953981671</c:v>
                </c:pt>
                <c:pt idx="1059">
                  <c:v>6.5993443189628724</c:v>
                </c:pt>
                <c:pt idx="1060">
                  <c:v>6.5995274595435198</c:v>
                </c:pt>
                <c:pt idx="1061">
                  <c:v>6.5996828059284498</c:v>
                </c:pt>
                <c:pt idx="1062">
                  <c:v>6.5998102458980865</c:v>
                </c:pt>
                <c:pt idx="1063">
                  <c:v>6.5999096662211896</c:v>
                </c:pt>
                <c:pt idx="1064">
                  <c:v>6.5999809526509861</c:v>
                </c:pt>
                <c:pt idx="1065">
                  <c:v>6.6000239899213113</c:v>
                </c:pt>
                <c:pt idx="1066">
                  <c:v>6.6000386617429685</c:v>
                </c:pt>
                <c:pt idx="1067">
                  <c:v>6.6000248507996675</c:v>
                </c:pt>
                <c:pt idx="1068">
                  <c:v>6.5999824387444601</c:v>
                </c:pt>
                <c:pt idx="1069">
                  <c:v>6.5999113061958266</c:v>
                </c:pt>
                <c:pt idx="1070">
                  <c:v>6.59981133273374</c:v>
                </c:pt>
                <c:pt idx="1071">
                  <c:v>6.5996823968961102</c:v>
                </c:pt>
                <c:pt idx="1072">
                  <c:v>6.5995243761748386</c:v>
                </c:pt>
                <c:pt idx="1073">
                  <c:v>6.59933714701189</c:v>
                </c:pt>
                <c:pt idx="1074">
                  <c:v>6.5991205847957204</c:v>
                </c:pt>
                <c:pt idx="1075">
                  <c:v>6.5988745638573763</c:v>
                </c:pt>
                <c:pt idx="1076">
                  <c:v>6.5985989574665362</c:v>
                </c:pt>
                <c:pt idx="1077">
                  <c:v>6.5982936378278803</c:v>
                </c:pt>
                <c:pt idx="1078">
                  <c:v>6.5979584760772747</c:v>
                </c:pt>
                <c:pt idx="1079">
                  <c:v>6.5975933422778601</c:v>
                </c:pt>
                <c:pt idx="1080">
                  <c:v>6.5971981054162798</c:v>
                </c:pt>
                <c:pt idx="1081">
                  <c:v>6.5967726333989596</c:v>
                </c:pt>
                <c:pt idx="1082">
                  <c:v>6.5963167930481124</c:v>
                </c:pt>
                <c:pt idx="1083">
                  <c:v>6.5958304500981297</c:v>
                </c:pt>
                <c:pt idx="1084">
                  <c:v>6.59531346919161</c:v>
                </c:pt>
                <c:pt idx="1085">
                  <c:v>6.5947657138757201</c:v>
                </c:pt>
                <c:pt idx="1086">
                  <c:v>6.5941870465981136</c:v>
                </c:pt>
                <c:pt idx="1087">
                  <c:v>6.5935773287034962</c:v>
                </c:pt>
                <c:pt idx="1088">
                  <c:v>6.5929364204294458</c:v>
                </c:pt>
                <c:pt idx="1089">
                  <c:v>6.592264180902804</c:v>
                </c:pt>
                <c:pt idx="1090">
                  <c:v>6.5915604681358602</c:v>
                </c:pt>
                <c:pt idx="1091">
                  <c:v>6.5908251390225603</c:v>
                </c:pt>
                <c:pt idx="1092">
                  <c:v>6.5900580493345098</c:v>
                </c:pt>
                <c:pt idx="1093">
                  <c:v>6.5892590537174014</c:v>
                </c:pt>
                <c:pt idx="1094">
                  <c:v>6.5884280056870903</c:v>
                </c:pt>
                <c:pt idx="1095">
                  <c:v>6.5875647576257448</c:v>
                </c:pt>
                <c:pt idx="1096">
                  <c:v>6.586669160778186</c:v>
                </c:pt>
                <c:pt idx="1097">
                  <c:v>6.5857410652478734</c:v>
                </c:pt>
                <c:pt idx="1098">
                  <c:v>6.5847803199932775</c:v>
                </c:pt>
                <c:pt idx="1099">
                  <c:v>6.5837867728239496</c:v>
                </c:pt>
                <c:pt idx="1100">
                  <c:v>6.58276027039682</c:v>
                </c:pt>
                <c:pt idx="1101">
                  <c:v>6.5817006582122399</c:v>
                </c:pt>
                <c:pt idx="1102">
                  <c:v>6.580607780610304</c:v>
                </c:pt>
                <c:pt idx="1103">
                  <c:v>6.5794814807670337</c:v>
                </c:pt>
                <c:pt idx="1104">
                  <c:v>6.5783216006904199</c:v>
                </c:pt>
                <c:pt idx="1105">
                  <c:v>6.5771279812168402</c:v>
                </c:pt>
                <c:pt idx="1106">
                  <c:v>6.5759004620069863</c:v>
                </c:pt>
                <c:pt idx="1107">
                  <c:v>6.5746388815423638</c:v>
                </c:pt>
                <c:pt idx="1108">
                  <c:v>6.5733430771212102</c:v>
                </c:pt>
                <c:pt idx="1109">
                  <c:v>6.5720128848547503</c:v>
                </c:pt>
                <c:pt idx="1110">
                  <c:v>6.5706481396635841</c:v>
                </c:pt>
                <c:pt idx="1111">
                  <c:v>6.5692486752735437</c:v>
                </c:pt>
                <c:pt idx="1112">
                  <c:v>6.5678143242120948</c:v>
                </c:pt>
                <c:pt idx="1113">
                  <c:v>6.5663449178046198</c:v>
                </c:pt>
                <c:pt idx="1114">
                  <c:v>6.5648402861703365</c:v>
                </c:pt>
                <c:pt idx="1115">
                  <c:v>6.5633002582186961</c:v>
                </c:pt>
                <c:pt idx="1116">
                  <c:v>6.5617246616454263</c:v>
                </c:pt>
                <c:pt idx="1117">
                  <c:v>6.5601133229289363</c:v>
                </c:pt>
                <c:pt idx="1118">
                  <c:v>6.5584660673261963</c:v>
                </c:pt>
                <c:pt idx="1119">
                  <c:v>6.5567827188693304</c:v>
                </c:pt>
                <c:pt idx="1120">
                  <c:v>6.555063100361374</c:v>
                </c:pt>
                <c:pt idx="1121">
                  <c:v>6.5533070333726835</c:v>
                </c:pt>
                <c:pt idx="1122">
                  <c:v>6.5515143382373049</c:v>
                </c:pt>
                <c:pt idx="1123">
                  <c:v>6.5496848340487475</c:v>
                </c:pt>
                <c:pt idx="1124">
                  <c:v>6.5478183386564748</c:v>
                </c:pt>
                <c:pt idx="1125">
                  <c:v>6.5459146686621263</c:v>
                </c:pt>
                <c:pt idx="1126">
                  <c:v>6.5439736394154169</c:v>
                </c:pt>
                <c:pt idx="1127">
                  <c:v>6.5419950650105596</c:v>
                </c:pt>
                <c:pt idx="1128">
                  <c:v>6.5399787582825502</c:v>
                </c:pt>
                <c:pt idx="1129">
                  <c:v>6.5379245308029947</c:v>
                </c:pt>
                <c:pt idx="1130">
                  <c:v>6.5358321928766641</c:v>
                </c:pt>
                <c:pt idx="1131">
                  <c:v>6.5337015535374299</c:v>
                </c:pt>
                <c:pt idx="1132">
                  <c:v>6.5315324205447034</c:v>
                </c:pt>
                <c:pt idx="1133">
                  <c:v>6.5293246003793497</c:v>
                </c:pt>
                <c:pt idx="1134">
                  <c:v>6.5270778982400568</c:v>
                </c:pt>
                <c:pt idx="1135">
                  <c:v>6.5247921180395085</c:v>
                </c:pt>
                <c:pt idx="1136">
                  <c:v>6.5224670624004295</c:v>
                </c:pt>
                <c:pt idx="1137">
                  <c:v>6.5201025326520465</c:v>
                </c:pt>
                <c:pt idx="1138">
                  <c:v>6.5176983288260875</c:v>
                </c:pt>
                <c:pt idx="1139">
                  <c:v>6.5152542496528785</c:v>
                </c:pt>
                <c:pt idx="1140">
                  <c:v>6.51277009255785</c:v>
                </c:pt>
                <c:pt idx="1141">
                  <c:v>6.5102456536573499</c:v>
                </c:pt>
                <c:pt idx="1142">
                  <c:v>6.5076807277551465</c:v>
                </c:pt>
                <c:pt idx="1143">
                  <c:v>6.5050751083385299</c:v>
                </c:pt>
                <c:pt idx="1144">
                  <c:v>6.5024285875743235</c:v>
                </c:pt>
                <c:pt idx="1145">
                  <c:v>6.4997409563053203</c:v>
                </c:pt>
                <c:pt idx="1146">
                  <c:v>6.4970120040463097</c:v>
                </c:pt>
                <c:pt idx="1147">
                  <c:v>6.4942415189804397</c:v>
                </c:pt>
                <c:pt idx="1148">
                  <c:v>6.4914292879551638</c:v>
                </c:pt>
                <c:pt idx="1149">
                  <c:v>6.48857509647857</c:v>
                </c:pt>
                <c:pt idx="1150">
                  <c:v>6.4856787287157198</c:v>
                </c:pt>
                <c:pt idx="1151">
                  <c:v>6.4827399674844699</c:v>
                </c:pt>
                <c:pt idx="1152">
                  <c:v>6.4797585942520159</c:v>
                </c:pt>
                <c:pt idx="1153">
                  <c:v>6.4767343891309004</c:v>
                </c:pt>
                <c:pt idx="1154">
                  <c:v>6.4736671308752038</c:v>
                </c:pt>
                <c:pt idx="1155">
                  <c:v>6.4705565968768495</c:v>
                </c:pt>
                <c:pt idx="1156">
                  <c:v>6.4674025631616097</c:v>
                </c:pt>
                <c:pt idx="1157">
                  <c:v>6.4642048043855365</c:v>
                </c:pt>
                <c:pt idx="1158">
                  <c:v>6.4609630938309124</c:v>
                </c:pt>
                <c:pt idx="1159">
                  <c:v>6.4576772034025902</c:v>
                </c:pt>
                <c:pt idx="1160">
                  <c:v>6.4543469036241738</c:v>
                </c:pt>
                <c:pt idx="1161">
                  <c:v>6.4509719636340099</c:v>
                </c:pt>
                <c:pt idx="1162">
                  <c:v>6.4475521511818004</c:v>
                </c:pt>
                <c:pt idx="1163">
                  <c:v>6.4440872326243097</c:v>
                </c:pt>
                <c:pt idx="1164">
                  <c:v>6.4405769729219395</c:v>
                </c:pt>
                <c:pt idx="1165">
                  <c:v>6.4370211356346276</c:v>
                </c:pt>
                <c:pt idx="1166">
                  <c:v>6.4334194829182341</c:v>
                </c:pt>
                <c:pt idx="1167">
                  <c:v>6.429771775520666</c:v>
                </c:pt>
                <c:pt idx="1168">
                  <c:v>6.4260777727780596</c:v>
                </c:pt>
                <c:pt idx="1169">
                  <c:v>6.422337232610956</c:v>
                </c:pt>
                <c:pt idx="1170">
                  <c:v>6.4185499115205324</c:v>
                </c:pt>
                <c:pt idx="1171">
                  <c:v>6.4147155645848075</c:v>
                </c:pt>
                <c:pt idx="1172">
                  <c:v>6.4108339454547103</c:v>
                </c:pt>
                <c:pt idx="1173">
                  <c:v>6.4069048063504459</c:v>
                </c:pt>
                <c:pt idx="1174">
                  <c:v>6.4029278980575475</c:v>
                </c:pt>
                <c:pt idx="1175">
                  <c:v>6.3989029699230962</c:v>
                </c:pt>
                <c:pt idx="1176">
                  <c:v>6.39482976985202</c:v>
                </c:pt>
                <c:pt idx="1177">
                  <c:v>6.3907080443030999</c:v>
                </c:pt>
                <c:pt idx="1178">
                  <c:v>6.3865375382852347</c:v>
                </c:pt>
                <c:pt idx="1179">
                  <c:v>6.3823179953537714</c:v>
                </c:pt>
                <c:pt idx="1180">
                  <c:v>6.3780491576064797</c:v>
                </c:pt>
                <c:pt idx="1181">
                  <c:v>6.3737307656798636</c:v>
                </c:pt>
                <c:pt idx="1182">
                  <c:v>6.3693625587452161</c:v>
                </c:pt>
                <c:pt idx="1183">
                  <c:v>6.3649442745051923</c:v>
                </c:pt>
                <c:pt idx="1184">
                  <c:v>6.3604756491894525</c:v>
                </c:pt>
                <c:pt idx="1185">
                  <c:v>6.355956417551206</c:v>
                </c:pt>
                <c:pt idx="1186">
                  <c:v>6.3513863128634203</c:v>
                </c:pt>
                <c:pt idx="1187">
                  <c:v>6.3467650669146813</c:v>
                </c:pt>
                <c:pt idx="1188">
                  <c:v>6.3420924100058604</c:v>
                </c:pt>
                <c:pt idx="1189">
                  <c:v>6.3373680709459297</c:v>
                </c:pt>
                <c:pt idx="1190">
                  <c:v>6.3325917770483162</c:v>
                </c:pt>
                <c:pt idx="1191">
                  <c:v>6.3277632541269568</c:v>
                </c:pt>
                <c:pt idx="1192">
                  <c:v>6.3228822264927649</c:v>
                </c:pt>
                <c:pt idx="1193">
                  <c:v>6.3179484169494158</c:v>
                </c:pt>
                <c:pt idx="1194">
                  <c:v>6.3129615467899747</c:v>
                </c:pt>
                <c:pt idx="1195">
                  <c:v>6.3079213357927895</c:v>
                </c:pt>
                <c:pt idx="1196">
                  <c:v>6.3028275022176885</c:v>
                </c:pt>
                <c:pt idx="1197">
                  <c:v>6.297679762802364</c:v>
                </c:pt>
                <c:pt idx="1198">
                  <c:v>6.2924778327583963</c:v>
                </c:pt>
                <c:pt idx="1199">
                  <c:v>6.2872214257674734</c:v>
                </c:pt>
                <c:pt idx="1200">
                  <c:v>6.2819102539776202</c:v>
                </c:pt>
                <c:pt idx="1201">
                  <c:v>6.2765440279993898</c:v>
                </c:pt>
                <c:pt idx="1202">
                  <c:v>6.2711224569019723</c:v>
                </c:pt>
                <c:pt idx="1203">
                  <c:v>6.2656452482094558</c:v>
                </c:pt>
                <c:pt idx="1204">
                  <c:v>6.2601121078971085</c:v>
                </c:pt>
                <c:pt idx="1205">
                  <c:v>6.2545227403873698</c:v>
                </c:pt>
                <c:pt idx="1206">
                  <c:v>6.2488768485460762</c:v>
                </c:pt>
                <c:pt idx="1207">
                  <c:v>6.2431741336789095</c:v>
                </c:pt>
                <c:pt idx="1208">
                  <c:v>6.2374142955271701</c:v>
                </c:pt>
                <c:pt idx="1209">
                  <c:v>6.2315970322643039</c:v>
                </c:pt>
                <c:pt idx="1210">
                  <c:v>6.2257220404920197</c:v>
                </c:pt>
                <c:pt idx="1211">
                  <c:v>6.2197890152361914</c:v>
                </c:pt>
                <c:pt idx="1212">
                  <c:v>6.2137976499436638</c:v>
                </c:pt>
                <c:pt idx="1213">
                  <c:v>6.2077476364777295</c:v>
                </c:pt>
                <c:pt idx="1214">
                  <c:v>6.2016386651148538</c:v>
                </c:pt>
                <c:pt idx="1215">
                  <c:v>6.1954704245405701</c:v>
                </c:pt>
                <c:pt idx="1216">
                  <c:v>6.1892426018458639</c:v>
                </c:pt>
                <c:pt idx="1217">
                  <c:v>6.1829548825231795</c:v>
                </c:pt>
                <c:pt idx="1218">
                  <c:v>6.1766069504627703</c:v>
                </c:pt>
                <c:pt idx="1219">
                  <c:v>6.1701984879487197</c:v>
                </c:pt>
                <c:pt idx="1220">
                  <c:v>6.1637291756553001</c:v>
                </c:pt>
                <c:pt idx="1221">
                  <c:v>6.1571986926430604</c:v>
                </c:pt>
                <c:pt idx="1222">
                  <c:v>6.1506067163551466</c:v>
                </c:pt>
                <c:pt idx="1223">
                  <c:v>6.1439529226131704</c:v>
                </c:pt>
                <c:pt idx="1224">
                  <c:v>6.1372369856138338</c:v>
                </c:pt>
                <c:pt idx="1225">
                  <c:v>6.1304585779249061</c:v>
                </c:pt>
                <c:pt idx="1226">
                  <c:v>6.1236173704811696</c:v>
                </c:pt>
                <c:pt idx="1227">
                  <c:v>6.1167130325810799</c:v>
                </c:pt>
                <c:pt idx="1228">
                  <c:v>6.1097452318827798</c:v>
                </c:pt>
                <c:pt idx="1229">
                  <c:v>6.1027136343999695</c:v>
                </c:pt>
                <c:pt idx="1230">
                  <c:v>6.0956179044985701</c:v>
                </c:pt>
                <c:pt idx="1231">
                  <c:v>6.0884577048927637</c:v>
                </c:pt>
                <c:pt idx="1232">
                  <c:v>6.0812326966408534</c:v>
                </c:pt>
                <c:pt idx="1233">
                  <c:v>6.0739425391420196</c:v>
                </c:pt>
                <c:pt idx="1234">
                  <c:v>6.0665868901321396</c:v>
                </c:pt>
                <c:pt idx="1235">
                  <c:v>6.0591654056799236</c:v>
                </c:pt>
                <c:pt idx="1236">
                  <c:v>6.0516777401834014</c:v>
                </c:pt>
                <c:pt idx="1237">
                  <c:v>6.0441235463658458</c:v>
                </c:pt>
                <c:pt idx="1238">
                  <c:v>6.0365024752721137</c:v>
                </c:pt>
                <c:pt idx="1239">
                  <c:v>6.0288141762647927</c:v>
                </c:pt>
                <c:pt idx="1240">
                  <c:v>6.0210582970203985</c:v>
                </c:pt>
                <c:pt idx="1241">
                  <c:v>6.0132344835255402</c:v>
                </c:pt>
                <c:pt idx="1242">
                  <c:v>6.0053423800729924</c:v>
                </c:pt>
                <c:pt idx="1243">
                  <c:v>5.99738162925832</c:v>
                </c:pt>
                <c:pt idx="1244">
                  <c:v>5.98935187197542</c:v>
                </c:pt>
                <c:pt idx="1245">
                  <c:v>5.981252747413337</c:v>
                </c:pt>
                <c:pt idx="1246">
                  <c:v>5.973083893052026</c:v>
                </c:pt>
                <c:pt idx="1247">
                  <c:v>5.96484494465866</c:v>
                </c:pt>
                <c:pt idx="1248">
                  <c:v>5.9565355362839547</c:v>
                </c:pt>
                <c:pt idx="1249">
                  <c:v>5.9481553002581897</c:v>
                </c:pt>
                <c:pt idx="1250">
                  <c:v>5.9397038671875597</c:v>
                </c:pt>
                <c:pt idx="1251">
                  <c:v>5.9311808659500498</c:v>
                </c:pt>
                <c:pt idx="1252">
                  <c:v>5.9225859236920364</c:v>
                </c:pt>
                <c:pt idx="1253">
                  <c:v>5.9139186658242702</c:v>
                </c:pt>
                <c:pt idx="1254">
                  <c:v>5.9051787160179066</c:v>
                </c:pt>
                <c:pt idx="1255">
                  <c:v>5.8963656962011504</c:v>
                </c:pt>
                <c:pt idx="1256">
                  <c:v>5.8874792265549161</c:v>
                </c:pt>
                <c:pt idx="1257">
                  <c:v>5.8785189255093497</c:v>
                </c:pt>
                <c:pt idx="1258">
                  <c:v>5.8694844097399264</c:v>
                </c:pt>
                <c:pt idx="1259">
                  <c:v>5.8603752941637302</c:v>
                </c:pt>
                <c:pt idx="1260">
                  <c:v>5.8511911919354302</c:v>
                </c:pt>
                <c:pt idx="1261">
                  <c:v>5.8419317144436738</c:v>
                </c:pt>
                <c:pt idx="1262">
                  <c:v>5.832596471307216</c:v>
                </c:pt>
                <c:pt idx="1263">
                  <c:v>5.8231850703710926</c:v>
                </c:pt>
                <c:pt idx="1264">
                  <c:v>5.8136971177027901</c:v>
                </c:pt>
                <c:pt idx="1265">
                  <c:v>5.8041322175884424</c:v>
                </c:pt>
                <c:pt idx="1266">
                  <c:v>5.7944899725290568</c:v>
                </c:pt>
                <c:pt idx="1267">
                  <c:v>5.7847699832368642</c:v>
                </c:pt>
                <c:pt idx="1268">
                  <c:v>5.7749718486309263</c:v>
                </c:pt>
                <c:pt idx="1269">
                  <c:v>5.7650951658341834</c:v>
                </c:pt>
                <c:pt idx="1270">
                  <c:v>5.7551395301689148</c:v>
                </c:pt>
                <c:pt idx="1271">
                  <c:v>5.7451045351531898</c:v>
                </c:pt>
                <c:pt idx="1272">
                  <c:v>5.73498977249732</c:v>
                </c:pt>
                <c:pt idx="1273">
                  <c:v>5.7247948320995548</c:v>
                </c:pt>
                <c:pt idx="1274">
                  <c:v>5.7145193020426399</c:v>
                </c:pt>
                <c:pt idx="1275">
                  <c:v>5.7041627685898604</c:v>
                </c:pt>
                <c:pt idx="1276">
                  <c:v>5.6937248161812759</c:v>
                </c:pt>
                <c:pt idx="1277">
                  <c:v>5.6832050274298096</c:v>
                </c:pt>
                <c:pt idx="1278">
                  <c:v>5.6726029831176641</c:v>
                </c:pt>
                <c:pt idx="1279">
                  <c:v>5.6619182621922848</c:v>
                </c:pt>
                <c:pt idx="1280">
                  <c:v>5.6511504417626002</c:v>
                </c:pt>
                <c:pt idx="1281">
                  <c:v>5.6402990970953404</c:v>
                </c:pt>
                <c:pt idx="1282">
                  <c:v>5.6293638016110599</c:v>
                </c:pt>
                <c:pt idx="1283">
                  <c:v>5.6183441268803795</c:v>
                </c:pt>
                <c:pt idx="1284">
                  <c:v>5.6072396426203701</c:v>
                </c:pt>
                <c:pt idx="1285">
                  <c:v>5.5960499166903102</c:v>
                </c:pt>
                <c:pt idx="1286">
                  <c:v>5.5847745150882364</c:v>
                </c:pt>
                <c:pt idx="1287">
                  <c:v>5.5734130019472303</c:v>
                </c:pt>
                <c:pt idx="1288">
                  <c:v>5.5619649395310962</c:v>
                </c:pt>
                <c:pt idx="1289">
                  <c:v>5.5504298882310898</c:v>
                </c:pt>
                <c:pt idx="1290">
                  <c:v>5.5388074065617499</c:v>
                </c:pt>
                <c:pt idx="1291">
                  <c:v>5.5270970511573063</c:v>
                </c:pt>
                <c:pt idx="1292">
                  <c:v>5.5152983767677162</c:v>
                </c:pt>
                <c:pt idx="1293">
                  <c:v>5.5034109362550447</c:v>
                </c:pt>
                <c:pt idx="1294">
                  <c:v>5.4914342805893801</c:v>
                </c:pt>
                <c:pt idx="1295">
                  <c:v>5.4793679588452902</c:v>
                </c:pt>
                <c:pt idx="1296">
                  <c:v>5.467211518197816</c:v>
                </c:pt>
                <c:pt idx="1297">
                  <c:v>5.4549645039188963</c:v>
                </c:pt>
                <c:pt idx="1298">
                  <c:v>5.4426264593731739</c:v>
                </c:pt>
                <c:pt idx="1299">
                  <c:v>5.4301969260146237</c:v>
                </c:pt>
                <c:pt idx="1300">
                  <c:v>5.4176754433824499</c:v>
                </c:pt>
                <c:pt idx="1301">
                  <c:v>5.4050615490973497</c:v>
                </c:pt>
                <c:pt idx="1302">
                  <c:v>5.3923547788577659</c:v>
                </c:pt>
                <c:pt idx="1303">
                  <c:v>5.3795546664360048</c:v>
                </c:pt>
                <c:pt idx="1304">
                  <c:v>5.3666607436744433</c:v>
                </c:pt>
                <c:pt idx="1305">
                  <c:v>5.3536725404817398</c:v>
                </c:pt>
                <c:pt idx="1306">
                  <c:v>5.3405895848289964</c:v>
                </c:pt>
                <c:pt idx="1307">
                  <c:v>5.3274114027459847</c:v>
                </c:pt>
                <c:pt idx="1308">
                  <c:v>5.3141375183172803</c:v>
                </c:pt>
                <c:pt idx="1309">
                  <c:v>5.3007674536784997</c:v>
                </c:pt>
                <c:pt idx="1310">
                  <c:v>5.2873007290124399</c:v>
                </c:pt>
                <c:pt idx="1311">
                  <c:v>5.2737368625454675</c:v>
                </c:pt>
                <c:pt idx="1312">
                  <c:v>5.2600753705433201</c:v>
                </c:pt>
                <c:pt idx="1313">
                  <c:v>5.2463157673076601</c:v>
                </c:pt>
                <c:pt idx="1314">
                  <c:v>5.2324575651721403</c:v>
                </c:pt>
                <c:pt idx="1315">
                  <c:v>5.2185002744984459</c:v>
                </c:pt>
                <c:pt idx="1316">
                  <c:v>5.2044434036727436</c:v>
                </c:pt>
                <c:pt idx="1317">
                  <c:v>5.1902864591017064</c:v>
                </c:pt>
                <c:pt idx="1318">
                  <c:v>5.1760289452087997</c:v>
                </c:pt>
                <c:pt idx="1319">
                  <c:v>5.1616703644303001</c:v>
                </c:pt>
                <c:pt idx="1320">
                  <c:v>5.1472102172117662</c:v>
                </c:pt>
                <c:pt idx="1321">
                  <c:v>5.1326480020038838</c:v>
                </c:pt>
                <c:pt idx="1322">
                  <c:v>5.1179832152588265</c:v>
                </c:pt>
                <c:pt idx="1323">
                  <c:v>5.1032153514267664</c:v>
                </c:pt>
                <c:pt idx="1324">
                  <c:v>5.0883439029513671</c:v>
                </c:pt>
                <c:pt idx="1325">
                  <c:v>5.0733683602666124</c:v>
                </c:pt>
                <c:pt idx="1326">
                  <c:v>5.0582882117926502</c:v>
                </c:pt>
                <c:pt idx="1327">
                  <c:v>5.0431029439320003</c:v>
                </c:pt>
                <c:pt idx="1328">
                  <c:v>5.0278120410659248</c:v>
                </c:pt>
                <c:pt idx="1329">
                  <c:v>5.0124149855506204</c:v>
                </c:pt>
                <c:pt idx="1330">
                  <c:v>4.9969112577130375</c:v>
                </c:pt>
                <c:pt idx="1331">
                  <c:v>4.9813003358474814</c:v>
                </c:pt>
                <c:pt idx="1332">
                  <c:v>4.9655816962117285</c:v>
                </c:pt>
                <c:pt idx="1333">
                  <c:v>4.9497548130229099</c:v>
                </c:pt>
                <c:pt idx="1334">
                  <c:v>4.9338191584541535</c:v>
                </c:pt>
                <c:pt idx="1335">
                  <c:v>4.9177742026305875</c:v>
                </c:pt>
                <c:pt idx="1336">
                  <c:v>4.9016194136252524</c:v>
                </c:pt>
                <c:pt idx="1337">
                  <c:v>4.8853542574556359</c:v>
                </c:pt>
                <c:pt idx="1338">
                  <c:v>4.8689781980800202</c:v>
                </c:pt>
                <c:pt idx="1339">
                  <c:v>4.8524906973929385</c:v>
                </c:pt>
                <c:pt idx="1340">
                  <c:v>4.8358912152222304</c:v>
                </c:pt>
                <c:pt idx="1341">
                  <c:v>4.8191792093247701</c:v>
                </c:pt>
                <c:pt idx="1342">
                  <c:v>4.8023541353825303</c:v>
                </c:pt>
                <c:pt idx="1343">
                  <c:v>4.7854154469991963</c:v>
                </c:pt>
                <c:pt idx="1344">
                  <c:v>4.7683625956960336</c:v>
                </c:pt>
                <c:pt idx="1345">
                  <c:v>4.7511950309081303</c:v>
                </c:pt>
                <c:pt idx="1346">
                  <c:v>4.7339121999808036</c:v>
                </c:pt>
                <c:pt idx="1347">
                  <c:v>4.7165135481654836</c:v>
                </c:pt>
                <c:pt idx="1348">
                  <c:v>4.6989985186159426</c:v>
                </c:pt>
                <c:pt idx="1349">
                  <c:v>4.6813665523847714</c:v>
                </c:pt>
                <c:pt idx="1350">
                  <c:v>4.6636170884193495</c:v>
                </c:pt>
                <c:pt idx="1351">
                  <c:v>4.6457495635579775</c:v>
                </c:pt>
                <c:pt idx="1352">
                  <c:v>4.6277634125261002</c:v>
                </c:pt>
                <c:pt idx="1353">
                  <c:v>4.6096580679328003</c:v>
                </c:pt>
                <c:pt idx="1354">
                  <c:v>4.5914329602664665</c:v>
                </c:pt>
                <c:pt idx="1355">
                  <c:v>4.5730875178914365</c:v>
                </c:pt>
                <c:pt idx="1356">
                  <c:v>4.5546211670439485</c:v>
                </c:pt>
                <c:pt idx="1357">
                  <c:v>4.5360333318282704</c:v>
                </c:pt>
                <c:pt idx="1358">
                  <c:v>4.5173234342132238</c:v>
                </c:pt>
                <c:pt idx="1359">
                  <c:v>4.4984908940280901</c:v>
                </c:pt>
                <c:pt idx="1360">
                  <c:v>4.4795351289586502</c:v>
                </c:pt>
                <c:pt idx="1361">
                  <c:v>4.4604555545438798</c:v>
                </c:pt>
                <c:pt idx="1362">
                  <c:v>4.4412515841718072</c:v>
                </c:pt>
                <c:pt idx="1363">
                  <c:v>4.42192262907552</c:v>
                </c:pt>
                <c:pt idx="1364">
                  <c:v>4.4024680983298934</c:v>
                </c:pt>
                <c:pt idx="1365">
                  <c:v>4.3828873988472559</c:v>
                </c:pt>
                <c:pt idx="1366">
                  <c:v>4.3631799353738101</c:v>
                </c:pt>
                <c:pt idx="1367">
                  <c:v>4.3433451104859699</c:v>
                </c:pt>
                <c:pt idx="1368">
                  <c:v>4.3233823245862775</c:v>
                </c:pt>
                <c:pt idx="1369">
                  <c:v>4.3032909758995901</c:v>
                </c:pt>
                <c:pt idx="1370">
                  <c:v>4.2830704604695002</c:v>
                </c:pt>
                <c:pt idx="1371">
                  <c:v>4.2627201721545402</c:v>
                </c:pt>
                <c:pt idx="1372">
                  <c:v>4.2422395026239714</c:v>
                </c:pt>
                <c:pt idx="1373">
                  <c:v>4.2216278413543638</c:v>
                </c:pt>
                <c:pt idx="1374">
                  <c:v>4.2008845756257536</c:v>
                </c:pt>
                <c:pt idx="1375">
                  <c:v>4.1800090905175704</c:v>
                </c:pt>
                <c:pt idx="1376">
                  <c:v>4.159000768905206</c:v>
                </c:pt>
                <c:pt idx="1377">
                  <c:v>4.1378589914558299</c:v>
                </c:pt>
                <c:pt idx="1378">
                  <c:v>4.1165831366247962</c:v>
                </c:pt>
                <c:pt idx="1379">
                  <c:v>4.0951725806517496</c:v>
                </c:pt>
                <c:pt idx="1380">
                  <c:v>4.0736266975570334</c:v>
                </c:pt>
                <c:pt idx="1381">
                  <c:v>4.0519448591374525</c:v>
                </c:pt>
                <c:pt idx="1382">
                  <c:v>4.0301264349628738</c:v>
                </c:pt>
                <c:pt idx="1383">
                  <c:v>4.0081707923721739</c:v>
                </c:pt>
                <c:pt idx="1384">
                  <c:v>3.9860772964695501</c:v>
                </c:pt>
                <c:pt idx="1385">
                  <c:v>3.9638453101206381</c:v>
                </c:pt>
                <c:pt idx="1386">
                  <c:v>3.9414741939487663</c:v>
                </c:pt>
                <c:pt idx="1387">
                  <c:v>3.91896330633107</c:v>
                </c:pt>
                <c:pt idx="1388">
                  <c:v>3.8963120033947263</c:v>
                </c:pt>
                <c:pt idx="1389">
                  <c:v>3.8735196390132263</c:v>
                </c:pt>
                <c:pt idx="1390">
                  <c:v>3.8505855648023002</c:v>
                </c:pt>
                <c:pt idx="1391">
                  <c:v>3.8275091301164399</c:v>
                </c:pt>
                <c:pt idx="1392">
                  <c:v>3.8042896820449901</c:v>
                </c:pt>
                <c:pt idx="1393">
                  <c:v>3.7809265654080217</c:v>
                </c:pt>
                <c:pt idx="1394">
                  <c:v>3.7574191227529918</c:v>
                </c:pt>
                <c:pt idx="1395">
                  <c:v>3.73376669435071</c:v>
                </c:pt>
                <c:pt idx="1396">
                  <c:v>3.7099686181915099</c:v>
                </c:pt>
                <c:pt idx="1397">
                  <c:v>3.6860242299814319</c:v>
                </c:pt>
                <c:pt idx="1398">
                  <c:v>3.6619328631386301</c:v>
                </c:pt>
                <c:pt idx="1399">
                  <c:v>3.6376938487890418</c:v>
                </c:pt>
                <c:pt idx="1400">
                  <c:v>3.61330651576323</c:v>
                </c:pt>
                <c:pt idx="1401">
                  <c:v>3.5887701905922298</c:v>
                </c:pt>
                <c:pt idx="1402">
                  <c:v>3.5640841975035702</c:v>
                </c:pt>
                <c:pt idx="1403">
                  <c:v>3.5392478584179812</c:v>
                </c:pt>
                <c:pt idx="1404">
                  <c:v>3.5142604929449597</c:v>
                </c:pt>
                <c:pt idx="1405">
                  <c:v>3.4891214183794519</c:v>
                </c:pt>
                <c:pt idx="1406">
                  <c:v>3.46382994969782</c:v>
                </c:pt>
                <c:pt idx="1407">
                  <c:v>3.4383853995541873</c:v>
                </c:pt>
                <c:pt idx="1408">
                  <c:v>3.4127870782761902</c:v>
                </c:pt>
                <c:pt idx="1409">
                  <c:v>3.3870342938617899</c:v>
                </c:pt>
                <c:pt idx="1410">
                  <c:v>3.3611263519751402</c:v>
                </c:pt>
                <c:pt idx="1411">
                  <c:v>3.3350625559426681</c:v>
                </c:pt>
                <c:pt idx="1412">
                  <c:v>3.3088422067495187</c:v>
                </c:pt>
                <c:pt idx="1413">
                  <c:v>3.2824646030355997</c:v>
                </c:pt>
                <c:pt idx="1414">
                  <c:v>3.2559290410916919</c:v>
                </c:pt>
                <c:pt idx="1415">
                  <c:v>3.22923481485588</c:v>
                </c:pt>
                <c:pt idx="1416">
                  <c:v>3.2023812159095617</c:v>
                </c:pt>
                <c:pt idx="1417">
                  <c:v>3.1753675334737084</c:v>
                </c:pt>
                <c:pt idx="1418">
                  <c:v>3.1481930544048318</c:v>
                </c:pt>
                <c:pt idx="1419">
                  <c:v>3.1208570631917998</c:v>
                </c:pt>
                <c:pt idx="1420">
                  <c:v>3.0933588419510918</c:v>
                </c:pt>
                <c:pt idx="1421">
                  <c:v>3.0656976704237882</c:v>
                </c:pt>
                <c:pt idx="1422">
                  <c:v>3.0378728259715881</c:v>
                </c:pt>
                <c:pt idx="1423">
                  <c:v>3.0098835835725102</c:v>
                </c:pt>
                <c:pt idx="1424">
                  <c:v>2.9817292158177202</c:v>
                </c:pt>
                <c:pt idx="1425">
                  <c:v>2.9534089929073901</c:v>
                </c:pt>
                <c:pt idx="1426">
                  <c:v>2.9249221826469318</c:v>
                </c:pt>
                <c:pt idx="1427">
                  <c:v>2.8962680504431466</c:v>
                </c:pt>
                <c:pt idx="1428">
                  <c:v>2.8674458593006587</c:v>
                </c:pt>
                <c:pt idx="1429">
                  <c:v>2.8384548698177281</c:v>
                </c:pt>
                <c:pt idx="1430">
                  <c:v>2.8092943401827002</c:v>
                </c:pt>
                <c:pt idx="1431">
                  <c:v>2.7799635261701301</c:v>
                </c:pt>
                <c:pt idx="1432">
                  <c:v>2.7504616811370899</c:v>
                </c:pt>
                <c:pt idx="1433">
                  <c:v>2.7207880560189319</c:v>
                </c:pt>
                <c:pt idx="1434">
                  <c:v>2.69094189932615</c:v>
                </c:pt>
                <c:pt idx="1435">
                  <c:v>2.6609224571399812</c:v>
                </c:pt>
                <c:pt idx="1436">
                  <c:v>2.6307289731087473</c:v>
                </c:pt>
                <c:pt idx="1437">
                  <c:v>2.6003606884444217</c:v>
                </c:pt>
                <c:pt idx="1438">
                  <c:v>2.5698168419182101</c:v>
                </c:pt>
                <c:pt idx="1439">
                  <c:v>2.5390966698573298</c:v>
                </c:pt>
              </c:numCache>
            </c:numRef>
          </c:yVal>
        </c:ser>
        <c:ser>
          <c:idx val="3"/>
          <c:order val="3"/>
          <c:tx>
            <c:strRef>
              <c:f>'WeekEnds Info'!$E$1</c:f>
              <c:strCache>
                <c:ptCount val="1"/>
                <c:pt idx="0">
                  <c:v>16-04-2016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'WeekEnds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'WeekEnds Info'!$E$2:$E$1441</c:f>
              <c:numCache>
                <c:formatCode>General</c:formatCode>
                <c:ptCount val="1440"/>
                <c:pt idx="0">
                  <c:v>1.0367599999999899</c:v>
                </c:pt>
                <c:pt idx="1">
                  <c:v>1.0515204688076798</c:v>
                </c:pt>
                <c:pt idx="2">
                  <c:v>1.0659329018796799</c:v>
                </c:pt>
                <c:pt idx="3">
                  <c:v>1.0800005099685417</c:v>
                </c:pt>
                <c:pt idx="4">
                  <c:v>1.0937264915470091</c:v>
                </c:pt>
                <c:pt idx="5">
                  <c:v>1.10711403282634</c:v>
                </c:pt>
                <c:pt idx="6">
                  <c:v>1.1201663077745898</c:v>
                </c:pt>
                <c:pt idx="7">
                  <c:v>1.1328864781349399</c:v>
                </c:pt>
                <c:pt idx="8">
                  <c:v>1.1452776934440299</c:v>
                </c:pt>
                <c:pt idx="9">
                  <c:v>1.15734309105025</c:v>
                </c:pt>
                <c:pt idx="10">
                  <c:v>1.16908579613206</c:v>
                </c:pt>
                <c:pt idx="11">
                  <c:v>1.1805089217162823</c:v>
                </c:pt>
                <c:pt idx="12">
                  <c:v>1.1916155686964609</c:v>
                </c:pt>
                <c:pt idx="13">
                  <c:v>1.2024088258511301</c:v>
                </c:pt>
                <c:pt idx="14">
                  <c:v>1.2128917698621491</c:v>
                </c:pt>
                <c:pt idx="15">
                  <c:v>1.22306746533302</c:v>
                </c:pt>
                <c:pt idx="16">
                  <c:v>1.23293896480719</c:v>
                </c:pt>
                <c:pt idx="17">
                  <c:v>1.2425093087863499</c:v>
                </c:pt>
                <c:pt idx="18">
                  <c:v>1.2517815257487801</c:v>
                </c:pt>
                <c:pt idx="19">
                  <c:v>1.2607586321676598</c:v>
                </c:pt>
                <c:pt idx="20">
                  <c:v>1.269443632529339</c:v>
                </c:pt>
                <c:pt idx="21">
                  <c:v>1.27783951935171</c:v>
                </c:pt>
                <c:pt idx="22">
                  <c:v>1.2859492732024682</c:v>
                </c:pt>
                <c:pt idx="23">
                  <c:v>1.2937758627174798</c:v>
                </c:pt>
                <c:pt idx="24">
                  <c:v>1.3013222446190298</c:v>
                </c:pt>
                <c:pt idx="25">
                  <c:v>1.3085913637341791</c:v>
                </c:pt>
                <c:pt idx="26">
                  <c:v>1.3155861530130999</c:v>
                </c:pt>
                <c:pt idx="27">
                  <c:v>1.3223095335473101</c:v>
                </c:pt>
                <c:pt idx="28">
                  <c:v>1.3287644145880599</c:v>
                </c:pt>
                <c:pt idx="29">
                  <c:v>1.3349536935646198</c:v>
                </c:pt>
                <c:pt idx="30">
                  <c:v>1.3408802561025999</c:v>
                </c:pt>
                <c:pt idx="31">
                  <c:v>1.3465469760422308</c:v>
                </c:pt>
                <c:pt idx="32">
                  <c:v>1.35195671545672</c:v>
                </c:pt>
                <c:pt idx="33">
                  <c:v>1.3571123246705512</c:v>
                </c:pt>
                <c:pt idx="34">
                  <c:v>1.36201664227778</c:v>
                </c:pt>
                <c:pt idx="35">
                  <c:v>1.3666724951603799</c:v>
                </c:pt>
                <c:pt idx="36">
                  <c:v>1.3710826985065101</c:v>
                </c:pt>
                <c:pt idx="37">
                  <c:v>1.3752500558288701</c:v>
                </c:pt>
                <c:pt idx="38">
                  <c:v>1.3791773589830101</c:v>
                </c:pt>
                <c:pt idx="39">
                  <c:v>1.3828673881856199</c:v>
                </c:pt>
                <c:pt idx="40">
                  <c:v>1.38632291203284</c:v>
                </c:pt>
                <c:pt idx="41">
                  <c:v>1.3895466875186198</c:v>
                </c:pt>
                <c:pt idx="42">
                  <c:v>1.39254146005298</c:v>
                </c:pt>
                <c:pt idx="43">
                  <c:v>1.3953099634803501</c:v>
                </c:pt>
                <c:pt idx="44">
                  <c:v>1.39785492009788</c:v>
                </c:pt>
                <c:pt idx="45">
                  <c:v>1.40017904067373</c:v>
                </c:pt>
                <c:pt idx="46">
                  <c:v>1.4022850244654501</c:v>
                </c:pt>
                <c:pt idx="47">
                  <c:v>1.4041755592382101</c:v>
                </c:pt>
                <c:pt idx="48">
                  <c:v>1.4058533212831699</c:v>
                </c:pt>
                <c:pt idx="49">
                  <c:v>1.4073209754357499</c:v>
                </c:pt>
                <c:pt idx="50">
                  <c:v>1.4085811750939998</c:v>
                </c:pt>
                <c:pt idx="51">
                  <c:v>1.4096365622368499</c:v>
                </c:pt>
                <c:pt idx="52">
                  <c:v>1.410489767442479</c:v>
                </c:pt>
                <c:pt idx="53">
                  <c:v>1.41114340990658</c:v>
                </c:pt>
                <c:pt idx="54">
                  <c:v>1.411600097460729</c:v>
                </c:pt>
                <c:pt idx="55">
                  <c:v>1.4118624265906299</c:v>
                </c:pt>
                <c:pt idx="56">
                  <c:v>1.4119329824544782</c:v>
                </c:pt>
                <c:pt idx="57">
                  <c:v>1.4118143389012698</c:v>
                </c:pt>
                <c:pt idx="58">
                  <c:v>1.4115090584890781</c:v>
                </c:pt>
                <c:pt idx="59">
                  <c:v>1.4110196925034182</c:v>
                </c:pt>
                <c:pt idx="60">
                  <c:v>1.41034878097553</c:v>
                </c:pt>
                <c:pt idx="61">
                  <c:v>1.4094988527006782</c:v>
                </c:pt>
                <c:pt idx="62">
                  <c:v>1.4084724252565108</c:v>
                </c:pt>
                <c:pt idx="63">
                  <c:v>1.4072720050213199</c:v>
                </c:pt>
                <c:pt idx="64">
                  <c:v>1.4059000871923881</c:v>
                </c:pt>
                <c:pt idx="65">
                  <c:v>1.4043591558043098</c:v>
                </c:pt>
                <c:pt idx="66">
                  <c:v>1.4026516837472698</c:v>
                </c:pt>
                <c:pt idx="67">
                  <c:v>1.4007801327853699</c:v>
                </c:pt>
                <c:pt idx="68">
                  <c:v>1.3987469535749799</c:v>
                </c:pt>
                <c:pt idx="69">
                  <c:v>1.39655458568298</c:v>
                </c:pt>
                <c:pt idx="70">
                  <c:v>1.3942054576051299</c:v>
                </c:pt>
                <c:pt idx="71">
                  <c:v>1.3917019867843698</c:v>
                </c:pt>
                <c:pt idx="72">
                  <c:v>1.38904657962913</c:v>
                </c:pt>
                <c:pt idx="73">
                  <c:v>1.3862416315316108</c:v>
                </c:pt>
                <c:pt idx="74">
                  <c:v>1.3832895268861609</c:v>
                </c:pt>
                <c:pt idx="75">
                  <c:v>1.3801926391075601</c:v>
                </c:pt>
                <c:pt idx="76">
                  <c:v>1.3769533306493</c:v>
                </c:pt>
                <c:pt idx="77">
                  <c:v>1.37357395302194</c:v>
                </c:pt>
                <c:pt idx="78">
                  <c:v>1.3700568468114309</c:v>
                </c:pt>
                <c:pt idx="79">
                  <c:v>1.3664043416973599</c:v>
                </c:pt>
                <c:pt idx="80">
                  <c:v>1.3626187564713501</c:v>
                </c:pt>
                <c:pt idx="81">
                  <c:v>1.35870239905531</c:v>
                </c:pt>
                <c:pt idx="82">
                  <c:v>1.3546575665197618</c:v>
                </c:pt>
                <c:pt idx="83">
                  <c:v>1.3504865451021799</c:v>
                </c:pt>
                <c:pt idx="84">
                  <c:v>1.3461916102252898</c:v>
                </c:pt>
                <c:pt idx="85">
                  <c:v>1.3417750265153401</c:v>
                </c:pt>
                <c:pt idx="86">
                  <c:v>1.3372390478204992</c:v>
                </c:pt>
                <c:pt idx="87">
                  <c:v>1.3325859172290999</c:v>
                </c:pt>
                <c:pt idx="88">
                  <c:v>1.3278178670879699</c:v>
                </c:pt>
                <c:pt idx="89">
                  <c:v>1.3229371190207608</c:v>
                </c:pt>
                <c:pt idx="90">
                  <c:v>1.3179458839462401</c:v>
                </c:pt>
                <c:pt idx="91">
                  <c:v>1.31284636209663</c:v>
                </c:pt>
                <c:pt idx="92">
                  <c:v>1.3076407430358898</c:v>
                </c:pt>
                <c:pt idx="93">
                  <c:v>1.3023312056780598</c:v>
                </c:pt>
                <c:pt idx="94">
                  <c:v>1.29691991830555</c:v>
                </c:pt>
                <c:pt idx="95">
                  <c:v>1.291409038587459</c:v>
                </c:pt>
                <c:pt idx="96">
                  <c:v>1.285800713597909</c:v>
                </c:pt>
                <c:pt idx="97">
                  <c:v>1.2800970798343201</c:v>
                </c:pt>
                <c:pt idx="98">
                  <c:v>1.2743002632357601</c:v>
                </c:pt>
                <c:pt idx="99">
                  <c:v>1.268412379201231</c:v>
                </c:pt>
                <c:pt idx="100">
                  <c:v>1.2624355326079899</c:v>
                </c:pt>
                <c:pt idx="101">
                  <c:v>1.256371817829899</c:v>
                </c:pt>
                <c:pt idx="102">
                  <c:v>1.2502233187556591</c:v>
                </c:pt>
                <c:pt idx="103">
                  <c:v>1.2439921088072099</c:v>
                </c:pt>
                <c:pt idx="104">
                  <c:v>1.237680250957969</c:v>
                </c:pt>
                <c:pt idx="105">
                  <c:v>1.2312897977511992</c:v>
                </c:pt>
                <c:pt idx="106">
                  <c:v>1.2248227913182899</c:v>
                </c:pt>
                <c:pt idx="107">
                  <c:v>1.2182812633970999</c:v>
                </c:pt>
                <c:pt idx="108">
                  <c:v>1.2116672353502398</c:v>
                </c:pt>
                <c:pt idx="109">
                  <c:v>1.2049827181833899</c:v>
                </c:pt>
                <c:pt idx="110">
                  <c:v>1.1982297125636399</c:v>
                </c:pt>
                <c:pt idx="111">
                  <c:v>1.19141020883777</c:v>
                </c:pt>
                <c:pt idx="112">
                  <c:v>1.1845261870505799</c:v>
                </c:pt>
                <c:pt idx="113">
                  <c:v>1.1775796169632</c:v>
                </c:pt>
                <c:pt idx="114">
                  <c:v>1.1705724580714201</c:v>
                </c:pt>
                <c:pt idx="115">
                  <c:v>1.1635066596239598</c:v>
                </c:pt>
                <c:pt idx="116">
                  <c:v>1.1563841606408209</c:v>
                </c:pt>
                <c:pt idx="117">
                  <c:v>1.1492068899316001</c:v>
                </c:pt>
                <c:pt idx="118">
                  <c:v>1.1419767661137901</c:v>
                </c:pt>
                <c:pt idx="119">
                  <c:v>1.1346956976310598</c:v>
                </c:pt>
                <c:pt idx="120">
                  <c:v>1.12736558277165</c:v>
                </c:pt>
                <c:pt idx="121">
                  <c:v>1.1199883096866001</c:v>
                </c:pt>
                <c:pt idx="122">
                  <c:v>1.11256575640811</c:v>
                </c:pt>
                <c:pt idx="123">
                  <c:v>1.105099790867869</c:v>
                </c:pt>
                <c:pt idx="124">
                  <c:v>1.0975922709152899</c:v>
                </c:pt>
                <c:pt idx="125">
                  <c:v>1.0900450443359309</c:v>
                </c:pt>
                <c:pt idx="126">
                  <c:v>1.0824599488697109</c:v>
                </c:pt>
                <c:pt idx="127">
                  <c:v>1.0748388122292898</c:v>
                </c:pt>
                <c:pt idx="128">
                  <c:v>1.0671834521183299</c:v>
                </c:pt>
                <c:pt idx="129">
                  <c:v>1.0594956762498691</c:v>
                </c:pt>
                <c:pt idx="130">
                  <c:v>1.051777282364579</c:v>
                </c:pt>
                <c:pt idx="131">
                  <c:v>1.0440300582491098</c:v>
                </c:pt>
                <c:pt idx="132">
                  <c:v>1.03625578175438</c:v>
                </c:pt>
                <c:pt idx="133">
                  <c:v>1.0284562208139201</c:v>
                </c:pt>
                <c:pt idx="134">
                  <c:v>1.0206331334621599</c:v>
                </c:pt>
                <c:pt idx="135">
                  <c:v>1.01278826785275</c:v>
                </c:pt>
                <c:pt idx="136">
                  <c:v>1.0049233622768798</c:v>
                </c:pt>
                <c:pt idx="137">
                  <c:v>0.99704014518158401</c:v>
                </c:pt>
                <c:pt idx="138">
                  <c:v>0.989140335188057</c:v>
                </c:pt>
                <c:pt idx="139">
                  <c:v>0.98122564110997401</c:v>
                </c:pt>
                <c:pt idx="140">
                  <c:v>0.97329776197179296</c:v>
                </c:pt>
                <c:pt idx="141">
                  <c:v>0.96535838702707499</c:v>
                </c:pt>
                <c:pt idx="142">
                  <c:v>0.95740919577679451</c:v>
                </c:pt>
                <c:pt idx="143">
                  <c:v>0.94945185798765397</c:v>
                </c:pt>
                <c:pt idx="144">
                  <c:v>0.94148803371039402</c:v>
                </c:pt>
                <c:pt idx="145">
                  <c:v>0.93351937329811441</c:v>
                </c:pt>
                <c:pt idx="146">
                  <c:v>0.92554751742457575</c:v>
                </c:pt>
                <c:pt idx="147">
                  <c:v>0.91757409710252202</c:v>
                </c:pt>
                <c:pt idx="148">
                  <c:v>0.90960073370199201</c:v>
                </c:pt>
                <c:pt idx="149">
                  <c:v>0.90162903896862945</c:v>
                </c:pt>
                <c:pt idx="150">
                  <c:v>0.89366061504200001</c:v>
                </c:pt>
                <c:pt idx="151">
                  <c:v>0.88569705447390001</c:v>
                </c:pt>
                <c:pt idx="152">
                  <c:v>0.87773994024667246</c:v>
                </c:pt>
                <c:pt idx="153">
                  <c:v>0.86979084579152244</c:v>
                </c:pt>
                <c:pt idx="154">
                  <c:v>0.86185133500682742</c:v>
                </c:pt>
                <c:pt idx="155">
                  <c:v>0.85392296227644804</c:v>
                </c:pt>
                <c:pt idx="156">
                  <c:v>0.84600727248804874</c:v>
                </c:pt>
                <c:pt idx="157">
                  <c:v>0.83810580105140142</c:v>
                </c:pt>
                <c:pt idx="158">
                  <c:v>0.83022007391670904</c:v>
                </c:pt>
                <c:pt idx="159">
                  <c:v>0.82235160759291004</c:v>
                </c:pt>
                <c:pt idx="160">
                  <c:v>0.81450190916599796</c:v>
                </c:pt>
                <c:pt idx="161">
                  <c:v>0.80667247631732941</c:v>
                </c:pt>
                <c:pt idx="162">
                  <c:v>0.7988647973419376</c:v>
                </c:pt>
                <c:pt idx="163">
                  <c:v>0.7910803511668566</c:v>
                </c:pt>
                <c:pt idx="164">
                  <c:v>0.78332060736941544</c:v>
                </c:pt>
                <c:pt idx="165">
                  <c:v>0.77558702619556741</c:v>
                </c:pt>
                <c:pt idx="166">
                  <c:v>0.76788105857819633</c:v>
                </c:pt>
                <c:pt idx="167">
                  <c:v>0.76020414615542642</c:v>
                </c:pt>
                <c:pt idx="168">
                  <c:v>0.7525577212889486</c:v>
                </c:pt>
                <c:pt idx="169">
                  <c:v>0.74494320708232042</c:v>
                </c:pt>
                <c:pt idx="170">
                  <c:v>0.73736201739928242</c:v>
                </c:pt>
                <c:pt idx="171">
                  <c:v>0.72981555688207445</c:v>
                </c:pt>
                <c:pt idx="172">
                  <c:v>0.72230522096974803</c:v>
                </c:pt>
                <c:pt idx="173">
                  <c:v>0.71483239591647896</c:v>
                </c:pt>
                <c:pt idx="174">
                  <c:v>0.70739845880987973</c:v>
                </c:pt>
                <c:pt idx="175">
                  <c:v>0.70000477758931245</c:v>
                </c:pt>
                <c:pt idx="176">
                  <c:v>0.69265271106420501</c:v>
                </c:pt>
                <c:pt idx="177">
                  <c:v>0.68534360893236157</c:v>
                </c:pt>
                <c:pt idx="178">
                  <c:v>0.67807881179827989</c:v>
                </c:pt>
                <c:pt idx="179">
                  <c:v>0.67085965119145474</c:v>
                </c:pt>
                <c:pt idx="180">
                  <c:v>0.66368744958470172</c:v>
                </c:pt>
                <c:pt idx="181">
                  <c:v>0.65656352041246557</c:v>
                </c:pt>
                <c:pt idx="182">
                  <c:v>0.64948916808913704</c:v>
                </c:pt>
                <c:pt idx="183">
                  <c:v>0.64246568802735959</c:v>
                </c:pt>
                <c:pt idx="184">
                  <c:v>0.63549436665634895</c:v>
                </c:pt>
                <c:pt idx="185">
                  <c:v>0.62857648144020051</c:v>
                </c:pt>
                <c:pt idx="186">
                  <c:v>0.62171330089621057</c:v>
                </c:pt>
                <c:pt idx="187">
                  <c:v>0.61490608461318175</c:v>
                </c:pt>
                <c:pt idx="188">
                  <c:v>0.60815608326973802</c:v>
                </c:pt>
                <c:pt idx="189">
                  <c:v>0.6014645386526416</c:v>
                </c:pt>
                <c:pt idx="190">
                  <c:v>0.594832683675106</c:v>
                </c:pt>
                <c:pt idx="191">
                  <c:v>0.58826174239510098</c:v>
                </c:pt>
                <c:pt idx="192">
                  <c:v>0.58175293003367601</c:v>
                </c:pt>
                <c:pt idx="193">
                  <c:v>0.57530745299326902</c:v>
                </c:pt>
                <c:pt idx="194">
                  <c:v>0.56892650887601859</c:v>
                </c:pt>
                <c:pt idx="195">
                  <c:v>0.56261128650208059</c:v>
                </c:pt>
                <c:pt idx="196">
                  <c:v>0.55636296592793466</c:v>
                </c:pt>
                <c:pt idx="197">
                  <c:v>0.55018271846471201</c:v>
                </c:pt>
                <c:pt idx="198">
                  <c:v>0.54407170669648575</c:v>
                </c:pt>
                <c:pt idx="199">
                  <c:v>0.53803108449860504</c:v>
                </c:pt>
                <c:pt idx="200">
                  <c:v>0.53206199705599899</c:v>
                </c:pt>
                <c:pt idx="201">
                  <c:v>0.52616558088149157</c:v>
                </c:pt>
                <c:pt idx="202">
                  <c:v>0.5203429638341166</c:v>
                </c:pt>
                <c:pt idx="203">
                  <c:v>0.5145952651374226</c:v>
                </c:pt>
                <c:pt idx="204">
                  <c:v>0.50892359539779697</c:v>
                </c:pt>
                <c:pt idx="205">
                  <c:v>0.50332905662277472</c:v>
                </c:pt>
                <c:pt idx="206">
                  <c:v>0.49781274223935057</c:v>
                </c:pt>
                <c:pt idx="207">
                  <c:v>0.49237573711229238</c:v>
                </c:pt>
                <c:pt idx="208">
                  <c:v>0.48701911756245642</c:v>
                </c:pt>
                <c:pt idx="209">
                  <c:v>0.48174395138509901</c:v>
                </c:pt>
                <c:pt idx="210">
                  <c:v>0.47655129786819</c:v>
                </c:pt>
                <c:pt idx="211">
                  <c:v>0.47144220781072621</c:v>
                </c:pt>
                <c:pt idx="212">
                  <c:v>0.46641772354104322</c:v>
                </c:pt>
                <c:pt idx="213">
                  <c:v>0.46147887893513323</c:v>
                </c:pt>
                <c:pt idx="214">
                  <c:v>0.45662669943495238</c:v>
                </c:pt>
                <c:pt idx="215">
                  <c:v>0.451862202066734</c:v>
                </c:pt>
                <c:pt idx="216">
                  <c:v>0.44718639545931022</c:v>
                </c:pt>
                <c:pt idx="217">
                  <c:v>0.44260027986241623</c:v>
                </c:pt>
                <c:pt idx="218">
                  <c:v>0.43810484716500536</c:v>
                </c:pt>
                <c:pt idx="219">
                  <c:v>0.43370108091356802</c:v>
                </c:pt>
                <c:pt idx="220">
                  <c:v>0.42938995633043436</c:v>
                </c:pt>
                <c:pt idx="221">
                  <c:v>0.42517244033209822</c:v>
                </c:pt>
                <c:pt idx="222">
                  <c:v>0.42104949154752402</c:v>
                </c:pt>
                <c:pt idx="223">
                  <c:v>0.41702206033646344</c:v>
                </c:pt>
                <c:pt idx="224">
                  <c:v>0.41309108880776402</c:v>
                </c:pt>
                <c:pt idx="225">
                  <c:v>0.40925751083768702</c:v>
                </c:pt>
                <c:pt idx="226">
                  <c:v>0.40552225208822001</c:v>
                </c:pt>
                <c:pt idx="227">
                  <c:v>0.40188623002538598</c:v>
                </c:pt>
                <c:pt idx="228">
                  <c:v>0.39835035393756352</c:v>
                </c:pt>
                <c:pt idx="229">
                  <c:v>0.39491552495379323</c:v>
                </c:pt>
                <c:pt idx="230">
                  <c:v>0.39158263606209337</c:v>
                </c:pt>
                <c:pt idx="231">
                  <c:v>0.38835257212777652</c:v>
                </c:pt>
                <c:pt idx="232">
                  <c:v>0.38522620991175738</c:v>
                </c:pt>
                <c:pt idx="233">
                  <c:v>0.38220441808886835</c:v>
                </c:pt>
                <c:pt idx="234">
                  <c:v>0.37928805726617698</c:v>
                </c:pt>
                <c:pt idx="235">
                  <c:v>0.37647798000128835</c:v>
                </c:pt>
                <c:pt idx="236">
                  <c:v>0.37377503082066998</c:v>
                </c:pt>
                <c:pt idx="237">
                  <c:v>0.37118004623796041</c:v>
                </c:pt>
                <c:pt idx="238">
                  <c:v>0.36869385477227701</c:v>
                </c:pt>
                <c:pt idx="239">
                  <c:v>0.36631727696653998</c:v>
                </c:pt>
                <c:pt idx="240">
                  <c:v>0.364051125405778</c:v>
                </c:pt>
                <c:pt idx="241">
                  <c:v>0.36189620473544237</c:v>
                </c:pt>
                <c:pt idx="242">
                  <c:v>0.35985331167971923</c:v>
                </c:pt>
                <c:pt idx="243">
                  <c:v>0.35792323505985352</c:v>
                </c:pt>
                <c:pt idx="244">
                  <c:v>0.35610675581244444</c:v>
                </c:pt>
                <c:pt idx="245">
                  <c:v>0.35440464700776841</c:v>
                </c:pt>
                <c:pt idx="246">
                  <c:v>0.35281767386809537</c:v>
                </c:pt>
                <c:pt idx="247">
                  <c:v>0.35134659378600042</c:v>
                </c:pt>
                <c:pt idx="248">
                  <c:v>0.34999215634266623</c:v>
                </c:pt>
                <c:pt idx="249">
                  <c:v>0.34875510332621401</c:v>
                </c:pt>
                <c:pt idx="250">
                  <c:v>0.34763616874999897</c:v>
                </c:pt>
                <c:pt idx="251">
                  <c:v>0.34663607887094322</c:v>
                </c:pt>
                <c:pt idx="252">
                  <c:v>0.345755552207826</c:v>
                </c:pt>
                <c:pt idx="253">
                  <c:v>0.34499529955961722</c:v>
                </c:pt>
                <c:pt idx="254">
                  <c:v>0.34435602402377902</c:v>
                </c:pt>
                <c:pt idx="255">
                  <c:v>0.34383842101458223</c:v>
                </c:pt>
                <c:pt idx="256">
                  <c:v>0.34344317828142201</c:v>
                </c:pt>
                <c:pt idx="257">
                  <c:v>0.34317097592712437</c:v>
                </c:pt>
                <c:pt idx="258">
                  <c:v>0.34302248642627198</c:v>
                </c:pt>
                <c:pt idx="259">
                  <c:v>0.34299837464350108</c:v>
                </c:pt>
                <c:pt idx="260">
                  <c:v>0.34309929785182308</c:v>
                </c:pt>
                <c:pt idx="261">
                  <c:v>0.34332590575094252</c:v>
                </c:pt>
                <c:pt idx="262">
                  <c:v>0.34367884048556202</c:v>
                </c:pt>
                <c:pt idx="263">
                  <c:v>0.344158736663702</c:v>
                </c:pt>
                <c:pt idx="264">
                  <c:v>0.34476622137500723</c:v>
                </c:pt>
                <c:pt idx="265">
                  <c:v>0.34550191420906223</c:v>
                </c:pt>
                <c:pt idx="266">
                  <c:v>0.34636642727371236</c:v>
                </c:pt>
                <c:pt idx="267">
                  <c:v>0.34736036521336144</c:v>
                </c:pt>
                <c:pt idx="268">
                  <c:v>0.34848432522730444</c:v>
                </c:pt>
                <c:pt idx="269">
                  <c:v>0.34973889708802097</c:v>
                </c:pt>
                <c:pt idx="270">
                  <c:v>0.35112466315950752</c:v>
                </c:pt>
                <c:pt idx="271">
                  <c:v>0.35264219841556799</c:v>
                </c:pt>
                <c:pt idx="272">
                  <c:v>0.35429207045815075</c:v>
                </c:pt>
                <c:pt idx="273">
                  <c:v>0.35607483953564845</c:v>
                </c:pt>
                <c:pt idx="274">
                  <c:v>0.35799105856120778</c:v>
                </c:pt>
                <c:pt idx="275">
                  <c:v>0.36004127313106321</c:v>
                </c:pt>
                <c:pt idx="276">
                  <c:v>0.36222602154281835</c:v>
                </c:pt>
                <c:pt idx="277">
                  <c:v>0.364545834813787</c:v>
                </c:pt>
                <c:pt idx="278">
                  <c:v>0.36700123669929402</c:v>
                </c:pt>
                <c:pt idx="279">
                  <c:v>0.36959274371098821</c:v>
                </c:pt>
                <c:pt idx="280">
                  <c:v>0.3723208651351656</c:v>
                </c:pt>
                <c:pt idx="281">
                  <c:v>0.37518610305106237</c:v>
                </c:pt>
                <c:pt idx="282">
                  <c:v>0.37818895234919137</c:v>
                </c:pt>
                <c:pt idx="283">
                  <c:v>0.38132990074963957</c:v>
                </c:pt>
                <c:pt idx="284">
                  <c:v>0.38460942882038301</c:v>
                </c:pt>
                <c:pt idx="285">
                  <c:v>0.3880280099956156</c:v>
                </c:pt>
                <c:pt idx="286">
                  <c:v>0.39158611059403536</c:v>
                </c:pt>
                <c:pt idx="287">
                  <c:v>0.39528418983718244</c:v>
                </c:pt>
                <c:pt idx="288">
                  <c:v>0.39912269986774068</c:v>
                </c:pt>
                <c:pt idx="289">
                  <c:v>0.40310208576784351</c:v>
                </c:pt>
                <c:pt idx="290">
                  <c:v>0.40722278557741237</c:v>
                </c:pt>
                <c:pt idx="291">
                  <c:v>0.41148523031243422</c:v>
                </c:pt>
                <c:pt idx="292">
                  <c:v>0.41588984398331236</c:v>
                </c:pt>
                <c:pt idx="293">
                  <c:v>0.42043704361315193</c:v>
                </c:pt>
                <c:pt idx="294">
                  <c:v>0.42512723925608198</c:v>
                </c:pt>
                <c:pt idx="295">
                  <c:v>0.42996083401557322</c:v>
                </c:pt>
                <c:pt idx="296">
                  <c:v>0.43493822406274923</c:v>
                </c:pt>
                <c:pt idx="297">
                  <c:v>0.44005979865469008</c:v>
                </c:pt>
                <c:pt idx="298">
                  <c:v>0.44532594015275823</c:v>
                </c:pt>
                <c:pt idx="299">
                  <c:v>0.45073702404090771</c:v>
                </c:pt>
                <c:pt idx="300">
                  <c:v>0.456293418944</c:v>
                </c:pt>
                <c:pt idx="301">
                  <c:v>0.46199548664610279</c:v>
                </c:pt>
                <c:pt idx="302">
                  <c:v>0.46784358210882121</c:v>
                </c:pt>
                <c:pt idx="303">
                  <c:v>0.47383805348961022</c:v>
                </c:pt>
                <c:pt idx="304">
                  <c:v>0.47997924216006621</c:v>
                </c:pt>
                <c:pt idx="305">
                  <c:v>0.48626748272427123</c:v>
                </c:pt>
                <c:pt idx="306">
                  <c:v>0.49270310303707698</c:v>
                </c:pt>
                <c:pt idx="307">
                  <c:v>0.49928642422244651</c:v>
                </c:pt>
                <c:pt idx="308">
                  <c:v>0.50601776069173943</c:v>
                </c:pt>
                <c:pt idx="309">
                  <c:v>0.51289742016204798</c:v>
                </c:pt>
                <c:pt idx="310">
                  <c:v>0.51992570367449475</c:v>
                </c:pt>
                <c:pt idx="311">
                  <c:v>0.52710290561254958</c:v>
                </c:pt>
                <c:pt idx="312">
                  <c:v>0.53442931372035696</c:v>
                </c:pt>
                <c:pt idx="313">
                  <c:v>0.54190520912102202</c:v>
                </c:pt>
                <c:pt idx="314">
                  <c:v>0.54953086633495396</c:v>
                </c:pt>
                <c:pt idx="315">
                  <c:v>0.55730655329814804</c:v>
                </c:pt>
                <c:pt idx="316">
                  <c:v>0.56523253138052798</c:v>
                </c:pt>
                <c:pt idx="317">
                  <c:v>0.57330905540424704</c:v>
                </c:pt>
                <c:pt idx="318">
                  <c:v>0.58153637366198829</c:v>
                </c:pt>
                <c:pt idx="319">
                  <c:v>0.58991472793530042</c:v>
                </c:pt>
                <c:pt idx="320">
                  <c:v>0.59844435351289804</c:v>
                </c:pt>
                <c:pt idx="321">
                  <c:v>0.60712547920897775</c:v>
                </c:pt>
                <c:pt idx="322">
                  <c:v>0.61595832738152945</c:v>
                </c:pt>
                <c:pt idx="323">
                  <c:v>0.62494311395065405</c:v>
                </c:pt>
                <c:pt idx="324">
                  <c:v>0.63408004841687171</c:v>
                </c:pt>
                <c:pt idx="325">
                  <c:v>0.6433693338794374</c:v>
                </c:pt>
                <c:pt idx="326">
                  <c:v>0.65281116705465403</c:v>
                </c:pt>
                <c:pt idx="327">
                  <c:v>0.66240573829418803</c:v>
                </c:pt>
                <c:pt idx="328">
                  <c:v>0.67215323160337515</c:v>
                </c:pt>
                <c:pt idx="329">
                  <c:v>0.68205382465954445</c:v>
                </c:pt>
                <c:pt idx="330">
                  <c:v>0.69210768883031759</c:v>
                </c:pt>
                <c:pt idx="331">
                  <c:v>0.70231498919194235</c:v>
                </c:pt>
                <c:pt idx="332">
                  <c:v>0.71267588454758501</c:v>
                </c:pt>
                <c:pt idx="333">
                  <c:v>0.72319052744565004</c:v>
                </c:pt>
                <c:pt idx="334">
                  <c:v>0.73385906419810976</c:v>
                </c:pt>
                <c:pt idx="335">
                  <c:v>0.74468163489878303</c:v>
                </c:pt>
                <c:pt idx="336">
                  <c:v>0.75565837344168574</c:v>
                </c:pt>
                <c:pt idx="337">
                  <c:v>0.76678940753931901</c:v>
                </c:pt>
                <c:pt idx="338">
                  <c:v>0.77807485874098758</c:v>
                </c:pt>
                <c:pt idx="339">
                  <c:v>0.78951484245113102</c:v>
                </c:pt>
                <c:pt idx="340">
                  <c:v>0.80110946794760196</c:v>
                </c:pt>
                <c:pt idx="341">
                  <c:v>0.81285883840001372</c:v>
                </c:pt>
                <c:pt idx="342">
                  <c:v>0.82476305088803403</c:v>
                </c:pt>
                <c:pt idx="343">
                  <c:v>0.83682219641970546</c:v>
                </c:pt>
                <c:pt idx="344">
                  <c:v>0.84903635994975457</c:v>
                </c:pt>
                <c:pt idx="345">
                  <c:v>0.86140562039790003</c:v>
                </c:pt>
                <c:pt idx="346">
                  <c:v>0.87393005066719276</c:v>
                </c:pt>
                <c:pt idx="347">
                  <c:v>0.88660971766228658</c:v>
                </c:pt>
                <c:pt idx="348">
                  <c:v>0.8994446823077864</c:v>
                </c:pt>
                <c:pt idx="349">
                  <c:v>0.91243499956655061</c:v>
                </c:pt>
                <c:pt idx="350">
                  <c:v>0.92558071845800105</c:v>
                </c:pt>
                <c:pt idx="351">
                  <c:v>0.93888188207642842</c:v>
                </c:pt>
                <c:pt idx="352">
                  <c:v>0.95233852760933302</c:v>
                </c:pt>
                <c:pt idx="353">
                  <c:v>0.96595068635570358</c:v>
                </c:pt>
                <c:pt idx="354">
                  <c:v>0.97971838374435261</c:v>
                </c:pt>
                <c:pt idx="355">
                  <c:v>0.99364163935223604</c:v>
                </c:pt>
                <c:pt idx="356">
                  <c:v>1.00772046692273</c:v>
                </c:pt>
                <c:pt idx="357">
                  <c:v>1.0219548743839899</c:v>
                </c:pt>
                <c:pt idx="358">
                  <c:v>1.0363448638672401</c:v>
                </c:pt>
                <c:pt idx="359">
                  <c:v>1.05089043172508</c:v>
                </c:pt>
                <c:pt idx="360">
                  <c:v>1.0655915685497999</c:v>
                </c:pt>
                <c:pt idx="361">
                  <c:v>1.0804482591917308</c:v>
                </c:pt>
                <c:pt idx="362">
                  <c:v>1.095460482777489</c:v>
                </c:pt>
                <c:pt idx="363">
                  <c:v>1.1106282127283598</c:v>
                </c:pt>
                <c:pt idx="364">
                  <c:v>1.12595141677857</c:v>
                </c:pt>
                <c:pt idx="365">
                  <c:v>1.14143005699359</c:v>
                </c:pt>
                <c:pt idx="366">
                  <c:v>1.1570640897885001</c:v>
                </c:pt>
                <c:pt idx="367">
                  <c:v>1.1728534659462517</c:v>
                </c:pt>
                <c:pt idx="368">
                  <c:v>1.1887981306360009</c:v>
                </c:pt>
                <c:pt idx="369">
                  <c:v>1.2048980234314099</c:v>
                </c:pt>
                <c:pt idx="370">
                  <c:v>1.2211530783290099</c:v>
                </c:pt>
                <c:pt idx="371">
                  <c:v>1.2375632237664198</c:v>
                </c:pt>
                <c:pt idx="372">
                  <c:v>1.2541283826407599</c:v>
                </c:pt>
                <c:pt idx="373">
                  <c:v>1.2708484723269</c:v>
                </c:pt>
                <c:pt idx="374">
                  <c:v>1.2877234046957999</c:v>
                </c:pt>
                <c:pt idx="375">
                  <c:v>1.30475308613281</c:v>
                </c:pt>
                <c:pt idx="376">
                  <c:v>1.321937417555979</c:v>
                </c:pt>
                <c:pt idx="377">
                  <c:v>1.339276294434409</c:v>
                </c:pt>
                <c:pt idx="378">
                  <c:v>1.3567696068065001</c:v>
                </c:pt>
                <c:pt idx="379">
                  <c:v>1.3744172392983409</c:v>
                </c:pt>
                <c:pt idx="380">
                  <c:v>1.3922190711419409</c:v>
                </c:pt>
                <c:pt idx="381">
                  <c:v>1.41017497619363</c:v>
                </c:pt>
                <c:pt idx="382">
                  <c:v>1.42828482295228</c:v>
                </c:pt>
                <c:pt idx="383">
                  <c:v>1.44654847457769</c:v>
                </c:pt>
                <c:pt idx="384">
                  <c:v>1.4649657889088799</c:v>
                </c:pt>
                <c:pt idx="385">
                  <c:v>1.4835366184823782</c:v>
                </c:pt>
                <c:pt idx="386">
                  <c:v>1.5022608105505799</c:v>
                </c:pt>
                <c:pt idx="387">
                  <c:v>1.521138207100019</c:v>
                </c:pt>
                <c:pt idx="388">
                  <c:v>1.5401686448696899</c:v>
                </c:pt>
                <c:pt idx="389">
                  <c:v>1.5593519553693698</c:v>
                </c:pt>
                <c:pt idx="390">
                  <c:v>1.5786879648979517</c:v>
                </c:pt>
                <c:pt idx="391">
                  <c:v>1.598176494561721</c:v>
                </c:pt>
                <c:pt idx="392">
                  <c:v>1.61781736029267</c:v>
                </c:pt>
                <c:pt idx="393">
                  <c:v>1.6376103728668601</c:v>
                </c:pt>
                <c:pt idx="394">
                  <c:v>1.65755533792267</c:v>
                </c:pt>
                <c:pt idx="395">
                  <c:v>1.6776520559791499</c:v>
                </c:pt>
                <c:pt idx="396">
                  <c:v>1.6979003224543199</c:v>
                </c:pt>
                <c:pt idx="397">
                  <c:v>1.7182999276834898</c:v>
                </c:pt>
                <c:pt idx="398">
                  <c:v>1.7388506569375699</c:v>
                </c:pt>
                <c:pt idx="399">
                  <c:v>1.7595522904413898</c:v>
                </c:pt>
                <c:pt idx="400">
                  <c:v>1.7804046033919998</c:v>
                </c:pt>
                <c:pt idx="401">
                  <c:v>1.80140736597698</c:v>
                </c:pt>
                <c:pt idx="402">
                  <c:v>1.82256034339277</c:v>
                </c:pt>
                <c:pt idx="403">
                  <c:v>1.8438632958629981</c:v>
                </c:pt>
                <c:pt idx="404">
                  <c:v>1.8653159786567417</c:v>
                </c:pt>
                <c:pt idx="405">
                  <c:v>1.8869181421068801</c:v>
                </c:pt>
                <c:pt idx="406">
                  <c:v>1.9086695316284001</c:v>
                </c:pt>
                <c:pt idx="407">
                  <c:v>1.9305698877367101</c:v>
                </c:pt>
                <c:pt idx="408">
                  <c:v>1.9526189460659609</c:v>
                </c:pt>
                <c:pt idx="409">
                  <c:v>1.97481643738733</c:v>
                </c:pt>
                <c:pt idx="410">
                  <c:v>1.9971620876273499</c:v>
                </c:pt>
                <c:pt idx="411">
                  <c:v>2.0196556178862468</c:v>
                </c:pt>
                <c:pt idx="412">
                  <c:v>2.0422967444562299</c:v>
                </c:pt>
                <c:pt idx="413">
                  <c:v>2.0650851788397881</c:v>
                </c:pt>
                <c:pt idx="414">
                  <c:v>2.0880206277680302</c:v>
                </c:pt>
                <c:pt idx="415">
                  <c:v>2.1111027932189881</c:v>
                </c:pt>
                <c:pt idx="416">
                  <c:v>2.134331372435974</c:v>
                </c:pt>
                <c:pt idx="417">
                  <c:v>2.1577060579457719</c:v>
                </c:pt>
                <c:pt idx="418">
                  <c:v>2.1812265375770812</c:v>
                </c:pt>
                <c:pt idx="419">
                  <c:v>2.2048924944787873</c:v>
                </c:pt>
                <c:pt idx="420">
                  <c:v>2.22870360713824</c:v>
                </c:pt>
                <c:pt idx="421">
                  <c:v>2.2526595493995987</c:v>
                </c:pt>
                <c:pt idx="422">
                  <c:v>2.276759990482168</c:v>
                </c:pt>
                <c:pt idx="423">
                  <c:v>2.3010045949986284</c:v>
                </c:pt>
                <c:pt idx="424">
                  <c:v>2.3253930229734698</c:v>
                </c:pt>
                <c:pt idx="425">
                  <c:v>2.3499249298611797</c:v>
                </c:pt>
                <c:pt idx="426">
                  <c:v>2.37459996656467</c:v>
                </c:pt>
                <c:pt idx="427">
                  <c:v>2.3994177794534797</c:v>
                </c:pt>
                <c:pt idx="428">
                  <c:v>2.4243780103821999</c:v>
                </c:pt>
                <c:pt idx="429">
                  <c:v>2.4494802967086882</c:v>
                </c:pt>
                <c:pt idx="430">
                  <c:v>2.474724271312462</c:v>
                </c:pt>
                <c:pt idx="431">
                  <c:v>2.5001095626129435</c:v>
                </c:pt>
                <c:pt idx="432">
                  <c:v>2.5256357945878101</c:v>
                </c:pt>
                <c:pt idx="433">
                  <c:v>2.5513025867913499</c:v>
                </c:pt>
                <c:pt idx="434">
                  <c:v>2.5771095543726412</c:v>
                </c:pt>
                <c:pt idx="435">
                  <c:v>2.6030563080940401</c:v>
                </c:pt>
                <c:pt idx="436">
                  <c:v>2.62914245434933</c:v>
                </c:pt>
                <c:pt idx="437">
                  <c:v>2.65536759518216</c:v>
                </c:pt>
                <c:pt idx="438">
                  <c:v>2.6817313283043021</c:v>
                </c:pt>
                <c:pt idx="439">
                  <c:v>2.7082332471139541</c:v>
                </c:pt>
                <c:pt idx="440">
                  <c:v>2.7348729407140597</c:v>
                </c:pt>
                <c:pt idx="441">
                  <c:v>2.761649993930678</c:v>
                </c:pt>
                <c:pt idx="442">
                  <c:v>2.7885639873312118</c:v>
                </c:pt>
                <c:pt idx="443">
                  <c:v>2.8156144972427581</c:v>
                </c:pt>
                <c:pt idx="444">
                  <c:v>2.8428010957704481</c:v>
                </c:pt>
                <c:pt idx="445">
                  <c:v>2.8701233508157098</c:v>
                </c:pt>
                <c:pt idx="446">
                  <c:v>2.8975808260946301</c:v>
                </c:pt>
                <c:pt idx="447">
                  <c:v>2.9251730811562102</c:v>
                </c:pt>
                <c:pt idx="448">
                  <c:v>2.9528996714007381</c:v>
                </c:pt>
                <c:pt idx="449">
                  <c:v>2.9807601480980899</c:v>
                </c:pt>
                <c:pt idx="450">
                  <c:v>3.008754058406002</c:v>
                </c:pt>
                <c:pt idx="451">
                  <c:v>3.036880945388408</c:v>
                </c:pt>
                <c:pt idx="452">
                  <c:v>3.06514034803378</c:v>
                </c:pt>
                <c:pt idx="453">
                  <c:v>3.0935318012734125</c:v>
                </c:pt>
                <c:pt idx="454">
                  <c:v>3.1220548359997187</c:v>
                </c:pt>
                <c:pt idx="455">
                  <c:v>3.1507089790846079</c:v>
                </c:pt>
                <c:pt idx="456">
                  <c:v>3.1794937533977099</c:v>
                </c:pt>
                <c:pt idx="457">
                  <c:v>3.2084086778247598</c:v>
                </c:pt>
                <c:pt idx="458">
                  <c:v>3.2374532672859018</c:v>
                </c:pt>
                <c:pt idx="459">
                  <c:v>3.2666270327539402</c:v>
                </c:pt>
                <c:pt idx="460">
                  <c:v>3.2959294812727502</c:v>
                </c:pt>
                <c:pt idx="461">
                  <c:v>3.3253601159754997</c:v>
                </c:pt>
                <c:pt idx="462">
                  <c:v>3.3549184361030369</c:v>
                </c:pt>
                <c:pt idx="463">
                  <c:v>3.3846039370221597</c:v>
                </c:pt>
                <c:pt idx="464">
                  <c:v>3.4144161102439079</c:v>
                </c:pt>
                <c:pt idx="465">
                  <c:v>3.4443544434419602</c:v>
                </c:pt>
                <c:pt idx="466">
                  <c:v>3.4744184204708564</c:v>
                </c:pt>
                <c:pt idx="467">
                  <c:v>3.5046075213843699</c:v>
                </c:pt>
                <c:pt idx="468">
                  <c:v>3.5349212224537898</c:v>
                </c:pt>
                <c:pt idx="469">
                  <c:v>3.5653589961862284</c:v>
                </c:pt>
                <c:pt idx="470">
                  <c:v>3.5959203113429918</c:v>
                </c:pt>
                <c:pt idx="471">
                  <c:v>3.6266046329578199</c:v>
                </c:pt>
                <c:pt idx="472">
                  <c:v>3.6574114223552301</c:v>
                </c:pt>
                <c:pt idx="473">
                  <c:v>3.688340137168848</c:v>
                </c:pt>
                <c:pt idx="474">
                  <c:v>3.71939023135972</c:v>
                </c:pt>
                <c:pt idx="475">
                  <c:v>3.7505611552345601</c:v>
                </c:pt>
                <c:pt idx="476">
                  <c:v>3.7818523554641481</c:v>
                </c:pt>
                <c:pt idx="477">
                  <c:v>3.8132632751016198</c:v>
                </c:pt>
                <c:pt idx="478">
                  <c:v>3.8447933536007501</c:v>
                </c:pt>
                <c:pt idx="479">
                  <c:v>3.8764420268342761</c:v>
                </c:pt>
                <c:pt idx="480">
                  <c:v>3.9082087271122501</c:v>
                </c:pt>
                <c:pt idx="481">
                  <c:v>3.9400928832002884</c:v>
                </c:pt>
                <c:pt idx="482">
                  <c:v>3.9720939203379482</c:v>
                </c:pt>
                <c:pt idx="483">
                  <c:v>4.0042112602569926</c:v>
                </c:pt>
                <c:pt idx="484">
                  <c:v>4.0364443211997303</c:v>
                </c:pt>
                <c:pt idx="485">
                  <c:v>4.0687925179373163</c:v>
                </c:pt>
                <c:pt idx="486">
                  <c:v>4.1012552617880775</c:v>
                </c:pt>
                <c:pt idx="487">
                  <c:v>4.1338319606357947</c:v>
                </c:pt>
                <c:pt idx="488">
                  <c:v>4.1665220189480863</c:v>
                </c:pt>
                <c:pt idx="489">
                  <c:v>4.1993248377946299</c:v>
                </c:pt>
                <c:pt idx="490">
                  <c:v>4.2322398148655402</c:v>
                </c:pt>
                <c:pt idx="491">
                  <c:v>4.2652663444896435</c:v>
                </c:pt>
                <c:pt idx="492">
                  <c:v>4.2984038176528401</c:v>
                </c:pt>
                <c:pt idx="493">
                  <c:v>4.3316516220163503</c:v>
                </c:pt>
                <c:pt idx="494">
                  <c:v>4.3650091419351096</c:v>
                </c:pt>
                <c:pt idx="495">
                  <c:v>4.3984757584759837</c:v>
                </c:pt>
                <c:pt idx="496">
                  <c:v>4.4320508494362061</c:v>
                </c:pt>
                <c:pt idx="497">
                  <c:v>4.4657337893615434</c:v>
                </c:pt>
                <c:pt idx="498">
                  <c:v>4.4995239495647237</c:v>
                </c:pt>
                <c:pt idx="499">
                  <c:v>4.5334206981437024</c:v>
                </c:pt>
                <c:pt idx="500">
                  <c:v>4.5674234</c:v>
                </c:pt>
                <c:pt idx="501">
                  <c:v>4.6015314168569663</c:v>
                </c:pt>
                <c:pt idx="502">
                  <c:v>4.63574410727818</c:v>
                </c:pt>
                <c:pt idx="503">
                  <c:v>4.6700608266856296</c:v>
                </c:pt>
                <c:pt idx="504">
                  <c:v>4.7044809273781958</c:v>
                </c:pt>
                <c:pt idx="505">
                  <c:v>4.7390037585498135</c:v>
                </c:pt>
                <c:pt idx="506">
                  <c:v>4.7736286663078635</c:v>
                </c:pt>
                <c:pt idx="507">
                  <c:v>4.80835499369147</c:v>
                </c:pt>
                <c:pt idx="508">
                  <c:v>4.8431820806898198</c:v>
                </c:pt>
                <c:pt idx="509">
                  <c:v>4.8781092642604396</c:v>
                </c:pt>
                <c:pt idx="510">
                  <c:v>4.9131358783475747</c:v>
                </c:pt>
                <c:pt idx="511">
                  <c:v>4.9482612539004514</c:v>
                </c:pt>
                <c:pt idx="512">
                  <c:v>4.9834847188915798</c:v>
                </c:pt>
                <c:pt idx="513">
                  <c:v>5.0188055983351365</c:v>
                </c:pt>
                <c:pt idx="514">
                  <c:v>5.0542232143051997</c:v>
                </c:pt>
                <c:pt idx="515">
                  <c:v>5.0897368859540935</c:v>
                </c:pt>
                <c:pt idx="516">
                  <c:v>5.1253459295307264</c:v>
                </c:pt>
                <c:pt idx="517">
                  <c:v>5.1610496583988485</c:v>
                </c:pt>
                <c:pt idx="518">
                  <c:v>5.1968473830554496</c:v>
                </c:pt>
                <c:pt idx="519">
                  <c:v>5.2327384111489597</c:v>
                </c:pt>
                <c:pt idx="520">
                  <c:v>5.2687220474976701</c:v>
                </c:pt>
                <c:pt idx="521">
                  <c:v>5.3047975941079475</c:v>
                </c:pt>
                <c:pt idx="522">
                  <c:v>5.34096435019267</c:v>
                </c:pt>
                <c:pt idx="523">
                  <c:v>5.3772216121894001</c:v>
                </c:pt>
                <c:pt idx="524">
                  <c:v>5.4135686737788102</c:v>
                </c:pt>
                <c:pt idx="525">
                  <c:v>5.4500048259029397</c:v>
                </c:pt>
                <c:pt idx="526">
                  <c:v>5.4865293567835103</c:v>
                </c:pt>
                <c:pt idx="527">
                  <c:v>5.5231415519402685</c:v>
                </c:pt>
                <c:pt idx="528">
                  <c:v>5.5598406942092735</c:v>
                </c:pt>
                <c:pt idx="529">
                  <c:v>5.5966260637612102</c:v>
                </c:pt>
                <c:pt idx="530">
                  <c:v>5.6334969381197162</c:v>
                </c:pt>
                <c:pt idx="531">
                  <c:v>5.6704525921797</c:v>
                </c:pt>
                <c:pt idx="532">
                  <c:v>5.7074922982256204</c:v>
                </c:pt>
                <c:pt idx="533">
                  <c:v>5.7446153259498303</c:v>
                </c:pt>
                <c:pt idx="534">
                  <c:v>5.7818209424708824</c:v>
                </c:pt>
                <c:pt idx="535">
                  <c:v>5.8191084123518504</c:v>
                </c:pt>
                <c:pt idx="536">
                  <c:v>5.8564769976186204</c:v>
                </c:pt>
                <c:pt idx="537">
                  <c:v>5.8939259577782037</c:v>
                </c:pt>
                <c:pt idx="538">
                  <c:v>5.9314545498371301</c:v>
                </c:pt>
                <c:pt idx="539">
                  <c:v>5.9690620283196134</c:v>
                </c:pt>
                <c:pt idx="540">
                  <c:v>6.0067476452859703</c:v>
                </c:pt>
                <c:pt idx="541">
                  <c:v>6.0445106503509258</c:v>
                </c:pt>
                <c:pt idx="542">
                  <c:v>6.0823502907019202</c:v>
                </c:pt>
                <c:pt idx="543">
                  <c:v>6.1202658111173776</c:v>
                </c:pt>
                <c:pt idx="544">
                  <c:v>6.1582564539850564</c:v>
                </c:pt>
                <c:pt idx="545">
                  <c:v>6.1963214593204095</c:v>
                </c:pt>
                <c:pt idx="546">
                  <c:v>6.2344600647847814</c:v>
                </c:pt>
                <c:pt idx="547">
                  <c:v>6.2726715057038138</c:v>
                </c:pt>
                <c:pt idx="548">
                  <c:v>6.3109550150857361</c:v>
                </c:pt>
                <c:pt idx="549">
                  <c:v>6.3493098236396834</c:v>
                </c:pt>
                <c:pt idx="550">
                  <c:v>6.3877351597939969</c:v>
                </c:pt>
                <c:pt idx="551">
                  <c:v>6.4262302497145303</c:v>
                </c:pt>
                <c:pt idx="552">
                  <c:v>6.4647943173229665</c:v>
                </c:pt>
                <c:pt idx="553">
                  <c:v>6.5034265843151804</c:v>
                </c:pt>
                <c:pt idx="554">
                  <c:v>6.5421262701794447</c:v>
                </c:pt>
                <c:pt idx="555">
                  <c:v>6.5808925922149024</c:v>
                </c:pt>
                <c:pt idx="556">
                  <c:v>6.6197247655496803</c:v>
                </c:pt>
                <c:pt idx="557">
                  <c:v>6.6586220031593824</c:v>
                </c:pt>
                <c:pt idx="558">
                  <c:v>6.6975835158853059</c:v>
                </c:pt>
                <c:pt idx="559">
                  <c:v>6.7366085124527739</c:v>
                </c:pt>
                <c:pt idx="560">
                  <c:v>6.7756961994894631</c:v>
                </c:pt>
                <c:pt idx="561">
                  <c:v>6.8148457815436734</c:v>
                </c:pt>
                <c:pt idx="562">
                  <c:v>6.8540564611027168</c:v>
                </c:pt>
                <c:pt idx="563">
                  <c:v>6.8933274386112</c:v>
                </c:pt>
                <c:pt idx="564">
                  <c:v>6.9326579124892636</c:v>
                </c:pt>
                <c:pt idx="565">
                  <c:v>6.9720470791509799</c:v>
                </c:pt>
                <c:pt idx="566">
                  <c:v>7.0114941330226834</c:v>
                </c:pt>
                <c:pt idx="567">
                  <c:v>7.0509982665612059</c:v>
                </c:pt>
                <c:pt idx="568">
                  <c:v>7.0905586702722161</c:v>
                </c:pt>
                <c:pt idx="569">
                  <c:v>7.1301745327286064</c:v>
                </c:pt>
                <c:pt idx="570">
                  <c:v>7.1698450405886485</c:v>
                </c:pt>
                <c:pt idx="571">
                  <c:v>7.2095693786144999</c:v>
                </c:pt>
                <c:pt idx="572">
                  <c:v>7.2493467296903837</c:v>
                </c:pt>
                <c:pt idx="573">
                  <c:v>7.2891762748408899</c:v>
                </c:pt>
                <c:pt idx="574">
                  <c:v>7.3290571932494002</c:v>
                </c:pt>
                <c:pt idx="575">
                  <c:v>7.3689886622763048</c:v>
                </c:pt>
                <c:pt idx="576">
                  <c:v>7.4089698574773895</c:v>
                </c:pt>
                <c:pt idx="577">
                  <c:v>7.4489999526220236</c:v>
                </c:pt>
                <c:pt idx="578">
                  <c:v>7.4890781197116771</c:v>
                </c:pt>
                <c:pt idx="579">
                  <c:v>7.5292035289979697</c:v>
                </c:pt>
                <c:pt idx="580">
                  <c:v>7.5693753490012696</c:v>
                </c:pt>
                <c:pt idx="581">
                  <c:v>7.6095927465287865</c:v>
                </c:pt>
                <c:pt idx="582">
                  <c:v>7.6498548866929665</c:v>
                </c:pt>
                <c:pt idx="583">
                  <c:v>7.6901609329298202</c:v>
                </c:pt>
                <c:pt idx="584">
                  <c:v>7.7305100470172263</c:v>
                </c:pt>
                <c:pt idx="585">
                  <c:v>7.7709013890932237</c:v>
                </c:pt>
                <c:pt idx="586">
                  <c:v>7.8113341176743099</c:v>
                </c:pt>
                <c:pt idx="587">
                  <c:v>7.8518073896738638</c:v>
                </c:pt>
                <c:pt idx="588">
                  <c:v>7.8923203604202685</c:v>
                </c:pt>
                <c:pt idx="589">
                  <c:v>7.9328721836754434</c:v>
                </c:pt>
                <c:pt idx="590">
                  <c:v>7.9734620116529671</c:v>
                </c:pt>
                <c:pt idx="591">
                  <c:v>8.014088995036488</c:v>
                </c:pt>
                <c:pt idx="592">
                  <c:v>8.0547522829980593</c:v>
                </c:pt>
                <c:pt idx="593">
                  <c:v>8.0954510232163717</c:v>
                </c:pt>
                <c:pt idx="594">
                  <c:v>8.1361843618951237</c:v>
                </c:pt>
                <c:pt idx="595">
                  <c:v>8.1769514437813289</c:v>
                </c:pt>
                <c:pt idx="596">
                  <c:v>8.2177514121836079</c:v>
                </c:pt>
                <c:pt idx="597">
                  <c:v>8.2585834089904839</c:v>
                </c:pt>
                <c:pt idx="598">
                  <c:v>8.2994465746888118</c:v>
                </c:pt>
                <c:pt idx="599">
                  <c:v>8.3403400483819006</c:v>
                </c:pt>
                <c:pt idx="600">
                  <c:v>8.3812629678079897</c:v>
                </c:pt>
                <c:pt idx="601">
                  <c:v>8.4222144693585239</c:v>
                </c:pt>
                <c:pt idx="602">
                  <c:v>8.4631936880963892</c:v>
                </c:pt>
                <c:pt idx="603">
                  <c:v>8.5041997577743498</c:v>
                </c:pt>
                <c:pt idx="604">
                  <c:v>8.5452318108532008</c:v>
                </c:pt>
                <c:pt idx="605">
                  <c:v>8.5862889785202672</c:v>
                </c:pt>
                <c:pt idx="606">
                  <c:v>8.6273703907075934</c:v>
                </c:pt>
                <c:pt idx="607">
                  <c:v>8.668475176110249</c:v>
                </c:pt>
                <c:pt idx="608">
                  <c:v>8.7096024622047601</c:v>
                </c:pt>
                <c:pt idx="609">
                  <c:v>8.7507513752672708</c:v>
                </c:pt>
                <c:pt idx="610">
                  <c:v>8.791921040391955</c:v>
                </c:pt>
                <c:pt idx="611">
                  <c:v>8.8331105815093505</c:v>
                </c:pt>
                <c:pt idx="612">
                  <c:v>8.8743191214045289</c:v>
                </c:pt>
                <c:pt idx="613">
                  <c:v>8.9155457817355899</c:v>
                </c:pt>
                <c:pt idx="614">
                  <c:v>8.9567896830518592</c:v>
                </c:pt>
                <c:pt idx="615">
                  <c:v>8.9980499448122195</c:v>
                </c:pt>
                <c:pt idx="616">
                  <c:v>9.0393256854034689</c:v>
                </c:pt>
                <c:pt idx="617">
                  <c:v>9.0806160221585799</c:v>
                </c:pt>
                <c:pt idx="618">
                  <c:v>9.1219200713750315</c:v>
                </c:pt>
                <c:pt idx="619">
                  <c:v>9.1632369483331608</c:v>
                </c:pt>
                <c:pt idx="620">
                  <c:v>9.2045657673143619</c:v>
                </c:pt>
                <c:pt idx="621">
                  <c:v>9.2459056416195669</c:v>
                </c:pt>
                <c:pt idx="622">
                  <c:v>9.2872556835874533</c:v>
                </c:pt>
                <c:pt idx="623">
                  <c:v>9.3286150046127325</c:v>
                </c:pt>
                <c:pt idx="624">
                  <c:v>9.3699827151645483</c:v>
                </c:pt>
                <c:pt idx="625">
                  <c:v>9.4113579248046904</c:v>
                </c:pt>
                <c:pt idx="626">
                  <c:v>9.4527397422060275</c:v>
                </c:pt>
                <c:pt idx="627">
                  <c:v>9.4941272751707402</c:v>
                </c:pt>
                <c:pt idx="628">
                  <c:v>9.5355196306486274</c:v>
                </c:pt>
                <c:pt idx="629">
                  <c:v>9.5769159147554799</c:v>
                </c:pt>
                <c:pt idx="630">
                  <c:v>9.6183152327912982</c:v>
                </c:pt>
                <c:pt idx="631">
                  <c:v>9.6597166892587527</c:v>
                </c:pt>
                <c:pt idx="632">
                  <c:v>9.701119387881338</c:v>
                </c:pt>
                <c:pt idx="633">
                  <c:v>9.7425224316217687</c:v>
                </c:pt>
                <c:pt idx="634">
                  <c:v>9.7839249227003187</c:v>
                </c:pt>
                <c:pt idx="635">
                  <c:v>9.8253259626130021</c:v>
                </c:pt>
                <c:pt idx="636">
                  <c:v>9.8667246521501593</c:v>
                </c:pt>
                <c:pt idx="637">
                  <c:v>9.9081200914143714</c:v>
                </c:pt>
                <c:pt idx="638">
                  <c:v>9.9495113798391799</c:v>
                </c:pt>
                <c:pt idx="639">
                  <c:v>9.9908976162071195</c:v>
                </c:pt>
                <c:pt idx="640">
                  <c:v>10.0322778986681</c:v>
                </c:pt>
                <c:pt idx="641">
                  <c:v>10.073651324757799</c:v>
                </c:pt>
                <c:pt idx="642">
                  <c:v>10.115016991416002</c:v>
                </c:pt>
                <c:pt idx="643">
                  <c:v>10.156373995004699</c:v>
                </c:pt>
                <c:pt idx="644">
                  <c:v>10.197721431326498</c:v>
                </c:pt>
                <c:pt idx="645">
                  <c:v>10.239058395643099</c:v>
                </c:pt>
                <c:pt idx="646">
                  <c:v>10.280383982693492</c:v>
                </c:pt>
                <c:pt idx="647">
                  <c:v>10.3216972867123</c:v>
                </c:pt>
                <c:pt idx="648">
                  <c:v>10.362997401447707</c:v>
                </c:pt>
                <c:pt idx="649">
                  <c:v>10.404283420180498</c:v>
                </c:pt>
                <c:pt idx="650">
                  <c:v>10.445554435742007</c:v>
                </c:pt>
                <c:pt idx="651">
                  <c:v>10.486809540532002</c:v>
                </c:pt>
                <c:pt idx="652">
                  <c:v>10.528047826537801</c:v>
                </c:pt>
                <c:pt idx="653">
                  <c:v>10.569268385352192</c:v>
                </c:pt>
                <c:pt idx="654">
                  <c:v>10.610470308191498</c:v>
                </c:pt>
                <c:pt idx="655">
                  <c:v>10.6516526859143</c:v>
                </c:pt>
                <c:pt idx="656">
                  <c:v>10.6928146090395</c:v>
                </c:pt>
                <c:pt idx="657">
                  <c:v>10.733955167764998</c:v>
                </c:pt>
                <c:pt idx="658">
                  <c:v>10.7750734519853</c:v>
                </c:pt>
                <c:pt idx="659">
                  <c:v>10.8161685513106</c:v>
                </c:pt>
                <c:pt idx="660">
                  <c:v>10.857239555084716</c:v>
                </c:pt>
                <c:pt idx="661">
                  <c:v>10.898285552403207</c:v>
                </c:pt>
                <c:pt idx="662">
                  <c:v>10.9393056321322</c:v>
                </c:pt>
                <c:pt idx="663">
                  <c:v>10.9802988829263</c:v>
                </c:pt>
                <c:pt idx="664">
                  <c:v>11.021264393247099</c:v>
                </c:pt>
                <c:pt idx="665">
                  <c:v>11.062201251381406</c:v>
                </c:pt>
                <c:pt idx="666">
                  <c:v>11.103108545459399</c:v>
                </c:pt>
                <c:pt idx="667">
                  <c:v>11.143985363473398</c:v>
                </c:pt>
                <c:pt idx="668">
                  <c:v>11.1848307932956</c:v>
                </c:pt>
                <c:pt idx="669">
                  <c:v>11.225643922697</c:v>
                </c:pt>
                <c:pt idx="670">
                  <c:v>11.266423839365107</c:v>
                </c:pt>
                <c:pt idx="671">
                  <c:v>11.3071696309228</c:v>
                </c:pt>
                <c:pt idx="672">
                  <c:v>11.347880384946199</c:v>
                </c:pt>
                <c:pt idx="673">
                  <c:v>11.388555188983204</c:v>
                </c:pt>
                <c:pt idx="674">
                  <c:v>11.429193130571598</c:v>
                </c:pt>
                <c:pt idx="675">
                  <c:v>11.469793297258011</c:v>
                </c:pt>
                <c:pt idx="676">
                  <c:v>11.5103547766153</c:v>
                </c:pt>
                <c:pt idx="677">
                  <c:v>11.550876656261407</c:v>
                </c:pt>
                <c:pt idx="678">
                  <c:v>11.591358023877591</c:v>
                </c:pt>
                <c:pt idx="679">
                  <c:v>11.631797967227</c:v>
                </c:pt>
                <c:pt idx="680">
                  <c:v>11.672195574172207</c:v>
                </c:pt>
                <c:pt idx="681">
                  <c:v>11.712549932694404</c:v>
                </c:pt>
                <c:pt idx="682">
                  <c:v>11.7528601309112</c:v>
                </c:pt>
                <c:pt idx="683">
                  <c:v>11.7931252570952</c:v>
                </c:pt>
                <c:pt idx="684">
                  <c:v>11.833344399692002</c:v>
                </c:pt>
                <c:pt idx="685">
                  <c:v>11.873516647338807</c:v>
                </c:pt>
                <c:pt idx="686">
                  <c:v>11.9136410888827</c:v>
                </c:pt>
                <c:pt idx="687">
                  <c:v>11.953716813398616</c:v>
                </c:pt>
                <c:pt idx="688">
                  <c:v>11.993742910208312</c:v>
                </c:pt>
                <c:pt idx="689">
                  <c:v>12.033718468897998</c:v>
                </c:pt>
                <c:pt idx="690">
                  <c:v>12.073642579337012</c:v>
                </c:pt>
                <c:pt idx="691">
                  <c:v>12.1135143316961</c:v>
                </c:pt>
                <c:pt idx="692">
                  <c:v>12.153332816465811</c:v>
                </c:pt>
                <c:pt idx="693">
                  <c:v>12.193097124474399</c:v>
                </c:pt>
                <c:pt idx="694">
                  <c:v>12.2328063469068</c:v>
                </c:pt>
                <c:pt idx="695">
                  <c:v>12.272459575322314</c:v>
                </c:pt>
                <c:pt idx="696">
                  <c:v>12.312055901673199</c:v>
                </c:pt>
                <c:pt idx="697">
                  <c:v>12.351594418323112</c:v>
                </c:pt>
                <c:pt idx="698">
                  <c:v>12.391074218065212</c:v>
                </c:pt>
                <c:pt idx="699">
                  <c:v>12.430494394140407</c:v>
                </c:pt>
                <c:pt idx="700">
                  <c:v>12.469854040256006</c:v>
                </c:pt>
                <c:pt idx="701">
                  <c:v>12.509152250603707</c:v>
                </c:pt>
                <c:pt idx="702">
                  <c:v>12.548388119877998</c:v>
                </c:pt>
                <c:pt idx="703">
                  <c:v>12.587560743294699</c:v>
                </c:pt>
                <c:pt idx="704">
                  <c:v>12.626669216608912</c:v>
                </c:pt>
                <c:pt idx="705">
                  <c:v>12.665712636133406</c:v>
                </c:pt>
                <c:pt idx="706">
                  <c:v>12.704690098757199</c:v>
                </c:pt>
                <c:pt idx="707">
                  <c:v>12.743600701963798</c:v>
                </c:pt>
                <c:pt idx="708">
                  <c:v>12.782443543849007</c:v>
                </c:pt>
                <c:pt idx="709">
                  <c:v>12.821217723139998</c:v>
                </c:pt>
                <c:pt idx="710">
                  <c:v>12.859922339213307</c:v>
                </c:pt>
                <c:pt idx="711">
                  <c:v>12.8985564921127</c:v>
                </c:pt>
                <c:pt idx="712">
                  <c:v>12.9371192825683</c:v>
                </c:pt>
                <c:pt idx="713">
                  <c:v>12.975609812014412</c:v>
                </c:pt>
                <c:pt idx="714">
                  <c:v>13.014027182607798</c:v>
                </c:pt>
                <c:pt idx="715">
                  <c:v>13.052370497246207</c:v>
                </c:pt>
                <c:pt idx="716">
                  <c:v>13.090638859586507</c:v>
                </c:pt>
                <c:pt idx="717">
                  <c:v>13.1288313740632</c:v>
                </c:pt>
                <c:pt idx="718">
                  <c:v>13.1669471459065</c:v>
                </c:pt>
                <c:pt idx="719">
                  <c:v>13.204985281160999</c:v>
                </c:pt>
                <c:pt idx="720">
                  <c:v>13.2429448867035</c:v>
                </c:pt>
                <c:pt idx="721">
                  <c:v>13.280825070261598</c:v>
                </c:pt>
                <c:pt idx="722">
                  <c:v>13.318624940432098</c:v>
                </c:pt>
                <c:pt idx="723">
                  <c:v>13.356343606699207</c:v>
                </c:pt>
                <c:pt idx="724">
                  <c:v>13.393980179452702</c:v>
                </c:pt>
                <c:pt idx="725">
                  <c:v>13.4315337700064</c:v>
                </c:pt>
                <c:pt idx="726">
                  <c:v>13.469003490616602</c:v>
                </c:pt>
                <c:pt idx="727">
                  <c:v>13.5063884545002</c:v>
                </c:pt>
                <c:pt idx="728">
                  <c:v>13.543687775853099</c:v>
                </c:pt>
                <c:pt idx="729">
                  <c:v>13.580900569868207</c:v>
                </c:pt>
                <c:pt idx="730">
                  <c:v>13.618025952754392</c:v>
                </c:pt>
                <c:pt idx="731">
                  <c:v>13.6550630417542</c:v>
                </c:pt>
                <c:pt idx="732">
                  <c:v>13.692010955162402</c:v>
                </c:pt>
                <c:pt idx="733">
                  <c:v>13.728868812344601</c:v>
                </c:pt>
                <c:pt idx="734">
                  <c:v>13.765635733754802</c:v>
                </c:pt>
                <c:pt idx="735">
                  <c:v>13.8023108409543</c:v>
                </c:pt>
                <c:pt idx="736">
                  <c:v>13.838893256630101</c:v>
                </c:pt>
                <c:pt idx="737">
                  <c:v>13.875382104612704</c:v>
                </c:pt>
                <c:pt idx="738">
                  <c:v>13.911776509895002</c:v>
                </c:pt>
                <c:pt idx="739">
                  <c:v>13.948075598649799</c:v>
                </c:pt>
                <c:pt idx="740">
                  <c:v>13.984278498249299</c:v>
                </c:pt>
                <c:pt idx="741">
                  <c:v>14.020384337282104</c:v>
                </c:pt>
                <c:pt idx="742">
                  <c:v>14.056392245572599</c:v>
                </c:pt>
                <c:pt idx="743">
                  <c:v>14.0923013541986</c:v>
                </c:pt>
                <c:pt idx="744">
                  <c:v>14.128110795510089</c:v>
                </c:pt>
                <c:pt idx="745">
                  <c:v>14.163819703147199</c:v>
                </c:pt>
                <c:pt idx="746">
                  <c:v>14.199427212058607</c:v>
                </c:pt>
                <c:pt idx="747">
                  <c:v>14.234932458520101</c:v>
                </c:pt>
                <c:pt idx="748">
                  <c:v>14.270334580152499</c:v>
                </c:pt>
                <c:pt idx="749">
                  <c:v>14.305632715940414</c:v>
                </c:pt>
                <c:pt idx="750">
                  <c:v>14.340826006250001</c:v>
                </c:pt>
                <c:pt idx="751">
                  <c:v>14.375913592847708</c:v>
                </c:pt>
                <c:pt idx="752">
                  <c:v>14.410894618918707</c:v>
                </c:pt>
                <c:pt idx="753">
                  <c:v>14.445768229084599</c:v>
                </c:pt>
                <c:pt idx="754">
                  <c:v>14.480533569422311</c:v>
                </c:pt>
                <c:pt idx="755">
                  <c:v>14.515189787482004</c:v>
                </c:pt>
                <c:pt idx="756">
                  <c:v>14.549736032305914</c:v>
                </c:pt>
                <c:pt idx="757">
                  <c:v>14.584171454445892</c:v>
                </c:pt>
                <c:pt idx="758">
                  <c:v>14.618495205982599</c:v>
                </c:pt>
                <c:pt idx="759">
                  <c:v>14.652706440543007</c:v>
                </c:pt>
                <c:pt idx="760">
                  <c:v>14.686804313319307</c:v>
                </c:pt>
                <c:pt idx="761">
                  <c:v>14.720787981086801</c:v>
                </c:pt>
                <c:pt idx="762">
                  <c:v>14.7546566022225</c:v>
                </c:pt>
                <c:pt idx="763">
                  <c:v>14.788409336723404</c:v>
                </c:pt>
                <c:pt idx="764">
                  <c:v>14.822045346224707</c:v>
                </c:pt>
                <c:pt idx="765">
                  <c:v>14.855563794018106</c:v>
                </c:pt>
                <c:pt idx="766">
                  <c:v>14.888963845070201</c:v>
                </c:pt>
                <c:pt idx="767">
                  <c:v>14.9222446660408</c:v>
                </c:pt>
                <c:pt idx="768">
                  <c:v>14.955405425301212</c:v>
                </c:pt>
                <c:pt idx="769">
                  <c:v>14.988445292952402</c:v>
                </c:pt>
                <c:pt idx="770">
                  <c:v>15.021363440843789</c:v>
                </c:pt>
                <c:pt idx="771">
                  <c:v>15.054159042590801</c:v>
                </c:pt>
                <c:pt idx="772">
                  <c:v>15.086831273594004</c:v>
                </c:pt>
                <c:pt idx="773">
                  <c:v>15.119379311056701</c:v>
                </c:pt>
                <c:pt idx="774">
                  <c:v>15.151802334003802</c:v>
                </c:pt>
                <c:pt idx="775">
                  <c:v>15.1840995232998</c:v>
                </c:pt>
                <c:pt idx="776">
                  <c:v>15.216270061667098</c:v>
                </c:pt>
                <c:pt idx="777">
                  <c:v>15.248313133704691</c:v>
                </c:pt>
                <c:pt idx="778">
                  <c:v>15.280227925906001</c:v>
                </c:pt>
                <c:pt idx="779">
                  <c:v>15.312013626677199</c:v>
                </c:pt>
                <c:pt idx="780">
                  <c:v>15.3436694263563</c:v>
                </c:pt>
                <c:pt idx="781">
                  <c:v>15.375194517230112</c:v>
                </c:pt>
                <c:pt idx="782">
                  <c:v>15.406588093554006</c:v>
                </c:pt>
                <c:pt idx="783">
                  <c:v>15.437849351569104</c:v>
                </c:pt>
                <c:pt idx="784">
                  <c:v>15.468977489521198</c:v>
                </c:pt>
                <c:pt idx="785">
                  <c:v>15.499971707678998</c:v>
                </c:pt>
                <c:pt idx="786">
                  <c:v>15.5308312083522</c:v>
                </c:pt>
                <c:pt idx="787">
                  <c:v>15.561555195909907</c:v>
                </c:pt>
                <c:pt idx="788">
                  <c:v>15.592142876799212</c:v>
                </c:pt>
                <c:pt idx="789">
                  <c:v>15.622593459562907</c:v>
                </c:pt>
                <c:pt idx="790">
                  <c:v>15.652906154858504</c:v>
                </c:pt>
                <c:pt idx="791">
                  <c:v>15.6830801754761</c:v>
                </c:pt>
                <c:pt idx="792">
                  <c:v>15.713114736356799</c:v>
                </c:pt>
                <c:pt idx="793">
                  <c:v>15.743009054611001</c:v>
                </c:pt>
                <c:pt idx="794">
                  <c:v>15.7727623495368</c:v>
                </c:pt>
                <c:pt idx="795">
                  <c:v>15.8023738426382</c:v>
                </c:pt>
                <c:pt idx="796">
                  <c:v>15.8318427576435</c:v>
                </c:pt>
                <c:pt idx="797">
                  <c:v>15.861168320523499</c:v>
                </c:pt>
                <c:pt idx="798">
                  <c:v>15.8903497595101</c:v>
                </c:pt>
                <c:pt idx="799">
                  <c:v>15.919386305114006</c:v>
                </c:pt>
                <c:pt idx="800">
                  <c:v>15.948277190143992</c:v>
                </c:pt>
                <c:pt idx="801">
                  <c:v>15.977021649724101</c:v>
                </c:pt>
                <c:pt idx="802">
                  <c:v>16.005618921312902</c:v>
                </c:pt>
                <c:pt idx="803">
                  <c:v>16.034068244721286</c:v>
                </c:pt>
                <c:pt idx="804">
                  <c:v>16.062368862130889</c:v>
                </c:pt>
                <c:pt idx="805">
                  <c:v>16.0905200181125</c:v>
                </c:pt>
                <c:pt idx="806">
                  <c:v>16.1185209596443</c:v>
                </c:pt>
                <c:pt idx="807">
                  <c:v>16.146370936130086</c:v>
                </c:pt>
                <c:pt idx="808">
                  <c:v>16.174069199417719</c:v>
                </c:pt>
                <c:pt idx="809">
                  <c:v>16.201615003817601</c:v>
                </c:pt>
                <c:pt idx="810">
                  <c:v>16.22900760612038</c:v>
                </c:pt>
                <c:pt idx="811">
                  <c:v>16.256246265615989</c:v>
                </c:pt>
                <c:pt idx="812">
                  <c:v>16.283330244111571</c:v>
                </c:pt>
                <c:pt idx="813">
                  <c:v>16.3102588059498</c:v>
                </c:pt>
                <c:pt idx="814">
                  <c:v>16.337031218027299</c:v>
                </c:pt>
                <c:pt idx="815">
                  <c:v>16.363646749812787</c:v>
                </c:pt>
                <c:pt idx="816">
                  <c:v>16.390104673365677</c:v>
                </c:pt>
                <c:pt idx="817">
                  <c:v>16.416404263354199</c:v>
                </c:pt>
                <c:pt idx="818">
                  <c:v>16.44254479707368</c:v>
                </c:pt>
                <c:pt idx="819">
                  <c:v>16.468525554464879</c:v>
                </c:pt>
                <c:pt idx="820">
                  <c:v>16.494345818132377</c:v>
                </c:pt>
                <c:pt idx="821">
                  <c:v>16.520004873362879</c:v>
                </c:pt>
                <c:pt idx="822">
                  <c:v>16.545502008143579</c:v>
                </c:pt>
                <c:pt idx="823">
                  <c:v>16.570836513180186</c:v>
                </c:pt>
                <c:pt idx="824">
                  <c:v>16.596007681915687</c:v>
                </c:pt>
                <c:pt idx="825">
                  <c:v>16.6210148105482</c:v>
                </c:pt>
                <c:pt idx="826">
                  <c:v>16.645857198049423</c:v>
                </c:pt>
                <c:pt idx="827">
                  <c:v>16.670534146183499</c:v>
                </c:pt>
                <c:pt idx="828">
                  <c:v>16.695044959524289</c:v>
                </c:pt>
                <c:pt idx="829">
                  <c:v>16.719388945474613</c:v>
                </c:pt>
                <c:pt idx="830">
                  <c:v>16.743565414284198</c:v>
                </c:pt>
                <c:pt idx="831">
                  <c:v>16.76757367906778</c:v>
                </c:pt>
                <c:pt idx="832">
                  <c:v>16.791413055823881</c:v>
                </c:pt>
                <c:pt idx="833">
                  <c:v>16.815082863452705</c:v>
                </c:pt>
                <c:pt idx="834">
                  <c:v>16.8385824237746</c:v>
                </c:pt>
                <c:pt idx="835">
                  <c:v>16.861911061548614</c:v>
                </c:pt>
                <c:pt idx="836">
                  <c:v>16.885068104490301</c:v>
                </c:pt>
                <c:pt idx="837">
                  <c:v>16.908052883290686</c:v>
                </c:pt>
                <c:pt idx="838">
                  <c:v>16.9308647316338</c:v>
                </c:pt>
                <c:pt idx="839">
                  <c:v>16.953502986215689</c:v>
                </c:pt>
                <c:pt idx="840">
                  <c:v>16.97596698676228</c:v>
                </c:pt>
                <c:pt idx="841">
                  <c:v>16.99825607604798</c:v>
                </c:pt>
                <c:pt idx="842">
                  <c:v>17.020369599913881</c:v>
                </c:pt>
                <c:pt idx="843">
                  <c:v>17.04230690728598</c:v>
                </c:pt>
                <c:pt idx="844">
                  <c:v>17.064067350193699</c:v>
                </c:pt>
                <c:pt idx="845">
                  <c:v>17.085650283787679</c:v>
                </c:pt>
                <c:pt idx="846">
                  <c:v>17.107055066359127</c:v>
                </c:pt>
                <c:pt idx="847">
                  <c:v>17.128281059356901</c:v>
                </c:pt>
                <c:pt idx="848">
                  <c:v>17.149327627406805</c:v>
                </c:pt>
                <c:pt idx="849">
                  <c:v>17.170194138329187</c:v>
                </c:pt>
                <c:pt idx="850">
                  <c:v>17.190879963158014</c:v>
                </c:pt>
                <c:pt idx="851">
                  <c:v>17.211384476158205</c:v>
                </c:pt>
                <c:pt idx="852">
                  <c:v>17.231707054844801</c:v>
                </c:pt>
                <c:pt idx="853">
                  <c:v>17.251847080001099</c:v>
                </c:pt>
                <c:pt idx="854">
                  <c:v>17.271803935696514</c:v>
                </c:pt>
                <c:pt idx="855">
                  <c:v>17.291577009305289</c:v>
                </c:pt>
                <c:pt idx="856">
                  <c:v>17.311165691524813</c:v>
                </c:pt>
                <c:pt idx="857">
                  <c:v>17.330569376393889</c:v>
                </c:pt>
                <c:pt idx="858">
                  <c:v>17.3497874613108</c:v>
                </c:pt>
                <c:pt idx="859">
                  <c:v>17.368819347051886</c:v>
                </c:pt>
                <c:pt idx="860">
                  <c:v>17.3876644377901</c:v>
                </c:pt>
                <c:pt idx="861">
                  <c:v>17.406322141112589</c:v>
                </c:pt>
                <c:pt idx="862">
                  <c:v>17.424791868039687</c:v>
                </c:pt>
                <c:pt idx="863">
                  <c:v>17.443073033042889</c:v>
                </c:pt>
                <c:pt idx="864">
                  <c:v>17.461165054063287</c:v>
                </c:pt>
                <c:pt idx="865">
                  <c:v>17.479067352529789</c:v>
                </c:pt>
                <c:pt idx="866">
                  <c:v>17.496779353377679</c:v>
                </c:pt>
                <c:pt idx="867">
                  <c:v>17.514300485066514</c:v>
                </c:pt>
                <c:pt idx="868">
                  <c:v>17.531630179598899</c:v>
                </c:pt>
                <c:pt idx="869">
                  <c:v>17.548767872538171</c:v>
                </c:pt>
                <c:pt idx="870">
                  <c:v>17.565713003027671</c:v>
                </c:pt>
                <c:pt idx="871">
                  <c:v>17.582465013808001</c:v>
                </c:pt>
                <c:pt idx="872">
                  <c:v>17.599023351236202</c:v>
                </c:pt>
                <c:pt idx="873">
                  <c:v>17.6153874653033</c:v>
                </c:pt>
                <c:pt idx="874">
                  <c:v>17.631556809653514</c:v>
                </c:pt>
                <c:pt idx="875">
                  <c:v>17.647530841601487</c:v>
                </c:pt>
                <c:pt idx="876">
                  <c:v>17.663309022151786</c:v>
                </c:pt>
                <c:pt idx="877">
                  <c:v>17.678890816016214</c:v>
                </c:pt>
                <c:pt idx="878">
                  <c:v>17.694275691632715</c:v>
                </c:pt>
                <c:pt idx="879">
                  <c:v>17.709463121183202</c:v>
                </c:pt>
                <c:pt idx="880">
                  <c:v>17.724452580612599</c:v>
                </c:pt>
                <c:pt idx="881">
                  <c:v>17.739243549646499</c:v>
                </c:pt>
                <c:pt idx="882">
                  <c:v>17.753835511809498</c:v>
                </c:pt>
                <c:pt idx="883">
                  <c:v>17.768227954444086</c:v>
                </c:pt>
                <c:pt idx="884">
                  <c:v>17.782420368728371</c:v>
                </c:pt>
                <c:pt idx="885">
                  <c:v>17.796412249694587</c:v>
                </c:pt>
                <c:pt idx="886">
                  <c:v>17.810203096247498</c:v>
                </c:pt>
                <c:pt idx="887">
                  <c:v>17.823792411182687</c:v>
                </c:pt>
                <c:pt idx="888">
                  <c:v>17.837179701204619</c:v>
                </c:pt>
                <c:pt idx="889">
                  <c:v>17.850364476945099</c:v>
                </c:pt>
                <c:pt idx="890">
                  <c:v>17.863346252982179</c:v>
                </c:pt>
                <c:pt idx="891">
                  <c:v>17.876124547857501</c:v>
                </c:pt>
                <c:pt idx="892">
                  <c:v>17.888698884094886</c:v>
                </c:pt>
                <c:pt idx="893">
                  <c:v>17.901068788219114</c:v>
                </c:pt>
                <c:pt idx="894">
                  <c:v>17.91323379077398</c:v>
                </c:pt>
                <c:pt idx="895">
                  <c:v>17.925193426340186</c:v>
                </c:pt>
                <c:pt idx="896">
                  <c:v>17.936947233554381</c:v>
                </c:pt>
                <c:pt idx="897">
                  <c:v>17.94849475512688</c:v>
                </c:pt>
                <c:pt idx="898">
                  <c:v>17.959835537860499</c:v>
                </c:pt>
                <c:pt idx="899">
                  <c:v>17.970969132668188</c:v>
                </c:pt>
                <c:pt idx="900">
                  <c:v>17.981895094592005</c:v>
                </c:pt>
                <c:pt idx="901">
                  <c:v>17.992612982820965</c:v>
                </c:pt>
                <c:pt idx="902">
                  <c:v>18.003122360710002</c:v>
                </c:pt>
                <c:pt idx="903">
                  <c:v>18.013422795797087</c:v>
                </c:pt>
                <c:pt idx="904">
                  <c:v>18.023513859823179</c:v>
                </c:pt>
                <c:pt idx="905">
                  <c:v>18.033395128748719</c:v>
                </c:pt>
                <c:pt idx="906">
                  <c:v>18.043066182773487</c:v>
                </c:pt>
                <c:pt idx="907">
                  <c:v>18.052526606354185</c:v>
                </c:pt>
                <c:pt idx="908">
                  <c:v>18.061775988222799</c:v>
                </c:pt>
                <c:pt idx="909">
                  <c:v>18.070813921404898</c:v>
                </c:pt>
                <c:pt idx="910">
                  <c:v>18.07964000323798</c:v>
                </c:pt>
                <c:pt idx="911">
                  <c:v>18.08825383539028</c:v>
                </c:pt>
                <c:pt idx="912">
                  <c:v>18.096655023878014</c:v>
                </c:pt>
                <c:pt idx="913">
                  <c:v>18.104843179084614</c:v>
                </c:pt>
                <c:pt idx="914">
                  <c:v>18.112817915778901</c:v>
                </c:pt>
                <c:pt idx="915">
                  <c:v>18.120578853132788</c:v>
                </c:pt>
                <c:pt idx="916">
                  <c:v>18.1281256147406</c:v>
                </c:pt>
                <c:pt idx="917">
                  <c:v>18.135457828636305</c:v>
                </c:pt>
                <c:pt idx="918">
                  <c:v>18.142575127312714</c:v>
                </c:pt>
                <c:pt idx="919">
                  <c:v>18.149477147738999</c:v>
                </c:pt>
                <c:pt idx="920">
                  <c:v>18.156163531380088</c:v>
                </c:pt>
                <c:pt idx="921">
                  <c:v>18.162633924213786</c:v>
                </c:pt>
                <c:pt idx="922">
                  <c:v>18.168887976749886</c:v>
                </c:pt>
                <c:pt idx="923">
                  <c:v>18.174925344048123</c:v>
                </c:pt>
                <c:pt idx="924">
                  <c:v>18.180745685736486</c:v>
                </c:pt>
                <c:pt idx="925">
                  <c:v>18.186348666029886</c:v>
                </c:pt>
                <c:pt idx="926">
                  <c:v>18.191733953748088</c:v>
                </c:pt>
                <c:pt idx="927">
                  <c:v>18.196901222334098</c:v>
                </c:pt>
                <c:pt idx="928">
                  <c:v>18.20185014987263</c:v>
                </c:pt>
                <c:pt idx="929">
                  <c:v>18.206580419108299</c:v>
                </c:pt>
                <c:pt idx="930">
                  <c:v>18.211091717463901</c:v>
                </c:pt>
                <c:pt idx="931">
                  <c:v>18.2153837370589</c:v>
                </c:pt>
                <c:pt idx="932">
                  <c:v>18.219456174727487</c:v>
                </c:pt>
                <c:pt idx="933">
                  <c:v>18.223308732036987</c:v>
                </c:pt>
                <c:pt idx="934">
                  <c:v>18.226941115306513</c:v>
                </c:pt>
                <c:pt idx="935">
                  <c:v>18.230353035624599</c:v>
                </c:pt>
                <c:pt idx="936">
                  <c:v>18.233544208868281</c:v>
                </c:pt>
                <c:pt idx="937">
                  <c:v>18.236514355720686</c:v>
                </c:pt>
                <c:pt idx="938">
                  <c:v>18.239263201689887</c:v>
                </c:pt>
                <c:pt idx="939">
                  <c:v>18.241790477126777</c:v>
                </c:pt>
                <c:pt idx="940">
                  <c:v>18.2440959172439</c:v>
                </c:pt>
                <c:pt idx="941">
                  <c:v>18.246179262133481</c:v>
                </c:pt>
                <c:pt idx="942">
                  <c:v>18.24804025678548</c:v>
                </c:pt>
                <c:pt idx="943">
                  <c:v>18.2496786511064</c:v>
                </c:pt>
                <c:pt idx="944">
                  <c:v>18.251094199937199</c:v>
                </c:pt>
                <c:pt idx="945">
                  <c:v>18.252286663071889</c:v>
                </c:pt>
                <c:pt idx="946">
                  <c:v>18.253255805275799</c:v>
                </c:pt>
                <c:pt idx="947">
                  <c:v>18.254001396303501</c:v>
                </c:pt>
                <c:pt idx="948">
                  <c:v>18.254523210917789</c:v>
                </c:pt>
                <c:pt idx="949">
                  <c:v>18.254821028907514</c:v>
                </c:pt>
                <c:pt idx="950">
                  <c:v>18.254894635105899</c:v>
                </c:pt>
                <c:pt idx="951">
                  <c:v>18.254743819409281</c:v>
                </c:pt>
                <c:pt idx="952">
                  <c:v>18.254368376794901</c:v>
                </c:pt>
                <c:pt idx="953">
                  <c:v>18.2537681073394</c:v>
                </c:pt>
                <c:pt idx="954">
                  <c:v>18.252942816237379</c:v>
                </c:pt>
                <c:pt idx="955">
                  <c:v>18.251892313819301</c:v>
                </c:pt>
                <c:pt idx="956">
                  <c:v>18.250616415569979</c:v>
                </c:pt>
                <c:pt idx="957">
                  <c:v>18.249114942147379</c:v>
                </c:pt>
                <c:pt idx="958">
                  <c:v>18.247387719399899</c:v>
                </c:pt>
                <c:pt idx="959">
                  <c:v>18.245434578385471</c:v>
                </c:pt>
                <c:pt idx="960">
                  <c:v>18.243255355389799</c:v>
                </c:pt>
                <c:pt idx="961">
                  <c:v>18.240849891944382</c:v>
                </c:pt>
                <c:pt idx="962">
                  <c:v>18.238218034844987</c:v>
                </c:pt>
                <c:pt idx="963">
                  <c:v>18.235359636169971</c:v>
                </c:pt>
                <c:pt idx="964">
                  <c:v>18.232274553298598</c:v>
                </c:pt>
                <c:pt idx="965">
                  <c:v>18.228962648929382</c:v>
                </c:pt>
                <c:pt idx="966">
                  <c:v>18.225423791098287</c:v>
                </c:pt>
                <c:pt idx="967">
                  <c:v>18.221657853196888</c:v>
                </c:pt>
                <c:pt idx="968">
                  <c:v>18.217664713991415</c:v>
                </c:pt>
                <c:pt idx="969">
                  <c:v>18.213444257640099</c:v>
                </c:pt>
                <c:pt idx="970">
                  <c:v>18.208996373712086</c:v>
                </c:pt>
                <c:pt idx="971">
                  <c:v>18.204320957205599</c:v>
                </c:pt>
                <c:pt idx="972">
                  <c:v>18.199417908566289</c:v>
                </c:pt>
                <c:pt idx="973">
                  <c:v>18.1942871337056</c:v>
                </c:pt>
                <c:pt idx="974">
                  <c:v>18.188928544018701</c:v>
                </c:pt>
                <c:pt idx="975">
                  <c:v>18.18334205640328</c:v>
                </c:pt>
                <c:pt idx="976">
                  <c:v>18.177527593277802</c:v>
                </c:pt>
                <c:pt idx="977">
                  <c:v>18.1714850825993</c:v>
                </c:pt>
                <c:pt idx="978">
                  <c:v>18.165214457882598</c:v>
                </c:pt>
                <c:pt idx="979">
                  <c:v>18.158715658217613</c:v>
                </c:pt>
                <c:pt idx="980">
                  <c:v>18.151988628288542</c:v>
                </c:pt>
                <c:pt idx="981">
                  <c:v>18.145033318391587</c:v>
                </c:pt>
                <c:pt idx="982">
                  <c:v>18.137849684453414</c:v>
                </c:pt>
                <c:pt idx="983">
                  <c:v>18.130437688049799</c:v>
                </c:pt>
                <c:pt idx="984">
                  <c:v>18.122797296423279</c:v>
                </c:pt>
                <c:pt idx="985">
                  <c:v>18.114928482502428</c:v>
                </c:pt>
                <c:pt idx="986">
                  <c:v>18.106831224918814</c:v>
                </c:pt>
                <c:pt idx="987">
                  <c:v>18.098505508026889</c:v>
                </c:pt>
                <c:pt idx="988">
                  <c:v>18.0899513219209</c:v>
                </c:pt>
                <c:pt idx="989">
                  <c:v>18.081168662454214</c:v>
                </c:pt>
                <c:pt idx="990">
                  <c:v>18.072157531257087</c:v>
                </c:pt>
                <c:pt idx="991">
                  <c:v>18.062917935754889</c:v>
                </c:pt>
                <c:pt idx="992">
                  <c:v>18.053449889187071</c:v>
                </c:pt>
                <c:pt idx="993">
                  <c:v>18.043753410624799</c:v>
                </c:pt>
                <c:pt idx="994">
                  <c:v>18.033828524989605</c:v>
                </c:pt>
                <c:pt idx="995">
                  <c:v>18.0236752630714</c:v>
                </c:pt>
                <c:pt idx="996">
                  <c:v>18.013293661547401</c:v>
                </c:pt>
                <c:pt idx="997">
                  <c:v>18.002683762999787</c:v>
                </c:pt>
                <c:pt idx="998">
                  <c:v>17.991845615934199</c:v>
                </c:pt>
                <c:pt idx="999">
                  <c:v>17.980779274798369</c:v>
                </c:pt>
                <c:pt idx="1000">
                  <c:v>17.969484799999886</c:v>
                </c:pt>
                <c:pt idx="1001">
                  <c:v>17.957962257925285</c:v>
                </c:pt>
                <c:pt idx="1002">
                  <c:v>17.9462117209574</c:v>
                </c:pt>
                <c:pt idx="1003">
                  <c:v>17.934233267494498</c:v>
                </c:pt>
                <c:pt idx="1004">
                  <c:v>17.922026981967957</c:v>
                </c:pt>
                <c:pt idx="1005">
                  <c:v>17.909592954861271</c:v>
                </c:pt>
                <c:pt idx="1006">
                  <c:v>17.896931282727589</c:v>
                </c:pt>
                <c:pt idx="1007">
                  <c:v>17.8840420682087</c:v>
                </c:pt>
                <c:pt idx="1008">
                  <c:v>17.870925420052828</c:v>
                </c:pt>
                <c:pt idx="1009">
                  <c:v>17.857581453133399</c:v>
                </c:pt>
                <c:pt idx="1010">
                  <c:v>17.844010288467089</c:v>
                </c:pt>
                <c:pt idx="1011">
                  <c:v>17.830212053232</c:v>
                </c:pt>
                <c:pt idx="1012">
                  <c:v>17.8161868807864</c:v>
                </c:pt>
                <c:pt idx="1013">
                  <c:v>17.801934910686619</c:v>
                </c:pt>
                <c:pt idx="1014">
                  <c:v>17.787456288705581</c:v>
                </c:pt>
                <c:pt idx="1015">
                  <c:v>17.772751166851101</c:v>
                </c:pt>
                <c:pt idx="1016">
                  <c:v>17.7578197033842</c:v>
                </c:pt>
                <c:pt idx="1017">
                  <c:v>17.74266206283718</c:v>
                </c:pt>
                <c:pt idx="1018">
                  <c:v>17.727278416032615</c:v>
                </c:pt>
                <c:pt idx="1019">
                  <c:v>17.711668940100601</c:v>
                </c:pt>
                <c:pt idx="1020">
                  <c:v>17.695833818497999</c:v>
                </c:pt>
                <c:pt idx="1021">
                  <c:v>17.679773241026286</c:v>
                </c:pt>
                <c:pt idx="1022">
                  <c:v>17.663487403850201</c:v>
                </c:pt>
                <c:pt idx="1023">
                  <c:v>17.6469765095156</c:v>
                </c:pt>
                <c:pt idx="1024">
                  <c:v>17.630240766968299</c:v>
                </c:pt>
                <c:pt idx="1025">
                  <c:v>17.613280391571699</c:v>
                </c:pt>
                <c:pt idx="1026">
                  <c:v>17.596095605125786</c:v>
                </c:pt>
                <c:pt idx="1027">
                  <c:v>17.57868663588528</c:v>
                </c:pt>
                <c:pt idx="1028">
                  <c:v>17.561053718577501</c:v>
                </c:pt>
                <c:pt idx="1029">
                  <c:v>17.543197094421181</c:v>
                </c:pt>
                <c:pt idx="1030">
                  <c:v>17.525117011144889</c:v>
                </c:pt>
                <c:pt idx="1031">
                  <c:v>17.506813723004424</c:v>
                </c:pt>
                <c:pt idx="1032">
                  <c:v>17.488287490802289</c:v>
                </c:pt>
                <c:pt idx="1033">
                  <c:v>17.469538581905478</c:v>
                </c:pt>
                <c:pt idx="1034">
                  <c:v>17.45056727026358</c:v>
                </c:pt>
                <c:pt idx="1035">
                  <c:v>17.43137383642728</c:v>
                </c:pt>
                <c:pt idx="1036">
                  <c:v>17.411958567566913</c:v>
                </c:pt>
                <c:pt idx="1037">
                  <c:v>17.392321757490514</c:v>
                </c:pt>
                <c:pt idx="1038">
                  <c:v>17.372463706661886</c:v>
                </c:pt>
                <c:pt idx="1039">
                  <c:v>17.352384722219714</c:v>
                </c:pt>
                <c:pt idx="1040">
                  <c:v>17.332085117995014</c:v>
                </c:pt>
                <c:pt idx="1041">
                  <c:v>17.311565214529999</c:v>
                </c:pt>
                <c:pt idx="1042">
                  <c:v>17.290825339095999</c:v>
                </c:pt>
                <c:pt idx="1043">
                  <c:v>17.269865825712113</c:v>
                </c:pt>
                <c:pt idx="1044">
                  <c:v>17.248687015163373</c:v>
                </c:pt>
                <c:pt idx="1045">
                  <c:v>17.227289255019102</c:v>
                </c:pt>
                <c:pt idx="1046">
                  <c:v>17.205672899650981</c:v>
                </c:pt>
                <c:pt idx="1047">
                  <c:v>17.1838383102519</c:v>
                </c:pt>
                <c:pt idx="1048">
                  <c:v>17.1617858548539</c:v>
                </c:pt>
                <c:pt idx="1049">
                  <c:v>17.139515908346105</c:v>
                </c:pt>
                <c:pt idx="1050">
                  <c:v>17.117028852493998</c:v>
                </c:pt>
                <c:pt idx="1051">
                  <c:v>17.0943250759568</c:v>
                </c:pt>
                <c:pt idx="1052">
                  <c:v>17.071404974306599</c:v>
                </c:pt>
                <c:pt idx="1053">
                  <c:v>17.048268950045902</c:v>
                </c:pt>
                <c:pt idx="1054">
                  <c:v>17.024917412626419</c:v>
                </c:pt>
                <c:pt idx="1055">
                  <c:v>17.001350778467099</c:v>
                </c:pt>
                <c:pt idx="1056">
                  <c:v>16.977569470972881</c:v>
                </c:pt>
                <c:pt idx="1057">
                  <c:v>16.9535739205525</c:v>
                </c:pt>
                <c:pt idx="1058">
                  <c:v>16.929364564637186</c:v>
                </c:pt>
                <c:pt idx="1059">
                  <c:v>16.904941847698513</c:v>
                </c:pt>
                <c:pt idx="1060">
                  <c:v>16.880306221267382</c:v>
                </c:pt>
                <c:pt idx="1061">
                  <c:v>16.855458143951701</c:v>
                </c:pt>
                <c:pt idx="1062">
                  <c:v>16.830398081455005</c:v>
                </c:pt>
                <c:pt idx="1063">
                  <c:v>16.805126506594977</c:v>
                </c:pt>
                <c:pt idx="1064">
                  <c:v>16.779643899321066</c:v>
                </c:pt>
                <c:pt idx="1065">
                  <c:v>16.7539507467337</c:v>
                </c:pt>
                <c:pt idx="1066">
                  <c:v>16.72804754310167</c:v>
                </c:pt>
                <c:pt idx="1067">
                  <c:v>16.701934789881399</c:v>
                </c:pt>
                <c:pt idx="1068">
                  <c:v>16.67561299573428</c:v>
                </c:pt>
                <c:pt idx="1069">
                  <c:v>16.649082676546087</c:v>
                </c:pt>
                <c:pt idx="1070">
                  <c:v>16.622344355444099</c:v>
                </c:pt>
                <c:pt idx="1071">
                  <c:v>16.5953985628163</c:v>
                </c:pt>
                <c:pt idx="1072">
                  <c:v>16.568245836329364</c:v>
                </c:pt>
                <c:pt idx="1073">
                  <c:v>16.540886720946901</c:v>
                </c:pt>
                <c:pt idx="1074">
                  <c:v>16.5133217689479</c:v>
                </c:pt>
                <c:pt idx="1075">
                  <c:v>16.485551539944979</c:v>
                </c:pt>
                <c:pt idx="1076">
                  <c:v>16.457576600902886</c:v>
                </c:pt>
                <c:pt idx="1077">
                  <c:v>16.4293975261565</c:v>
                </c:pt>
                <c:pt idx="1078">
                  <c:v>16.401014897429281</c:v>
                </c:pt>
                <c:pt idx="1079">
                  <c:v>16.372429303851586</c:v>
                </c:pt>
                <c:pt idx="1080">
                  <c:v>16.343641341979179</c:v>
                </c:pt>
                <c:pt idx="1081">
                  <c:v>16.314651615811119</c:v>
                </c:pt>
                <c:pt idx="1082">
                  <c:v>16.2854607368084</c:v>
                </c:pt>
                <c:pt idx="1083">
                  <c:v>16.2560693239123</c:v>
                </c:pt>
                <c:pt idx="1084">
                  <c:v>16.226478003562381</c:v>
                </c:pt>
                <c:pt idx="1085">
                  <c:v>16.1966874097151</c:v>
                </c:pt>
                <c:pt idx="1086">
                  <c:v>16.166698183862</c:v>
                </c:pt>
                <c:pt idx="1087">
                  <c:v>16.136510975047887</c:v>
                </c:pt>
                <c:pt idx="1088">
                  <c:v>16.1061264398896</c:v>
                </c:pt>
                <c:pt idx="1089">
                  <c:v>16.075545242593879</c:v>
                </c:pt>
                <c:pt idx="1090">
                  <c:v>16.044768054975599</c:v>
                </c:pt>
                <c:pt idx="1091">
                  <c:v>16.013795556476701</c:v>
                </c:pt>
                <c:pt idx="1092">
                  <c:v>15.9826284341838</c:v>
                </c:pt>
                <c:pt idx="1093">
                  <c:v>15.951267382846799</c:v>
                </c:pt>
                <c:pt idx="1094">
                  <c:v>15.919713104897498</c:v>
                </c:pt>
                <c:pt idx="1095">
                  <c:v>15.887966310467212</c:v>
                </c:pt>
                <c:pt idx="1096">
                  <c:v>15.856027717405807</c:v>
                </c:pt>
                <c:pt idx="1097">
                  <c:v>15.823898051299604</c:v>
                </c:pt>
                <c:pt idx="1098">
                  <c:v>15.791578045489798</c:v>
                </c:pt>
                <c:pt idx="1099">
                  <c:v>15.759068441090591</c:v>
                </c:pt>
                <c:pt idx="1100">
                  <c:v>15.726369987008001</c:v>
                </c:pt>
                <c:pt idx="1101">
                  <c:v>15.693483439957404</c:v>
                </c:pt>
                <c:pt idx="1102">
                  <c:v>15.660409564482807</c:v>
                </c:pt>
                <c:pt idx="1103">
                  <c:v>15.627149132974099</c:v>
                </c:pt>
                <c:pt idx="1104">
                  <c:v>15.593702925686307</c:v>
                </c:pt>
                <c:pt idx="1105">
                  <c:v>15.560071730757301</c:v>
                </c:pt>
                <c:pt idx="1106">
                  <c:v>15.5262563442265</c:v>
                </c:pt>
                <c:pt idx="1107">
                  <c:v>15.4922575700528</c:v>
                </c:pt>
                <c:pt idx="1108">
                  <c:v>15.4580762201333</c:v>
                </c:pt>
                <c:pt idx="1109">
                  <c:v>15.423713114321204</c:v>
                </c:pt>
                <c:pt idx="1110">
                  <c:v>15.389169080444304</c:v>
                </c:pt>
                <c:pt idx="1111">
                  <c:v>15.354444954323512</c:v>
                </c:pt>
                <c:pt idx="1112">
                  <c:v>15.319541579791007</c:v>
                </c:pt>
                <c:pt idx="1113">
                  <c:v>15.284459808708212</c:v>
                </c:pt>
                <c:pt idx="1114">
                  <c:v>15.249200500984799</c:v>
                </c:pt>
                <c:pt idx="1115">
                  <c:v>15.213764524596501</c:v>
                </c:pt>
                <c:pt idx="1116">
                  <c:v>15.1781527556033</c:v>
                </c:pt>
                <c:pt idx="1117">
                  <c:v>15.142366078168306</c:v>
                </c:pt>
                <c:pt idx="1118">
                  <c:v>15.1064053845756</c:v>
                </c:pt>
                <c:pt idx="1119">
                  <c:v>15.0702715752488</c:v>
                </c:pt>
                <c:pt idx="1120">
                  <c:v>15.033965558769006</c:v>
                </c:pt>
                <c:pt idx="1121">
                  <c:v>14.997488251893907</c:v>
                </c:pt>
                <c:pt idx="1122">
                  <c:v>14.960840579575011</c:v>
                </c:pt>
                <c:pt idx="1123">
                  <c:v>14.924023474976792</c:v>
                </c:pt>
                <c:pt idx="1124">
                  <c:v>14.887037879494708</c:v>
                </c:pt>
                <c:pt idx="1125">
                  <c:v>14.849884742773501</c:v>
                </c:pt>
                <c:pt idx="1126">
                  <c:v>14.812565022725407</c:v>
                </c:pt>
                <c:pt idx="1127">
                  <c:v>14.775079685549002</c:v>
                </c:pt>
                <c:pt idx="1128">
                  <c:v>14.737429705746701</c:v>
                </c:pt>
                <c:pt idx="1129">
                  <c:v>14.699616066143706</c:v>
                </c:pt>
                <c:pt idx="1130">
                  <c:v>14.661639757906007</c:v>
                </c:pt>
                <c:pt idx="1131">
                  <c:v>14.623501780558893</c:v>
                </c:pt>
                <c:pt idx="1132">
                  <c:v>14.585203142005</c:v>
                </c:pt>
                <c:pt idx="1133">
                  <c:v>14.546744858542807</c:v>
                </c:pt>
                <c:pt idx="1134">
                  <c:v>14.5081279548853</c:v>
                </c:pt>
                <c:pt idx="1135">
                  <c:v>14.4693534641772</c:v>
                </c:pt>
                <c:pt idx="1136">
                  <c:v>14.430422428014801</c:v>
                </c:pt>
                <c:pt idx="1137">
                  <c:v>14.391335896462802</c:v>
                </c:pt>
                <c:pt idx="1138">
                  <c:v>14.352094928073807</c:v>
                </c:pt>
                <c:pt idx="1139">
                  <c:v>14.312700589905612</c:v>
                </c:pt>
                <c:pt idx="1140">
                  <c:v>14.273153957540501</c:v>
                </c:pt>
                <c:pt idx="1141">
                  <c:v>14.233456115102607</c:v>
                </c:pt>
                <c:pt idx="1142">
                  <c:v>14.193608155277101</c:v>
                </c:pt>
                <c:pt idx="1143">
                  <c:v>14.153611179328207</c:v>
                </c:pt>
                <c:pt idx="1144">
                  <c:v>14.113466297117007</c:v>
                </c:pt>
                <c:pt idx="1145">
                  <c:v>14.073174627120199</c:v>
                </c:pt>
                <c:pt idx="1146">
                  <c:v>14.032737296448811</c:v>
                </c:pt>
                <c:pt idx="1147">
                  <c:v>13.992155440865499</c:v>
                </c:pt>
                <c:pt idx="1148">
                  <c:v>13.951430204803916</c:v>
                </c:pt>
                <c:pt idx="1149">
                  <c:v>13.9105627413863</c:v>
                </c:pt>
                <c:pt idx="1150">
                  <c:v>13.869554212441921</c:v>
                </c:pt>
                <c:pt idx="1151">
                  <c:v>13.8284057885261</c:v>
                </c:pt>
                <c:pt idx="1152">
                  <c:v>13.787118648937092</c:v>
                </c:pt>
                <c:pt idx="1153">
                  <c:v>13.745693981735901</c:v>
                </c:pt>
                <c:pt idx="1154">
                  <c:v>13.704132983763699</c:v>
                </c:pt>
                <c:pt idx="1155">
                  <c:v>13.662436860660112</c:v>
                </c:pt>
                <c:pt idx="1156">
                  <c:v>13.620606826882307</c:v>
                </c:pt>
                <c:pt idx="1157">
                  <c:v>13.5786441057224</c:v>
                </c:pt>
                <c:pt idx="1158">
                  <c:v>13.536549929326407</c:v>
                </c:pt>
                <c:pt idx="1159">
                  <c:v>13.494325538711999</c:v>
                </c:pt>
                <c:pt idx="1160">
                  <c:v>13.451972183787399</c:v>
                </c:pt>
                <c:pt idx="1161">
                  <c:v>13.409491123369406</c:v>
                </c:pt>
                <c:pt idx="1162">
                  <c:v>13.366883625201504</c:v>
                </c:pt>
                <c:pt idx="1163">
                  <c:v>13.324150965972592</c:v>
                </c:pt>
                <c:pt idx="1164">
                  <c:v>13.281294431335098</c:v>
                </c:pt>
                <c:pt idx="1165">
                  <c:v>13.238315315923201</c:v>
                </c:pt>
                <c:pt idx="1166">
                  <c:v>13.195214923371401</c:v>
                </c:pt>
                <c:pt idx="1167">
                  <c:v>13.151994566332499</c:v>
                </c:pt>
                <c:pt idx="1168">
                  <c:v>13.108655566496099</c:v>
                </c:pt>
                <c:pt idx="1169">
                  <c:v>13.06519925460692</c:v>
                </c:pt>
                <c:pt idx="1170">
                  <c:v>13.0216269704831</c:v>
                </c:pt>
                <c:pt idx="1171">
                  <c:v>12.9779400630346</c:v>
                </c:pt>
                <c:pt idx="1172">
                  <c:v>12.934139890281307</c:v>
                </c:pt>
                <c:pt idx="1173">
                  <c:v>12.8902278193714</c:v>
                </c:pt>
                <c:pt idx="1174">
                  <c:v>12.8462052266</c:v>
                </c:pt>
                <c:pt idx="1175">
                  <c:v>12.8020734974268</c:v>
                </c:pt>
                <c:pt idx="1176">
                  <c:v>12.7578340264951</c:v>
                </c:pt>
                <c:pt idx="1177">
                  <c:v>12.713488217649807</c:v>
                </c:pt>
                <c:pt idx="1178">
                  <c:v>12.669037483955202</c:v>
                </c:pt>
                <c:pt idx="1179">
                  <c:v>12.624483247714799</c:v>
                </c:pt>
                <c:pt idx="1180">
                  <c:v>12.579826940487704</c:v>
                </c:pt>
                <c:pt idx="1181">
                  <c:v>12.5350700031084</c:v>
                </c:pt>
                <c:pt idx="1182">
                  <c:v>12.490213885704399</c:v>
                </c:pt>
                <c:pt idx="1183">
                  <c:v>12.445260047714701</c:v>
                </c:pt>
                <c:pt idx="1184">
                  <c:v>12.400209957908107</c:v>
                </c:pt>
                <c:pt idx="1185">
                  <c:v>12.355065094401608</c:v>
                </c:pt>
                <c:pt idx="1186">
                  <c:v>12.309826944678207</c:v>
                </c:pt>
                <c:pt idx="1187">
                  <c:v>12.264497005606307</c:v>
                </c:pt>
                <c:pt idx="1188">
                  <c:v>12.219076783456792</c:v>
                </c:pt>
                <c:pt idx="1189">
                  <c:v>12.173567793922302</c:v>
                </c:pt>
                <c:pt idx="1190">
                  <c:v>12.127971562134992</c:v>
                </c:pt>
                <c:pt idx="1191">
                  <c:v>12.082289622684907</c:v>
                </c:pt>
                <c:pt idx="1192">
                  <c:v>12.036523519638207</c:v>
                </c:pt>
                <c:pt idx="1193">
                  <c:v>11.990674806556704</c:v>
                </c:pt>
                <c:pt idx="1194">
                  <c:v>11.944745046513598</c:v>
                </c:pt>
                <c:pt idx="1195">
                  <c:v>11.8987358121145</c:v>
                </c:pt>
                <c:pt idx="1196">
                  <c:v>11.852648685514406</c:v>
                </c:pt>
                <c:pt idx="1197">
                  <c:v>11.806485258435414</c:v>
                </c:pt>
                <c:pt idx="1198">
                  <c:v>11.7602471321867</c:v>
                </c:pt>
                <c:pt idx="1199">
                  <c:v>11.7139359176815</c:v>
                </c:pt>
                <c:pt idx="1200">
                  <c:v>11.667553235456007</c:v>
                </c:pt>
                <c:pt idx="1201">
                  <c:v>11.621100715687399</c:v>
                </c:pt>
                <c:pt idx="1202">
                  <c:v>11.5745799982124</c:v>
                </c:pt>
                <c:pt idx="1203">
                  <c:v>11.527992732545499</c:v>
                </c:pt>
                <c:pt idx="1204">
                  <c:v>11.4813405778971</c:v>
                </c:pt>
                <c:pt idx="1205">
                  <c:v>11.4346252031922</c:v>
                </c:pt>
                <c:pt idx="1206">
                  <c:v>11.387848287088104</c:v>
                </c:pt>
                <c:pt idx="1207">
                  <c:v>11.3410115179936</c:v>
                </c:pt>
                <c:pt idx="1208">
                  <c:v>11.2941165940864</c:v>
                </c:pt>
                <c:pt idx="1209">
                  <c:v>11.247165223332292</c:v>
                </c:pt>
                <c:pt idx="1210">
                  <c:v>11.200159123502401</c:v>
                </c:pt>
                <c:pt idx="1211">
                  <c:v>11.1531000221926</c:v>
                </c:pt>
                <c:pt idx="1212">
                  <c:v>11.105989656841007</c:v>
                </c:pt>
                <c:pt idx="1213">
                  <c:v>11.058829774747</c:v>
                </c:pt>
                <c:pt idx="1214">
                  <c:v>11.0116221330884</c:v>
                </c:pt>
                <c:pt idx="1215">
                  <c:v>10.964368498941701</c:v>
                </c:pt>
                <c:pt idx="1216">
                  <c:v>10.917070649298099</c:v>
                </c:pt>
                <c:pt idx="1217">
                  <c:v>10.869730371083714</c:v>
                </c:pt>
                <c:pt idx="1218">
                  <c:v>10.8223494611763</c:v>
                </c:pt>
                <c:pt idx="1219">
                  <c:v>10.774929726425398</c:v>
                </c:pt>
                <c:pt idx="1220">
                  <c:v>10.727472983668701</c:v>
                </c:pt>
                <c:pt idx="1221">
                  <c:v>10.6799810597517</c:v>
                </c:pt>
                <c:pt idx="1222">
                  <c:v>10.6324557915458</c:v>
                </c:pt>
                <c:pt idx="1223">
                  <c:v>10.584899025966006</c:v>
                </c:pt>
                <c:pt idx="1224">
                  <c:v>10.5373126199898</c:v>
                </c:pt>
                <c:pt idx="1225">
                  <c:v>10.489698440675101</c:v>
                </c:pt>
                <c:pt idx="1226">
                  <c:v>10.442058365179401</c:v>
                </c:pt>
                <c:pt idx="1227">
                  <c:v>10.394394280776799</c:v>
                </c:pt>
                <c:pt idx="1228">
                  <c:v>10.3467080848772</c:v>
                </c:pt>
                <c:pt idx="1229">
                  <c:v>10.299001685044598</c:v>
                </c:pt>
                <c:pt idx="1230">
                  <c:v>10.251276999014699</c:v>
                </c:pt>
                <c:pt idx="1231">
                  <c:v>10.203535954714306</c:v>
                </c:pt>
                <c:pt idx="1232">
                  <c:v>10.155780490278802</c:v>
                </c:pt>
                <c:pt idx="1233">
                  <c:v>10.108012554070401</c:v>
                </c:pt>
                <c:pt idx="1234">
                  <c:v>10.0602341046975</c:v>
                </c:pt>
                <c:pt idx="1235">
                  <c:v>10.0124471110315</c:v>
                </c:pt>
                <c:pt idx="1236">
                  <c:v>9.9646535522263076</c:v>
                </c:pt>
                <c:pt idx="1237">
                  <c:v>9.9168554177361106</c:v>
                </c:pt>
                <c:pt idx="1238">
                  <c:v>9.8690547073339747</c:v>
                </c:pt>
                <c:pt idx="1239">
                  <c:v>9.821253431129799</c:v>
                </c:pt>
                <c:pt idx="1240">
                  <c:v>9.7734536095887705</c:v>
                </c:pt>
                <c:pt idx="1241">
                  <c:v>9.7256572735500892</c:v>
                </c:pt>
                <c:pt idx="1242">
                  <c:v>9.6778664642443992</c:v>
                </c:pt>
                <c:pt idx="1243">
                  <c:v>9.6300832333130302</c:v>
                </c:pt>
                <c:pt idx="1244">
                  <c:v>9.5823096428253702</c:v>
                </c:pt>
                <c:pt idx="1245">
                  <c:v>9.5345477652988109</c:v>
                </c:pt>
                <c:pt idx="1246">
                  <c:v>9.4867996837145903</c:v>
                </c:pt>
                <c:pt idx="1247">
                  <c:v>9.4390674915385535</c:v>
                </c:pt>
                <c:pt idx="1248">
                  <c:v>9.3913532927376995</c:v>
                </c:pt>
                <c:pt idx="1249">
                  <c:v>9.3436592017996247</c:v>
                </c:pt>
                <c:pt idx="1250">
                  <c:v>9.2959873437501379</c:v>
                </c:pt>
                <c:pt idx="1251">
                  <c:v>9.2483398541718014</c:v>
                </c:pt>
                <c:pt idx="1252">
                  <c:v>9.2007188792225687</c:v>
                </c:pt>
                <c:pt idx="1253">
                  <c:v>9.1531265756535394</c:v>
                </c:pt>
                <c:pt idx="1254">
                  <c:v>9.1055651108274898</c:v>
                </c:pt>
                <c:pt idx="1255">
                  <c:v>9.0580366627375302</c:v>
                </c:pt>
                <c:pt idx="1256">
                  <c:v>9.0105434200249501</c:v>
                </c:pt>
                <c:pt idx="1257">
                  <c:v>8.9630875819976694</c:v>
                </c:pt>
                <c:pt idx="1258">
                  <c:v>8.9156713586484067</c:v>
                </c:pt>
                <c:pt idx="1259">
                  <c:v>8.8682969706735602</c:v>
                </c:pt>
                <c:pt idx="1260">
                  <c:v>8.8209666494909893</c:v>
                </c:pt>
                <c:pt idx="1261">
                  <c:v>8.7736826372581547</c:v>
                </c:pt>
                <c:pt idx="1262">
                  <c:v>8.7264471868912601</c:v>
                </c:pt>
                <c:pt idx="1263">
                  <c:v>8.6792625620827408</c:v>
                </c:pt>
                <c:pt idx="1264">
                  <c:v>8.6321310373199527</c:v>
                </c:pt>
                <c:pt idx="1265">
                  <c:v>8.5850548979032943</c:v>
                </c:pt>
                <c:pt idx="1266">
                  <c:v>8.5380364399648006</c:v>
                </c:pt>
                <c:pt idx="1267">
                  <c:v>8.4910779704863906</c:v>
                </c:pt>
                <c:pt idx="1268">
                  <c:v>8.4441818073177188</c:v>
                </c:pt>
                <c:pt idx="1269">
                  <c:v>8.3973502791953294</c:v>
                </c:pt>
                <c:pt idx="1270">
                  <c:v>8.3505857257602081</c:v>
                </c:pt>
                <c:pt idx="1271">
                  <c:v>8.3038904975764307</c:v>
                </c:pt>
                <c:pt idx="1272">
                  <c:v>8.2572669561493708</c:v>
                </c:pt>
                <c:pt idx="1273">
                  <c:v>8.2107174739442996</c:v>
                </c:pt>
                <c:pt idx="1274">
                  <c:v>8.1642444344041092</c:v>
                </c:pt>
                <c:pt idx="1275">
                  <c:v>8.1178502319686192</c:v>
                </c:pt>
                <c:pt idx="1276">
                  <c:v>8.0715372720914527</c:v>
                </c:pt>
                <c:pt idx="1277">
                  <c:v>8.025307971259819</c:v>
                </c:pt>
                <c:pt idx="1278">
                  <c:v>7.9791647570116737</c:v>
                </c:pt>
                <c:pt idx="1279">
                  <c:v>7.9331100679551696</c:v>
                </c:pt>
                <c:pt idx="1280">
                  <c:v>7.887146353785476</c:v>
                </c:pt>
                <c:pt idx="1281">
                  <c:v>7.8412760753045037</c:v>
                </c:pt>
                <c:pt idx="1282">
                  <c:v>7.7955017044387702</c:v>
                </c:pt>
                <c:pt idx="1283">
                  <c:v>7.749825724257124</c:v>
                </c:pt>
                <c:pt idx="1284">
                  <c:v>7.7042506289898895</c:v>
                </c:pt>
                <c:pt idx="1285">
                  <c:v>7.6587789240465201</c:v>
                </c:pt>
                <c:pt idx="1286">
                  <c:v>7.6134131260347964</c:v>
                </c:pt>
                <c:pt idx="1287">
                  <c:v>7.5681557627777858</c:v>
                </c:pt>
                <c:pt idx="1288">
                  <c:v>7.5230093733333314</c:v>
                </c:pt>
                <c:pt idx="1289">
                  <c:v>7.4779765080122695</c:v>
                </c:pt>
                <c:pt idx="1290">
                  <c:v>7.4330597283957314</c:v>
                </c:pt>
                <c:pt idx="1291">
                  <c:v>7.3882616073547114</c:v>
                </c:pt>
                <c:pt idx="1292">
                  <c:v>7.3435847290674747</c:v>
                </c:pt>
                <c:pt idx="1293">
                  <c:v>7.2990316890386335</c:v>
                </c:pt>
                <c:pt idx="1294">
                  <c:v>7.25460509411689</c:v>
                </c:pt>
                <c:pt idx="1295">
                  <c:v>7.2103075625129396</c:v>
                </c:pt>
                <c:pt idx="1296">
                  <c:v>7.1661417238192202</c:v>
                </c:pt>
                <c:pt idx="1297">
                  <c:v>7.1221102190271512</c:v>
                </c:pt>
                <c:pt idx="1298">
                  <c:v>7.07821570054519</c:v>
                </c:pt>
                <c:pt idx="1299">
                  <c:v>7.0344608322178095</c:v>
                </c:pt>
                <c:pt idx="1300">
                  <c:v>6.9908482893440036</c:v>
                </c:pt>
                <c:pt idx="1301">
                  <c:v>6.9473807586948899</c:v>
                </c:pt>
                <c:pt idx="1302">
                  <c:v>6.9040609385323402</c:v>
                </c:pt>
                <c:pt idx="1303">
                  <c:v>6.860891538627186</c:v>
                </c:pt>
                <c:pt idx="1304">
                  <c:v>6.8178752802780265</c:v>
                </c:pt>
                <c:pt idx="1305">
                  <c:v>6.7750148963288375</c:v>
                </c:pt>
                <c:pt idx="1306">
                  <c:v>6.7323131311877304</c:v>
                </c:pt>
                <c:pt idx="1307">
                  <c:v>6.6897727408449024</c:v>
                </c:pt>
                <c:pt idx="1308">
                  <c:v>6.6473964928915903</c:v>
                </c:pt>
                <c:pt idx="1309">
                  <c:v>6.6051871665377337</c:v>
                </c:pt>
                <c:pt idx="1310">
                  <c:v>6.5631475526303875</c:v>
                </c:pt>
                <c:pt idx="1311">
                  <c:v>6.5212804536726514</c:v>
                </c:pt>
                <c:pt idx="1312">
                  <c:v>6.4795886838411283</c:v>
                </c:pt>
                <c:pt idx="1313">
                  <c:v>6.4380750690045803</c:v>
                </c:pt>
                <c:pt idx="1314">
                  <c:v>6.3967424467425804</c:v>
                </c:pt>
                <c:pt idx="1315">
                  <c:v>6.3555936663634665</c:v>
                </c:pt>
                <c:pt idx="1316">
                  <c:v>6.3146315889225697</c:v>
                </c:pt>
                <c:pt idx="1317">
                  <c:v>6.2738590872407833</c:v>
                </c:pt>
                <c:pt idx="1318">
                  <c:v>6.2332790459222682</c:v>
                </c:pt>
                <c:pt idx="1319">
                  <c:v>6.1928943613743765</c:v>
                </c:pt>
                <c:pt idx="1320">
                  <c:v>6.1527079418240396</c:v>
                </c:pt>
                <c:pt idx="1321">
                  <c:v>6.1127227073367685</c:v>
                </c:pt>
                <c:pt idx="1322">
                  <c:v>6.0729415898356702</c:v>
                </c:pt>
                <c:pt idx="1323">
                  <c:v>6.0333675331188834</c:v>
                </c:pt>
                <c:pt idx="1324">
                  <c:v>5.9940034928779635</c:v>
                </c:pt>
                <c:pt idx="1325">
                  <c:v>5.9548524367169859</c:v>
                </c:pt>
                <c:pt idx="1326">
                  <c:v>5.9159173441699062</c:v>
                </c:pt>
                <c:pt idx="1327">
                  <c:v>5.8772012067192065</c:v>
                </c:pt>
                <c:pt idx="1328">
                  <c:v>5.8387070278147997</c:v>
                </c:pt>
                <c:pt idx="1329">
                  <c:v>5.8004378228908475</c:v>
                </c:pt>
                <c:pt idx="1330">
                  <c:v>5.7623966193861795</c:v>
                </c:pt>
                <c:pt idx="1331">
                  <c:v>5.7245864567607736</c:v>
                </c:pt>
                <c:pt idx="1332">
                  <c:v>5.6870103865146797</c:v>
                </c:pt>
                <c:pt idx="1333">
                  <c:v>5.6496714722066237</c:v>
                </c:pt>
                <c:pt idx="1334">
                  <c:v>5.6125727894725301</c:v>
                </c:pt>
                <c:pt idx="1335">
                  <c:v>5.5757174260425799</c:v>
                </c:pt>
                <c:pt idx="1336">
                  <c:v>5.5391084817610441</c:v>
                </c:pt>
                <c:pt idx="1337">
                  <c:v>5.5027490686033804</c:v>
                </c:pt>
                <c:pt idx="1338">
                  <c:v>5.4666423106958639</c:v>
                </c:pt>
                <c:pt idx="1339">
                  <c:v>5.4307913443321372</c:v>
                </c:pt>
                <c:pt idx="1340">
                  <c:v>5.3951993179929563</c:v>
                </c:pt>
                <c:pt idx="1341">
                  <c:v>5.359869392364546</c:v>
                </c:pt>
                <c:pt idx="1342">
                  <c:v>5.3248047403554626</c:v>
                </c:pt>
                <c:pt idx="1343">
                  <c:v>5.2900085471166163</c:v>
                </c:pt>
                <c:pt idx="1344">
                  <c:v>5.2554840100584759</c:v>
                </c:pt>
                <c:pt idx="1345">
                  <c:v>5.22123433886967</c:v>
                </c:pt>
                <c:pt idx="1346">
                  <c:v>5.1872627555356638</c:v>
                </c:pt>
                <c:pt idx="1347">
                  <c:v>5.1535724943566734</c:v>
                </c:pt>
                <c:pt idx="1348">
                  <c:v>5.120166801965766</c:v>
                </c:pt>
                <c:pt idx="1349">
                  <c:v>5.0870489373482064</c:v>
                </c:pt>
                <c:pt idx="1350">
                  <c:v>5.0542221718581599</c:v>
                </c:pt>
                <c:pt idx="1351">
                  <c:v>5.0216897892383239</c:v>
                </c:pt>
                <c:pt idx="1352">
                  <c:v>4.9894550856380437</c:v>
                </c:pt>
                <c:pt idx="1353">
                  <c:v>4.9575213696313485</c:v>
                </c:pt>
                <c:pt idx="1354">
                  <c:v>4.9258919622345401</c:v>
                </c:pt>
                <c:pt idx="1355">
                  <c:v>4.8945701969263062</c:v>
                </c:pt>
                <c:pt idx="1356">
                  <c:v>4.8635594196647203</c:v>
                </c:pt>
                <c:pt idx="1357">
                  <c:v>4.8328629889053403</c:v>
                </c:pt>
                <c:pt idx="1358">
                  <c:v>4.8024842756205537</c:v>
                </c:pt>
                <c:pt idx="1359">
                  <c:v>4.77242666331676</c:v>
                </c:pt>
                <c:pt idx="1360">
                  <c:v>4.7426935480545804</c:v>
                </c:pt>
                <c:pt idx="1361">
                  <c:v>4.7132883384643334</c:v>
                </c:pt>
                <c:pt idx="1362">
                  <c:v>4.6842144557665062</c:v>
                </c:pt>
                <c:pt idx="1363">
                  <c:v>4.6554753337897763</c:v>
                </c:pt>
                <c:pt idx="1364">
                  <c:v>4.6270744189886761</c:v>
                </c:pt>
                <c:pt idx="1365">
                  <c:v>4.5990151704623203</c:v>
                </c:pt>
                <c:pt idx="1366">
                  <c:v>4.5713010599722637</c:v>
                </c:pt>
                <c:pt idx="1367">
                  <c:v>4.5439355719617947</c:v>
                </c:pt>
                <c:pt idx="1368">
                  <c:v>4.5169222035733236</c:v>
                </c:pt>
                <c:pt idx="1369">
                  <c:v>4.4902644646667413</c:v>
                </c:pt>
                <c:pt idx="1370">
                  <c:v>4.4639658778384526</c:v>
                </c:pt>
                <c:pt idx="1371">
                  <c:v>4.4380299784391735</c:v>
                </c:pt>
                <c:pt idx="1372">
                  <c:v>4.4124603145919901</c:v>
                </c:pt>
                <c:pt idx="1373">
                  <c:v>4.3872604472110597</c:v>
                </c:pt>
                <c:pt idx="1374">
                  <c:v>4.3624339500201765</c:v>
                </c:pt>
                <c:pt idx="1375">
                  <c:v>4.3379844095704359</c:v>
                </c:pt>
                <c:pt idx="1376">
                  <c:v>4.3139154252588696</c:v>
                </c:pt>
                <c:pt idx="1377">
                  <c:v>4.2902306093469962</c:v>
                </c:pt>
                <c:pt idx="1378">
                  <c:v>4.2669335869787464</c:v>
                </c:pt>
                <c:pt idx="1379">
                  <c:v>4.2440279961990202</c:v>
                </c:pt>
                <c:pt idx="1380">
                  <c:v>4.2215174879714485</c:v>
                </c:pt>
                <c:pt idx="1381">
                  <c:v>4.1994057261979263</c:v>
                </c:pt>
                <c:pt idx="1382">
                  <c:v>4.1776963877356801</c:v>
                </c:pt>
                <c:pt idx="1383">
                  <c:v>4.1563931624159398</c:v>
                </c:pt>
                <c:pt idx="1384">
                  <c:v>4.1354997530628124</c:v>
                </c:pt>
                <c:pt idx="1385">
                  <c:v>4.1150198755109937</c:v>
                </c:pt>
                <c:pt idx="1386">
                  <c:v>4.0949572586241363</c:v>
                </c:pt>
                <c:pt idx="1387">
                  <c:v>4.0753156443131404</c:v>
                </c:pt>
                <c:pt idx="1388">
                  <c:v>4.0560987875550198</c:v>
                </c:pt>
                <c:pt idx="1389">
                  <c:v>4.0373104564103475</c:v>
                </c:pt>
                <c:pt idx="1390">
                  <c:v>4.01895443204267</c:v>
                </c:pt>
                <c:pt idx="1391">
                  <c:v>4.0010345087353159</c:v>
                </c:pt>
                <c:pt idx="1392">
                  <c:v>3.9835544939111398</c:v>
                </c:pt>
                <c:pt idx="1393">
                  <c:v>3.9665182081499499</c:v>
                </c:pt>
                <c:pt idx="1394">
                  <c:v>3.9499294852077198</c:v>
                </c:pt>
                <c:pt idx="1395">
                  <c:v>3.9337921720333999</c:v>
                </c:pt>
                <c:pt idx="1396">
                  <c:v>3.91811012878861</c:v>
                </c:pt>
                <c:pt idx="1397">
                  <c:v>3.9028872288659602</c:v>
                </c:pt>
                <c:pt idx="1398">
                  <c:v>3.888127358905904</c:v>
                </c:pt>
                <c:pt idx="1399">
                  <c:v>3.8738344188168199</c:v>
                </c:pt>
                <c:pt idx="1400">
                  <c:v>3.8600123217919902</c:v>
                </c:pt>
                <c:pt idx="1401">
                  <c:v>3.8466649943292066</c:v>
                </c:pt>
                <c:pt idx="1402">
                  <c:v>3.8337963762474518</c:v>
                </c:pt>
                <c:pt idx="1403">
                  <c:v>3.8214104207064681</c:v>
                </c:pt>
                <c:pt idx="1404">
                  <c:v>3.80951109422519</c:v>
                </c:pt>
                <c:pt idx="1405">
                  <c:v>3.79810237669877</c:v>
                </c:pt>
                <c:pt idx="1406">
                  <c:v>3.7871882614181818</c:v>
                </c:pt>
                <c:pt idx="1407">
                  <c:v>3.7767727550877499</c:v>
                </c:pt>
                <c:pt idx="1408">
                  <c:v>3.76685987784413</c:v>
                </c:pt>
                <c:pt idx="1409">
                  <c:v>3.7574536632740387</c:v>
                </c:pt>
                <c:pt idx="1410">
                  <c:v>3.7485581584328518</c:v>
                </c:pt>
                <c:pt idx="1411">
                  <c:v>3.7401774238624919</c:v>
                </c:pt>
                <c:pt idx="1412">
                  <c:v>3.7323155336106684</c:v>
                </c:pt>
                <c:pt idx="1413">
                  <c:v>3.7249765752482502</c:v>
                </c:pt>
                <c:pt idx="1414">
                  <c:v>3.7181646498880698</c:v>
                </c:pt>
                <c:pt idx="1415">
                  <c:v>3.71188387220278</c:v>
                </c:pt>
                <c:pt idx="1416">
                  <c:v>3.7061383704441302</c:v>
                </c:pt>
                <c:pt idx="1417">
                  <c:v>3.7009322864601519</c:v>
                </c:pt>
                <c:pt idx="1418">
                  <c:v>3.69626977571399</c:v>
                </c:pt>
                <c:pt idx="1419">
                  <c:v>3.6921550073025502</c:v>
                </c:pt>
                <c:pt idx="1420">
                  <c:v>3.6885921639741501</c:v>
                </c:pt>
                <c:pt idx="1421">
                  <c:v>3.6855854421473029</c:v>
                </c:pt>
                <c:pt idx="1422">
                  <c:v>3.6831390519282126</c:v>
                </c:pt>
                <c:pt idx="1423">
                  <c:v>3.6812572171313618</c:v>
                </c:pt>
                <c:pt idx="1424">
                  <c:v>3.679944175294088</c:v>
                </c:pt>
                <c:pt idx="1425">
                  <c:v>3.6792041776988187</c:v>
                </c:pt>
                <c:pt idx="1426">
                  <c:v>3.6790414893883878</c:v>
                </c:pt>
                <c:pt idx="1427">
                  <c:v>3.6794603891862279</c:v>
                </c:pt>
                <c:pt idx="1428">
                  <c:v>3.680465169713468</c:v>
                </c:pt>
                <c:pt idx="1429">
                  <c:v>3.682060137408258</c:v>
                </c:pt>
                <c:pt idx="1430">
                  <c:v>3.68424961254349</c:v>
                </c:pt>
                <c:pt idx="1431">
                  <c:v>3.6870379292450899</c:v>
                </c:pt>
                <c:pt idx="1432">
                  <c:v>3.6904294355102478</c:v>
                </c:pt>
                <c:pt idx="1433">
                  <c:v>3.6944284932263987</c:v>
                </c:pt>
                <c:pt idx="1434">
                  <c:v>3.69903947818892</c:v>
                </c:pt>
                <c:pt idx="1435">
                  <c:v>3.7042667801195601</c:v>
                </c:pt>
                <c:pt idx="1436">
                  <c:v>3.7101148026844619</c:v>
                </c:pt>
                <c:pt idx="1437">
                  <c:v>3.7165879635135397</c:v>
                </c:pt>
                <c:pt idx="1438">
                  <c:v>3.7236906942172801</c:v>
                </c:pt>
                <c:pt idx="1439">
                  <c:v>3.73142744040676</c:v>
                </c:pt>
              </c:numCache>
            </c:numRef>
          </c:yVal>
        </c:ser>
        <c:ser>
          <c:idx val="4"/>
          <c:order val="4"/>
          <c:tx>
            <c:strRef>
              <c:f>'WeekEnds Info'!$F$1</c:f>
              <c:strCache>
                <c:ptCount val="1"/>
                <c:pt idx="0">
                  <c:v>17-04-2016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'WeekEnds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'WeekEnds Info'!$F$2:$F$1441</c:f>
              <c:numCache>
                <c:formatCode>General</c:formatCode>
                <c:ptCount val="1440"/>
                <c:pt idx="0">
                  <c:v>4.5986500000000001</c:v>
                </c:pt>
                <c:pt idx="1">
                  <c:v>4.5395357341039801</c:v>
                </c:pt>
                <c:pt idx="2">
                  <c:v>4.4809120824592004</c:v>
                </c:pt>
                <c:pt idx="3">
                  <c:v>4.4227767492277463</c:v>
                </c:pt>
                <c:pt idx="4">
                  <c:v>4.3651274453600699</c:v>
                </c:pt>
                <c:pt idx="5">
                  <c:v>4.307961888585246</c:v>
                </c:pt>
                <c:pt idx="6">
                  <c:v>4.2512778034012424</c:v>
                </c:pt>
                <c:pt idx="7">
                  <c:v>4.1950729210650675</c:v>
                </c:pt>
                <c:pt idx="8">
                  <c:v>4.1393449795831101</c:v>
                </c:pt>
                <c:pt idx="9">
                  <c:v>4.0840917237012704</c:v>
                </c:pt>
                <c:pt idx="10">
                  <c:v>4.0293109048952864</c:v>
                </c:pt>
                <c:pt idx="11">
                  <c:v>3.9750002813609302</c:v>
                </c:pt>
                <c:pt idx="12">
                  <c:v>3.92115761800419</c:v>
                </c:pt>
                <c:pt idx="13">
                  <c:v>3.8677806864316202</c:v>
                </c:pt>
                <c:pt idx="14">
                  <c:v>3.8148672649404798</c:v>
                </c:pt>
                <c:pt idx="15">
                  <c:v>3.7624151385089881</c:v>
                </c:pt>
                <c:pt idx="16">
                  <c:v>3.7104220987865899</c:v>
                </c:pt>
                <c:pt idx="17">
                  <c:v>3.6588859440841781</c:v>
                </c:pt>
                <c:pt idx="18">
                  <c:v>3.6078044793643</c:v>
                </c:pt>
                <c:pt idx="19">
                  <c:v>3.5571755162314318</c:v>
                </c:pt>
                <c:pt idx="20">
                  <c:v>3.5069968729221812</c:v>
                </c:pt>
                <c:pt idx="21">
                  <c:v>3.4572663742955387</c:v>
                </c:pt>
                <c:pt idx="22">
                  <c:v>3.4079818518231217</c:v>
                </c:pt>
                <c:pt idx="23">
                  <c:v>3.3591411435793881</c:v>
                </c:pt>
                <c:pt idx="24">
                  <c:v>3.3107420942318768</c:v>
                </c:pt>
                <c:pt idx="25">
                  <c:v>3.2627825550314618</c:v>
                </c:pt>
                <c:pt idx="26">
                  <c:v>3.2152603838025597</c:v>
                </c:pt>
                <c:pt idx="27">
                  <c:v>3.1681734449333718</c:v>
                </c:pt>
                <c:pt idx="28">
                  <c:v>3.1215196093661302</c:v>
                </c:pt>
                <c:pt idx="29">
                  <c:v>3.0752967545873218</c:v>
                </c:pt>
                <c:pt idx="30">
                  <c:v>3.029502764617952</c:v>
                </c:pt>
                <c:pt idx="31">
                  <c:v>2.98413553000371</c:v>
                </c:pt>
                <c:pt idx="32">
                  <c:v>2.9391929478052798</c:v>
                </c:pt>
                <c:pt idx="33">
                  <c:v>2.8946729215885374</c:v>
                </c:pt>
                <c:pt idx="34">
                  <c:v>2.8505733614147881</c:v>
                </c:pt>
                <c:pt idx="35">
                  <c:v>2.8068921838310175</c:v>
                </c:pt>
                <c:pt idx="36">
                  <c:v>2.763627311860092</c:v>
                </c:pt>
                <c:pt idx="37">
                  <c:v>2.7207766749910212</c:v>
                </c:pt>
                <c:pt idx="38">
                  <c:v>2.6783382091691998</c:v>
                </c:pt>
                <c:pt idx="39">
                  <c:v>2.6363098567866201</c:v>
                </c:pt>
                <c:pt idx="40">
                  <c:v>2.5946895666721099</c:v>
                </c:pt>
                <c:pt idx="41">
                  <c:v>2.5534752940815997</c:v>
                </c:pt>
                <c:pt idx="42">
                  <c:v>2.512665000688286</c:v>
                </c:pt>
                <c:pt idx="43">
                  <c:v>2.4722566545729681</c:v>
                </c:pt>
                <c:pt idx="44">
                  <c:v>2.4322482302141761</c:v>
                </c:pt>
                <c:pt idx="45">
                  <c:v>2.3926377084784902</c:v>
                </c:pt>
                <c:pt idx="46">
                  <c:v>2.35342307661071</c:v>
                </c:pt>
                <c:pt idx="47">
                  <c:v>2.3146023282241464</c:v>
                </c:pt>
                <c:pt idx="48">
                  <c:v>2.2761734632908284</c:v>
                </c:pt>
                <c:pt idx="49">
                  <c:v>2.2381344881317218</c:v>
                </c:pt>
                <c:pt idx="50">
                  <c:v>2.2004834154069899</c:v>
                </c:pt>
                <c:pt idx="51">
                  <c:v>2.1632182641062401</c:v>
                </c:pt>
                <c:pt idx="52">
                  <c:v>2.1263370595387201</c:v>
                </c:pt>
                <c:pt idx="53">
                  <c:v>2.0898378333235597</c:v>
                </c:pt>
                <c:pt idx="54">
                  <c:v>2.0537186233800484</c:v>
                </c:pt>
                <c:pt idx="55">
                  <c:v>2.01797747391783</c:v>
                </c:pt>
                <c:pt idx="56">
                  <c:v>1.9826124354271208</c:v>
                </c:pt>
                <c:pt idx="57">
                  <c:v>1.947621564669</c:v>
                </c:pt>
                <c:pt idx="58">
                  <c:v>1.9130029246656117</c:v>
                </c:pt>
                <c:pt idx="59">
                  <c:v>1.8787545846903801</c:v>
                </c:pt>
                <c:pt idx="60">
                  <c:v>1.8448746202583099</c:v>
                </c:pt>
                <c:pt idx="61">
                  <c:v>1.8113611131161298</c:v>
                </c:pt>
                <c:pt idx="62">
                  <c:v>1.7782121512326201</c:v>
                </c:pt>
                <c:pt idx="63">
                  <c:v>1.7454258287887601</c:v>
                </c:pt>
                <c:pt idx="64">
                  <c:v>1.7130002461680498</c:v>
                </c:pt>
                <c:pt idx="65">
                  <c:v>1.6809335099466609</c:v>
                </c:pt>
                <c:pt idx="66">
                  <c:v>1.64922373288374</c:v>
                </c:pt>
                <c:pt idx="67">
                  <c:v>1.61786903391161</c:v>
                </c:pt>
                <c:pt idx="68">
                  <c:v>1.58686753812599</c:v>
                </c:pt>
                <c:pt idx="69">
                  <c:v>1.5562173767762817</c:v>
                </c:pt>
                <c:pt idx="70">
                  <c:v>1.525916687255749</c:v>
                </c:pt>
                <c:pt idx="71">
                  <c:v>1.495963613091799</c:v>
                </c:pt>
                <c:pt idx="72">
                  <c:v>1.46635630393616</c:v>
                </c:pt>
                <c:pt idx="73">
                  <c:v>1.437092915555179</c:v>
                </c:pt>
                <c:pt idx="74">
                  <c:v>1.4081716098200199</c:v>
                </c:pt>
                <c:pt idx="75">
                  <c:v>1.3795905546969001</c:v>
                </c:pt>
                <c:pt idx="76">
                  <c:v>1.351347924237351</c:v>
                </c:pt>
                <c:pt idx="77">
                  <c:v>1.3234418985684098</c:v>
                </c:pt>
                <c:pt idx="78">
                  <c:v>1.2958706638828899</c:v>
                </c:pt>
                <c:pt idx="79">
                  <c:v>1.2686324124296098</c:v>
                </c:pt>
                <c:pt idx="80">
                  <c:v>1.241725342503599</c:v>
                </c:pt>
                <c:pt idx="81">
                  <c:v>1.2151476584363898</c:v>
                </c:pt>
                <c:pt idx="82">
                  <c:v>1.1888975705862015</c:v>
                </c:pt>
                <c:pt idx="83">
                  <c:v>1.1629732953281591</c:v>
                </c:pt>
                <c:pt idx="84">
                  <c:v>1.137373055044629</c:v>
                </c:pt>
                <c:pt idx="85">
                  <c:v>1.11209507811533</c:v>
                </c:pt>
                <c:pt idx="86">
                  <c:v>1.0871375989076399</c:v>
                </c:pt>
                <c:pt idx="87">
                  <c:v>1.06249885776683</c:v>
                </c:pt>
                <c:pt idx="88">
                  <c:v>1.0381771010062617</c:v>
                </c:pt>
                <c:pt idx="89">
                  <c:v>1.01417058089764</c:v>
                </c:pt>
                <c:pt idx="90">
                  <c:v>0.99047755566129159</c:v>
                </c:pt>
                <c:pt idx="91">
                  <c:v>0.96709628945631199</c:v>
                </c:pt>
                <c:pt idx="92">
                  <c:v>0.9440250523708732</c:v>
                </c:pt>
                <c:pt idx="93">
                  <c:v>0.92126212041242828</c:v>
                </c:pt>
                <c:pt idx="94">
                  <c:v>0.89880577549795659</c:v>
                </c:pt>
                <c:pt idx="95">
                  <c:v>0.87665430544418876</c:v>
                </c:pt>
                <c:pt idx="96">
                  <c:v>0.85480600395784401</c:v>
                </c:pt>
                <c:pt idx="97">
                  <c:v>0.83325917062587473</c:v>
                </c:pt>
                <c:pt idx="98">
                  <c:v>0.81201211090568559</c:v>
                </c:pt>
                <c:pt idx="99">
                  <c:v>0.79106313611538304</c:v>
                </c:pt>
                <c:pt idx="100">
                  <c:v>0.77041056342399905</c:v>
                </c:pt>
                <c:pt idx="101">
                  <c:v>0.75005271584173261</c:v>
                </c:pt>
                <c:pt idx="102">
                  <c:v>0.72998792221018372</c:v>
                </c:pt>
                <c:pt idx="103">
                  <c:v>0.71021451719258444</c:v>
                </c:pt>
                <c:pt idx="104">
                  <c:v>0.69073084126403395</c:v>
                </c:pt>
                <c:pt idx="105">
                  <c:v>0.67153524070174397</c:v>
                </c:pt>
                <c:pt idx="106">
                  <c:v>0.65262606757525643</c:v>
                </c:pt>
                <c:pt idx="107">
                  <c:v>0.63400167973669042</c:v>
                </c:pt>
                <c:pt idx="108">
                  <c:v>0.61566044081097304</c:v>
                </c:pt>
                <c:pt idx="109">
                  <c:v>0.59760072018607702</c:v>
                </c:pt>
                <c:pt idx="110">
                  <c:v>0.57982089300324946</c:v>
                </c:pt>
                <c:pt idx="111">
                  <c:v>0.56231934014725227</c:v>
                </c:pt>
                <c:pt idx="112">
                  <c:v>0.54509444823659658</c:v>
                </c:pt>
                <c:pt idx="113">
                  <c:v>0.52814460961377474</c:v>
                </c:pt>
                <c:pt idx="114">
                  <c:v>0.51146822233549305</c:v>
                </c:pt>
                <c:pt idx="115">
                  <c:v>0.49506369016291724</c:v>
                </c:pt>
                <c:pt idx="116">
                  <c:v>0.47892942255189302</c:v>
                </c:pt>
                <c:pt idx="117">
                  <c:v>0.46306383464319179</c:v>
                </c:pt>
                <c:pt idx="118">
                  <c:v>0.44746534725274323</c:v>
                </c:pt>
                <c:pt idx="119">
                  <c:v>0.43213238686186123</c:v>
                </c:pt>
                <c:pt idx="120">
                  <c:v>0.41706338560749523</c:v>
                </c:pt>
                <c:pt idx="121">
                  <c:v>0.40225678127244757</c:v>
                </c:pt>
                <c:pt idx="122">
                  <c:v>0.38771101727561835</c:v>
                </c:pt>
                <c:pt idx="123">
                  <c:v>0.37342454266224451</c:v>
                </c:pt>
                <c:pt idx="124">
                  <c:v>0.35939581209411908</c:v>
                </c:pt>
                <c:pt idx="125">
                  <c:v>0.34562328583984353</c:v>
                </c:pt>
                <c:pt idx="126">
                  <c:v>0.33210542976504637</c:v>
                </c:pt>
                <c:pt idx="127">
                  <c:v>0.31884071532263558</c:v>
                </c:pt>
                <c:pt idx="128">
                  <c:v>0.30582761954301435</c:v>
                </c:pt>
                <c:pt idx="129">
                  <c:v>0.29306462502432923</c:v>
                </c:pt>
                <c:pt idx="130">
                  <c:v>0.28055021992270335</c:v>
                </c:pt>
                <c:pt idx="131">
                  <c:v>0.26828289794246657</c:v>
                </c:pt>
                <c:pt idx="132">
                  <c:v>0.25626115832639068</c:v>
                </c:pt>
                <c:pt idx="133">
                  <c:v>0.24448350584593118</c:v>
                </c:pt>
                <c:pt idx="134">
                  <c:v>0.23294845079145227</c:v>
                </c:pt>
                <c:pt idx="135">
                  <c:v>0.22165450896246797</c:v>
                </c:pt>
                <c:pt idx="136">
                  <c:v>0.21060020165787699</c:v>
                </c:pt>
                <c:pt idx="137">
                  <c:v>0.19978405566619512</c:v>
                </c:pt>
                <c:pt idx="138">
                  <c:v>0.189204603255788</c:v>
                </c:pt>
                <c:pt idx="139">
                  <c:v>0.17886038216511418</c:v>
                </c:pt>
                <c:pt idx="140">
                  <c:v>0.16874993559294829</c:v>
                </c:pt>
                <c:pt idx="141">
                  <c:v>0.158871812188628</c:v>
                </c:pt>
                <c:pt idx="142">
                  <c:v>0.14922456604227899</c:v>
                </c:pt>
                <c:pt idx="143">
                  <c:v>0.13980675667505588</c:v>
                </c:pt>
                <c:pt idx="144">
                  <c:v>0.13061694902937199</c:v>
                </c:pt>
                <c:pt idx="145">
                  <c:v>0.12165371345914006</c:v>
                </c:pt>
                <c:pt idx="146">
                  <c:v>0.11291562572000402</c:v>
                </c:pt>
                <c:pt idx="147">
                  <c:v>0.10440126695957105</c:v>
                </c:pt>
                <c:pt idx="148">
                  <c:v>9.6109223707650807E-2</c:v>
                </c:pt>
                <c:pt idx="149">
                  <c:v>8.8038087866489242E-2</c:v>
                </c:pt>
                <c:pt idx="150">
                  <c:v>8.0186456700998193E-2</c:v>
                </c:pt>
                <c:pt idx="151">
                  <c:v>7.2552932829003408E-2</c:v>
                </c:pt>
                <c:pt idx="152">
                  <c:v>6.5136124211461449E-2</c:v>
                </c:pt>
                <c:pt idx="153">
                  <c:v>5.7934644142709338E-2</c:v>
                </c:pt>
                <c:pt idx="154">
                  <c:v>5.0947111240691102E-2</c:v>
                </c:pt>
                <c:pt idx="155">
                  <c:v>4.41721494371973E-2</c:v>
                </c:pt>
                <c:pt idx="156">
                  <c:v>3.7608387968095541E-2</c:v>
                </c:pt>
                <c:pt idx="157">
                  <c:v>3.12544613635692E-2</c:v>
                </c:pt>
                <c:pt idx="158">
                  <c:v>2.51090094383483E-2</c:v>
                </c:pt>
                <c:pt idx="159">
                  <c:v>1.9170677281949502E-2</c:v>
                </c:pt>
                <c:pt idx="160">
                  <c:v>1.343811524890441E-2</c:v>
                </c:pt>
                <c:pt idx="161">
                  <c:v>7.9099789490015872E-3</c:v>
                </c:pt>
                <c:pt idx="162">
                  <c:v>2.5849292375150746E-3</c:v>
                </c:pt>
                <c:pt idx="163">
                  <c:v>-2.5383677945578519E-3</c:v>
                </c:pt>
                <c:pt idx="164">
                  <c:v>-7.4612408302625688E-3</c:v>
                </c:pt>
                <c:pt idx="165">
                  <c:v>-1.2185013336449798E-2</c:v>
                </c:pt>
                <c:pt idx="166">
                  <c:v>-1.67110035735458E-2</c:v>
                </c:pt>
                <c:pt idx="167">
                  <c:v>-2.1040524605312198E-2</c:v>
                </c:pt>
                <c:pt idx="168">
                  <c:v>-2.5174884308617189E-2</c:v>
                </c:pt>
                <c:pt idx="169">
                  <c:v>-2.9115385383192902E-2</c:v>
                </c:pt>
                <c:pt idx="170">
                  <c:v>-3.286332536140963E-2</c:v>
                </c:pt>
                <c:pt idx="171">
                  <c:v>-3.6419996618032011E-2</c:v>
                </c:pt>
                <c:pt idx="172">
                  <c:v>-3.9786686379991297E-2</c:v>
                </c:pt>
                <c:pt idx="173">
                  <c:v>-4.2964676736144923E-2</c:v>
                </c:pt>
                <c:pt idx="174">
                  <c:v>-4.5955244647051197E-2</c:v>
                </c:pt>
                <c:pt idx="175">
                  <c:v>-4.8759661954719938E-2</c:v>
                </c:pt>
                <c:pt idx="176">
                  <c:v>-5.137919539239006E-2</c:v>
                </c:pt>
                <c:pt idx="177">
                  <c:v>-5.3815106594289959E-2</c:v>
                </c:pt>
                <c:pt idx="178">
                  <c:v>-5.6068652105401413E-2</c:v>
                </c:pt>
                <c:pt idx="179">
                  <c:v>-5.8141083391228997E-2</c:v>
                </c:pt>
                <c:pt idx="180">
                  <c:v>-6.0033646847561961E-2</c:v>
                </c:pt>
                <c:pt idx="181">
                  <c:v>-6.1747583810235263E-2</c:v>
                </c:pt>
                <c:pt idx="182">
                  <c:v>-6.3284130564908489E-2</c:v>
                </c:pt>
                <c:pt idx="183">
                  <c:v>-6.4644518356816519E-2</c:v>
                </c:pt>
                <c:pt idx="184">
                  <c:v>-6.5829973400542294E-2</c:v>
                </c:pt>
                <c:pt idx="185">
                  <c:v>-6.68417168897779E-2</c:v>
                </c:pt>
                <c:pt idx="186">
                  <c:v>-6.7680965007096597E-2</c:v>
                </c:pt>
                <c:pt idx="187">
                  <c:v>-6.8348928933706268E-2</c:v>
                </c:pt>
                <c:pt idx="188">
                  <c:v>-6.8846814859228778E-2</c:v>
                </c:pt>
                <c:pt idx="189">
                  <c:v>-6.9175823991455901E-2</c:v>
                </c:pt>
                <c:pt idx="190">
                  <c:v>-6.9337152566115196E-2</c:v>
                </c:pt>
                <c:pt idx="191">
                  <c:v>-6.9331991856638769E-2</c:v>
                </c:pt>
                <c:pt idx="192">
                  <c:v>-6.916152818392611E-2</c:v>
                </c:pt>
                <c:pt idx="193">
                  <c:v>-6.8826942926110093E-2</c:v>
                </c:pt>
                <c:pt idx="194">
                  <c:v>-6.8329412528317507E-2</c:v>
                </c:pt>
                <c:pt idx="195">
                  <c:v>-6.7670108512444885E-2</c:v>
                </c:pt>
                <c:pt idx="196">
                  <c:v>-6.68501974869153E-2</c:v>
                </c:pt>
                <c:pt idx="197">
                  <c:v>-6.5870841156440804E-2</c:v>
                </c:pt>
                <c:pt idx="198">
                  <c:v>-6.4733196331800955E-2</c:v>
                </c:pt>
                <c:pt idx="199">
                  <c:v>-6.3438414939590779E-2</c:v>
                </c:pt>
                <c:pt idx="200">
                  <c:v>-6.1987644032002104E-2</c:v>
                </c:pt>
                <c:pt idx="201">
                  <c:v>-6.0382025796573403E-2</c:v>
                </c:pt>
                <c:pt idx="202">
                  <c:v>-5.8622697565972701E-2</c:v>
                </c:pt>
                <c:pt idx="203">
                  <c:v>-5.671079182774371E-2</c:v>
                </c:pt>
                <c:pt idx="204">
                  <c:v>-5.4647436234085432E-2</c:v>
                </c:pt>
                <c:pt idx="205">
                  <c:v>-5.2433753611610102E-2</c:v>
                </c:pt>
                <c:pt idx="206">
                  <c:v>-5.0070861971111234E-2</c:v>
                </c:pt>
                <c:pt idx="207">
                  <c:v>-4.7559874517327495E-2</c:v>
                </c:pt>
                <c:pt idx="208">
                  <c:v>-4.4901899658712198E-2</c:v>
                </c:pt>
                <c:pt idx="209">
                  <c:v>-4.2098041017186262E-2</c:v>
                </c:pt>
                <c:pt idx="210">
                  <c:v>-3.9149397437919141E-2</c:v>
                </c:pt>
                <c:pt idx="211">
                  <c:v>-3.6057062999086301E-2</c:v>
                </c:pt>
                <c:pt idx="212">
                  <c:v>-3.2822127021631731E-2</c:v>
                </c:pt>
                <c:pt idx="213">
                  <c:v>-2.9445674079037802E-2</c:v>
                </c:pt>
                <c:pt idx="214">
                  <c:v>-2.5928784007087972E-2</c:v>
                </c:pt>
                <c:pt idx="215">
                  <c:v>-2.2272531913636699E-2</c:v>
                </c:pt>
                <c:pt idx="216">
                  <c:v>-1.84779881883647E-2</c:v>
                </c:pt>
                <c:pt idx="217">
                  <c:v>-1.4546218512555699E-2</c:v>
                </c:pt>
                <c:pt idx="218">
                  <c:v>-1.0478283868854596E-2</c:v>
                </c:pt>
                <c:pt idx="219">
                  <c:v>-6.2752405510311275E-3</c:v>
                </c:pt>
                <c:pt idx="220">
                  <c:v>-1.9381401737534826E-3</c:v>
                </c:pt>
                <c:pt idx="221">
                  <c:v>2.5319703176540612E-3</c:v>
                </c:pt>
                <c:pt idx="222">
                  <c:v>7.1340486374458197E-3</c:v>
                </c:pt>
                <c:pt idx="223">
                  <c:v>1.1867057149683712E-2</c:v>
                </c:pt>
                <c:pt idx="224">
                  <c:v>1.6729962858476197E-2</c:v>
                </c:pt>
                <c:pt idx="225">
                  <c:v>2.1721737398217401E-2</c:v>
                </c:pt>
                <c:pt idx="226">
                  <c:v>2.6841357023808833E-2</c:v>
                </c:pt>
                <c:pt idx="227">
                  <c:v>3.2087802600909952E-2</c:v>
                </c:pt>
                <c:pt idx="228">
                  <c:v>3.7460059596161097E-2</c:v>
                </c:pt>
                <c:pt idx="229">
                  <c:v>4.2957118067423701E-2</c:v>
                </c:pt>
                <c:pt idx="230">
                  <c:v>4.8577972654014E-2</c:v>
                </c:pt>
                <c:pt idx="231">
                  <c:v>5.43216225669391E-2</c:v>
                </c:pt>
                <c:pt idx="232">
                  <c:v>6.0187071579130114E-2</c:v>
                </c:pt>
                <c:pt idx="233">
                  <c:v>6.6173328015674202E-2</c:v>
                </c:pt>
                <c:pt idx="234">
                  <c:v>7.22794047440595E-2</c:v>
                </c:pt>
                <c:pt idx="235">
                  <c:v>7.8504319164394099E-2</c:v>
                </c:pt>
                <c:pt idx="236">
                  <c:v>8.484709319965858E-2</c:v>
                </c:pt>
                <c:pt idx="237">
                  <c:v>9.130675328592458E-2</c:v>
                </c:pt>
                <c:pt idx="238">
                  <c:v>9.7882330362603201E-2</c:v>
                </c:pt>
                <c:pt idx="239">
                  <c:v>0.104572859862668</c:v>
                </c:pt>
                <c:pt idx="240">
                  <c:v>0.11137738170289994</c:v>
                </c:pt>
                <c:pt idx="241">
                  <c:v>0.11829494027411612</c:v>
                </c:pt>
                <c:pt idx="242">
                  <c:v>0.12532458443140401</c:v>
                </c:pt>
                <c:pt idx="243">
                  <c:v>0.13246536748436519</c:v>
                </c:pt>
                <c:pt idx="244">
                  <c:v>0.13971634718733336</c:v>
                </c:pt>
                <c:pt idx="245">
                  <c:v>0.14707658572962801</c:v>
                </c:pt>
                <c:pt idx="246">
                  <c:v>0.15454514972577318</c:v>
                </c:pt>
                <c:pt idx="247">
                  <c:v>0.16212111020574482</c:v>
                </c:pt>
                <c:pt idx="248">
                  <c:v>0.169803542605202</c:v>
                </c:pt>
                <c:pt idx="249">
                  <c:v>0.17759152675571288</c:v>
                </c:pt>
                <c:pt idx="250">
                  <c:v>0.18548414687499826</c:v>
                </c:pt>
                <c:pt idx="251">
                  <c:v>0.19348049155716829</c:v>
                </c:pt>
                <c:pt idx="252">
                  <c:v>0.201579653762955</c:v>
                </c:pt>
                <c:pt idx="253">
                  <c:v>0.20978073080993712</c:v>
                </c:pt>
                <c:pt idx="254">
                  <c:v>0.21808282436279511</c:v>
                </c:pt>
                <c:pt idx="255">
                  <c:v>0.22648504042352299</c:v>
                </c:pt>
                <c:pt idx="256">
                  <c:v>0.23498648932168312</c:v>
                </c:pt>
                <c:pt idx="257">
                  <c:v>0.24358628570463212</c:v>
                </c:pt>
                <c:pt idx="258">
                  <c:v>0.25228354852774693</c:v>
                </c:pt>
                <c:pt idx="259">
                  <c:v>0.26107740104468136</c:v>
                </c:pt>
                <c:pt idx="260">
                  <c:v>0.26996697079757537</c:v>
                </c:pt>
                <c:pt idx="261">
                  <c:v>0.27895138960731408</c:v>
                </c:pt>
                <c:pt idx="262">
                  <c:v>0.28802979356374842</c:v>
                </c:pt>
                <c:pt idx="263">
                  <c:v>0.297201323015926</c:v>
                </c:pt>
                <c:pt idx="264">
                  <c:v>0.30646512256234298</c:v>
                </c:pt>
                <c:pt idx="265">
                  <c:v>0.31582034104115742</c:v>
                </c:pt>
                <c:pt idx="266">
                  <c:v>0.32526613152044237</c:v>
                </c:pt>
                <c:pt idx="267">
                  <c:v>0.33480165128841344</c:v>
                </c:pt>
                <c:pt idx="268">
                  <c:v>0.34442606184366453</c:v>
                </c:pt>
                <c:pt idx="269">
                  <c:v>0.35413852888539599</c:v>
                </c:pt>
                <c:pt idx="270">
                  <c:v>0.36393822230366235</c:v>
                </c:pt>
                <c:pt idx="271">
                  <c:v>0.37382431616959244</c:v>
                </c:pt>
                <c:pt idx="272">
                  <c:v>0.38379598872564036</c:v>
                </c:pt>
                <c:pt idx="273">
                  <c:v>0.39385242237580353</c:v>
                </c:pt>
                <c:pt idx="274">
                  <c:v>0.40399280367587137</c:v>
                </c:pt>
                <c:pt idx="275">
                  <c:v>0.41421632332365438</c:v>
                </c:pt>
                <c:pt idx="276">
                  <c:v>0.4245221761492135</c:v>
                </c:pt>
                <c:pt idx="277">
                  <c:v>0.43490956110510737</c:v>
                </c:pt>
                <c:pt idx="278">
                  <c:v>0.44537768125661537</c:v>
                </c:pt>
                <c:pt idx="279">
                  <c:v>0.45592574377197498</c:v>
                </c:pt>
                <c:pt idx="280">
                  <c:v>0.46655295991262835</c:v>
                </c:pt>
                <c:pt idx="281">
                  <c:v>0.47725854502343901</c:v>
                </c:pt>
                <c:pt idx="282">
                  <c:v>0.48804171852294098</c:v>
                </c:pt>
                <c:pt idx="283">
                  <c:v>0.49890170389356236</c:v>
                </c:pt>
                <c:pt idx="284">
                  <c:v>0.50983772867186306</c:v>
                </c:pt>
                <c:pt idx="285">
                  <c:v>0.52084902443878789</c:v>
                </c:pt>
                <c:pt idx="286">
                  <c:v>0.53193482680986703</c:v>
                </c:pt>
                <c:pt idx="287">
                  <c:v>0.54309437542547745</c:v>
                </c:pt>
                <c:pt idx="288">
                  <c:v>0.55432691394107103</c:v>
                </c:pt>
                <c:pt idx="289">
                  <c:v>0.56563169001741243</c:v>
                </c:pt>
                <c:pt idx="290">
                  <c:v>0.57700795531079441</c:v>
                </c:pt>
                <c:pt idx="291">
                  <c:v>0.58845496546330156</c:v>
                </c:pt>
                <c:pt idx="292">
                  <c:v>0.59997198009302799</c:v>
                </c:pt>
                <c:pt idx="293">
                  <c:v>0.61155826278430903</c:v>
                </c:pt>
                <c:pt idx="294">
                  <c:v>0.62321308107797557</c:v>
                </c:pt>
                <c:pt idx="295">
                  <c:v>0.63493570646156072</c:v>
                </c:pt>
                <c:pt idx="296">
                  <c:v>0.64672541435956032</c:v>
                </c:pt>
                <c:pt idx="297">
                  <c:v>0.65858148412364903</c:v>
                </c:pt>
                <c:pt idx="298">
                  <c:v>0.67050319902293043</c:v>
                </c:pt>
                <c:pt idx="299">
                  <c:v>0.68248984623416742</c:v>
                </c:pt>
                <c:pt idx="300">
                  <c:v>0.69454071683199703</c:v>
                </c:pt>
                <c:pt idx="301">
                  <c:v>0.70665510577920099</c:v>
                </c:pt>
                <c:pt idx="302">
                  <c:v>0.71883231191691055</c:v>
                </c:pt>
                <c:pt idx="303">
                  <c:v>0.73107163795486474</c:v>
                </c:pt>
                <c:pt idx="304">
                  <c:v>0.74337239046161796</c:v>
                </c:pt>
                <c:pt idx="305">
                  <c:v>0.75573387985479346</c:v>
                </c:pt>
                <c:pt idx="306">
                  <c:v>0.76815542039132845</c:v>
                </c:pt>
                <c:pt idx="307">
                  <c:v>0.78063633015767897</c:v>
                </c:pt>
                <c:pt idx="308">
                  <c:v>0.79317593106007445</c:v>
                </c:pt>
                <c:pt idx="309">
                  <c:v>0.8057735488147526</c:v>
                </c:pt>
                <c:pt idx="310">
                  <c:v>0.81842851293819274</c:v>
                </c:pt>
                <c:pt idx="311">
                  <c:v>0.83114015673733699</c:v>
                </c:pt>
                <c:pt idx="312">
                  <c:v>0.84390781729984976</c:v>
                </c:pt>
                <c:pt idx="313">
                  <c:v>0.85673083548432971</c:v>
                </c:pt>
                <c:pt idx="314">
                  <c:v>0.86960855591055841</c:v>
                </c:pt>
                <c:pt idx="315">
                  <c:v>0.88254032694972651</c:v>
                </c:pt>
                <c:pt idx="316">
                  <c:v>0.89552550071468451</c:v>
                </c:pt>
                <c:pt idx="317">
                  <c:v>0.90856343305014997</c:v>
                </c:pt>
                <c:pt idx="318">
                  <c:v>0.92165348352297105</c:v>
                </c:pt>
                <c:pt idx="319">
                  <c:v>0.93479501541233845</c:v>
                </c:pt>
                <c:pt idx="320">
                  <c:v>0.94798739570003643</c:v>
                </c:pt>
                <c:pt idx="321">
                  <c:v>0.96122999506067142</c:v>
                </c:pt>
                <c:pt idx="322">
                  <c:v>0.97452218785190037</c:v>
                </c:pt>
                <c:pt idx="323">
                  <c:v>0.98786335210468501</c:v>
                </c:pt>
                <c:pt idx="324">
                  <c:v>1.001252869513501</c:v>
                </c:pt>
                <c:pt idx="325">
                  <c:v>1.0146901254265901</c:v>
                </c:pt>
                <c:pt idx="326">
                  <c:v>1.02817450883619</c:v>
                </c:pt>
                <c:pt idx="327">
                  <c:v>1.0417054123687699</c:v>
                </c:pt>
                <c:pt idx="328">
                  <c:v>1.05528223227526</c:v>
                </c:pt>
                <c:pt idx="329">
                  <c:v>1.06890436842131</c:v>
                </c:pt>
                <c:pt idx="330">
                  <c:v>1.0825712242774799</c:v>
                </c:pt>
                <c:pt idx="331">
                  <c:v>1.0962822069095108</c:v>
                </c:pt>
                <c:pt idx="332">
                  <c:v>1.1100367269685509</c:v>
                </c:pt>
                <c:pt idx="333">
                  <c:v>1.1238341986813898</c:v>
                </c:pt>
                <c:pt idx="334">
                  <c:v>1.1376740398406799</c:v>
                </c:pt>
                <c:pt idx="335">
                  <c:v>1.15155567179519</c:v>
                </c:pt>
                <c:pt idx="336">
                  <c:v>1.1654785194400501</c:v>
                </c:pt>
                <c:pt idx="337">
                  <c:v>1.1794420112069401</c:v>
                </c:pt>
                <c:pt idx="338">
                  <c:v>1.1934455790543701</c:v>
                </c:pt>
                <c:pt idx="339">
                  <c:v>1.207488658457899</c:v>
                </c:pt>
                <c:pt idx="340">
                  <c:v>1.221570688400369</c:v>
                </c:pt>
                <c:pt idx="341">
                  <c:v>1.235691111362119</c:v>
                </c:pt>
                <c:pt idx="342">
                  <c:v>1.2498493733112899</c:v>
                </c:pt>
                <c:pt idx="343">
                  <c:v>1.2640449236939608</c:v>
                </c:pt>
                <c:pt idx="344">
                  <c:v>1.2782772154244491</c:v>
                </c:pt>
                <c:pt idx="345">
                  <c:v>1.2925457048755509</c:v>
                </c:pt>
                <c:pt idx="346">
                  <c:v>1.3068498518687208</c:v>
                </c:pt>
                <c:pt idx="347">
                  <c:v>1.3211891196643699</c:v>
                </c:pt>
                <c:pt idx="348">
                  <c:v>1.3355629749520601</c:v>
                </c:pt>
                <c:pt idx="349">
                  <c:v>1.3499708878407299</c:v>
                </c:pt>
                <c:pt idx="350">
                  <c:v>1.3644123318489909</c:v>
                </c:pt>
                <c:pt idx="351">
                  <c:v>1.3788867838952901</c:v>
                </c:pt>
                <c:pt idx="352">
                  <c:v>1.39339372428817</c:v>
                </c:pt>
                <c:pt idx="353">
                  <c:v>1.4079326367165399</c:v>
                </c:pt>
                <c:pt idx="354">
                  <c:v>1.4225030082398691</c:v>
                </c:pt>
                <c:pt idx="355">
                  <c:v>1.4371043292783998</c:v>
                </c:pt>
                <c:pt idx="356">
                  <c:v>1.4517360936034684</c:v>
                </c:pt>
                <c:pt idx="357">
                  <c:v>1.4663977983276391</c:v>
                </c:pt>
                <c:pt idx="358">
                  <c:v>1.4810889438950201</c:v>
                </c:pt>
                <c:pt idx="359">
                  <c:v>1.4958090340714398</c:v>
                </c:pt>
                <c:pt idx="360">
                  <c:v>1.510557575934721</c:v>
                </c:pt>
                <c:pt idx="361">
                  <c:v>1.5253340798648998</c:v>
                </c:pt>
                <c:pt idx="362">
                  <c:v>1.5401380595344498</c:v>
                </c:pt>
                <c:pt idx="363">
                  <c:v>1.5549690318985501</c:v>
                </c:pt>
                <c:pt idx="364">
                  <c:v>1.569826517185279</c:v>
                </c:pt>
                <c:pt idx="365">
                  <c:v>1.5847100388858801</c:v>
                </c:pt>
                <c:pt idx="366">
                  <c:v>1.59961912374497</c:v>
                </c:pt>
                <c:pt idx="367">
                  <c:v>1.6145533017508009</c:v>
                </c:pt>
                <c:pt idx="368">
                  <c:v>1.62951210612549</c:v>
                </c:pt>
                <c:pt idx="369">
                  <c:v>1.6444950733152401</c:v>
                </c:pt>
                <c:pt idx="370">
                  <c:v>1.6595017429805698</c:v>
                </c:pt>
                <c:pt idx="371">
                  <c:v>1.6745316579865699</c:v>
                </c:pt>
                <c:pt idx="372">
                  <c:v>1.6895843643931401</c:v>
                </c:pt>
                <c:pt idx="373">
                  <c:v>1.7046594114452001</c:v>
                </c:pt>
                <c:pt idx="374">
                  <c:v>1.7197563515629291</c:v>
                </c:pt>
                <c:pt idx="375">
                  <c:v>1.734874740332019</c:v>
                </c:pt>
                <c:pt idx="376">
                  <c:v>1.7500141364939101</c:v>
                </c:pt>
                <c:pt idx="377">
                  <c:v>1.7651741019359799</c:v>
                </c:pt>
                <c:pt idx="378">
                  <c:v>1.7803542016818301</c:v>
                </c:pt>
                <c:pt idx="379">
                  <c:v>1.7955540038815201</c:v>
                </c:pt>
                <c:pt idx="380">
                  <c:v>1.8107730798017809</c:v>
                </c:pt>
                <c:pt idx="381">
                  <c:v>1.826011003816211</c:v>
                </c:pt>
                <c:pt idx="382">
                  <c:v>1.8412673533955999</c:v>
                </c:pt>
                <c:pt idx="383">
                  <c:v>1.85654170909812</c:v>
                </c:pt>
                <c:pt idx="384">
                  <c:v>1.8718336545595198</c:v>
                </c:pt>
                <c:pt idx="385">
                  <c:v>1.8871427764834301</c:v>
                </c:pt>
                <c:pt idx="386">
                  <c:v>1.902468664631551</c:v>
                </c:pt>
                <c:pt idx="387">
                  <c:v>1.9178109118139208</c:v>
                </c:pt>
                <c:pt idx="388">
                  <c:v>1.9331691138790998</c:v>
                </c:pt>
                <c:pt idx="389">
                  <c:v>1.9485428697044709</c:v>
                </c:pt>
                <c:pt idx="390">
                  <c:v>1.9639317811864199</c:v>
                </c:pt>
                <c:pt idx="391">
                  <c:v>1.9793354532306</c:v>
                </c:pt>
                <c:pt idx="392">
                  <c:v>1.9947534937421501</c:v>
                </c:pt>
                <c:pt idx="393">
                  <c:v>2.0101855136159399</c:v>
                </c:pt>
                <c:pt idx="394">
                  <c:v>2.0256311267268199</c:v>
                </c:pt>
                <c:pt idx="395">
                  <c:v>2.0410899499197988</c:v>
                </c:pt>
                <c:pt idx="396">
                  <c:v>2.0565616030003597</c:v>
                </c:pt>
                <c:pt idx="397">
                  <c:v>2.0720457087246387</c:v>
                </c:pt>
                <c:pt idx="398">
                  <c:v>2.0875418927896612</c:v>
                </c:pt>
                <c:pt idx="399">
                  <c:v>2.10304978382359</c:v>
                </c:pt>
                <c:pt idx="400">
                  <c:v>2.11856901337599</c:v>
                </c:pt>
                <c:pt idx="401">
                  <c:v>2.1340992159080003</c:v>
                </c:pt>
                <c:pt idx="402">
                  <c:v>2.1496400287826201</c:v>
                </c:pt>
                <c:pt idx="403">
                  <c:v>2.165191092254902</c:v>
                </c:pt>
                <c:pt idx="404">
                  <c:v>2.1807520494622401</c:v>
                </c:pt>
                <c:pt idx="405">
                  <c:v>2.1963225464145499</c:v>
                </c:pt>
                <c:pt idx="406">
                  <c:v>2.2119022319845598</c:v>
                </c:pt>
                <c:pt idx="407">
                  <c:v>2.2274907578979648</c:v>
                </c:pt>
                <c:pt idx="408">
                  <c:v>2.2430877787237429</c:v>
                </c:pt>
                <c:pt idx="409">
                  <c:v>2.2586929518643499</c:v>
                </c:pt>
                <c:pt idx="410">
                  <c:v>2.27430593754598</c:v>
                </c:pt>
                <c:pt idx="411">
                  <c:v>2.2899263988087402</c:v>
                </c:pt>
                <c:pt idx="412">
                  <c:v>2.3055540014969718</c:v>
                </c:pt>
                <c:pt idx="413">
                  <c:v>2.3211884142493981</c:v>
                </c:pt>
                <c:pt idx="414">
                  <c:v>2.336829308489448</c:v>
                </c:pt>
                <c:pt idx="415">
                  <c:v>2.35247635841541</c:v>
                </c:pt>
                <c:pt idx="416">
                  <c:v>2.368129240990712</c:v>
                </c:pt>
                <c:pt idx="417">
                  <c:v>2.3837876359341301</c:v>
                </c:pt>
                <c:pt idx="418">
                  <c:v>2.3994512257100684</c:v>
                </c:pt>
                <c:pt idx="419">
                  <c:v>2.4151196955187468</c:v>
                </c:pt>
                <c:pt idx="420">
                  <c:v>2.4307927332864701</c:v>
                </c:pt>
                <c:pt idx="421">
                  <c:v>2.446470029655798</c:v>
                </c:pt>
                <c:pt idx="422">
                  <c:v>2.4621512779758801</c:v>
                </c:pt>
                <c:pt idx="423">
                  <c:v>2.47783617429263</c:v>
                </c:pt>
                <c:pt idx="424">
                  <c:v>2.4935244173389299</c:v>
                </c:pt>
                <c:pt idx="425">
                  <c:v>2.5092157085249602</c:v>
                </c:pt>
                <c:pt idx="426">
                  <c:v>2.5249097519283326</c:v>
                </c:pt>
                <c:pt idx="427">
                  <c:v>2.5406062542843899</c:v>
                </c:pt>
                <c:pt idx="428">
                  <c:v>2.55630492497643</c:v>
                </c:pt>
                <c:pt idx="429">
                  <c:v>2.5720054760259079</c:v>
                </c:pt>
                <c:pt idx="430">
                  <c:v>2.5877076220827129</c:v>
                </c:pt>
                <c:pt idx="431">
                  <c:v>2.6034110804153818</c:v>
                </c:pt>
                <c:pt idx="432">
                  <c:v>2.6191155709013212</c:v>
                </c:pt>
                <c:pt idx="433">
                  <c:v>2.6348208160171001</c:v>
                </c:pt>
                <c:pt idx="434">
                  <c:v>2.6505265408285918</c:v>
                </c:pt>
                <c:pt idx="435">
                  <c:v>2.6662324729812799</c:v>
                </c:pt>
                <c:pt idx="436">
                  <c:v>2.681938342690493</c:v>
                </c:pt>
                <c:pt idx="437">
                  <c:v>2.6976438827316001</c:v>
                </c:pt>
                <c:pt idx="438">
                  <c:v>2.7133488284302398</c:v>
                </c:pt>
                <c:pt idx="439">
                  <c:v>2.7290529176526501</c:v>
                </c:pt>
                <c:pt idx="440">
                  <c:v>2.7447558907957599</c:v>
                </c:pt>
                <c:pt idx="441">
                  <c:v>2.7604574907775299</c:v>
                </c:pt>
                <c:pt idx="442">
                  <c:v>2.7761574630271482</c:v>
                </c:pt>
                <c:pt idx="443">
                  <c:v>2.7918555554753</c:v>
                </c:pt>
                <c:pt idx="444">
                  <c:v>2.8075515185443121</c:v>
                </c:pt>
                <c:pt idx="445">
                  <c:v>2.8232451051385064</c:v>
                </c:pt>
                <c:pt idx="446">
                  <c:v>2.83893607063436</c:v>
                </c:pt>
                <c:pt idx="447">
                  <c:v>2.85462417287075</c:v>
                </c:pt>
                <c:pt idx="448">
                  <c:v>2.8703091721391987</c:v>
                </c:pt>
                <c:pt idx="449">
                  <c:v>2.88599083117411</c:v>
                </c:pt>
                <c:pt idx="450">
                  <c:v>2.9016689151429782</c:v>
                </c:pt>
                <c:pt idx="451">
                  <c:v>2.9173431916367081</c:v>
                </c:pt>
                <c:pt idx="452">
                  <c:v>2.9330134306597073</c:v>
                </c:pt>
                <c:pt idx="453">
                  <c:v>2.948679404620238</c:v>
                </c:pt>
                <c:pt idx="454">
                  <c:v>2.9643408883206201</c:v>
                </c:pt>
                <c:pt idx="455">
                  <c:v>2.9799976589474531</c:v>
                </c:pt>
                <c:pt idx="456">
                  <c:v>2.9956494960618363</c:v>
                </c:pt>
                <c:pt idx="457">
                  <c:v>3.0112961815896684</c:v>
                </c:pt>
                <c:pt idx="458">
                  <c:v>3.0269374998117882</c:v>
                </c:pt>
                <c:pt idx="459">
                  <c:v>3.0425732373543002</c:v>
                </c:pt>
                <c:pt idx="460">
                  <c:v>3.0582031831787466</c:v>
                </c:pt>
                <c:pt idx="461">
                  <c:v>3.0738271285723919</c:v>
                </c:pt>
                <c:pt idx="462">
                  <c:v>3.0894448671383801</c:v>
                </c:pt>
                <c:pt idx="463">
                  <c:v>3.1050561947860684</c:v>
                </c:pt>
                <c:pt idx="464">
                  <c:v>3.1206609097211881</c:v>
                </c:pt>
                <c:pt idx="465">
                  <c:v>3.1362588124361181</c:v>
                </c:pt>
                <c:pt idx="466">
                  <c:v>3.1518497057000987</c:v>
                </c:pt>
                <c:pt idx="467">
                  <c:v>3.1674333945494801</c:v>
                </c:pt>
                <c:pt idx="468">
                  <c:v>3.183009686277932</c:v>
                </c:pt>
                <c:pt idx="469">
                  <c:v>3.1985783904267198</c:v>
                </c:pt>
                <c:pt idx="470">
                  <c:v>3.2141393187749219</c:v>
                </c:pt>
                <c:pt idx="471">
                  <c:v>3.2296922853296199</c:v>
                </c:pt>
                <c:pt idx="472">
                  <c:v>3.2452371063162317</c:v>
                </c:pt>
                <c:pt idx="473">
                  <c:v>3.2607736001686298</c:v>
                </c:pt>
                <c:pt idx="474">
                  <c:v>3.2763015875194812</c:v>
                </c:pt>
                <c:pt idx="475">
                  <c:v>3.2918208911903899</c:v>
                </c:pt>
                <c:pt idx="476">
                  <c:v>3.3073313361822319</c:v>
                </c:pt>
                <c:pt idx="477">
                  <c:v>3.3228327496653001</c:v>
                </c:pt>
                <c:pt idx="478">
                  <c:v>3.3383249609695702</c:v>
                </c:pt>
                <c:pt idx="479">
                  <c:v>3.35380780157494</c:v>
                </c:pt>
                <c:pt idx="480">
                  <c:v>3.3692811051014901</c:v>
                </c:pt>
                <c:pt idx="481">
                  <c:v>3.3847447072996601</c:v>
                </c:pt>
                <c:pt idx="482">
                  <c:v>3.4001984460405401</c:v>
                </c:pt>
                <c:pt idx="483">
                  <c:v>3.4156421613060663</c:v>
                </c:pt>
                <c:pt idx="484">
                  <c:v>3.4310756951792762</c:v>
                </c:pt>
                <c:pt idx="485">
                  <c:v>3.4464988918345481</c:v>
                </c:pt>
                <c:pt idx="486">
                  <c:v>3.4619115975278012</c:v>
                </c:pt>
                <c:pt idx="487">
                  <c:v>3.4773136605867601</c:v>
                </c:pt>
                <c:pt idx="488">
                  <c:v>3.4927049314011982</c:v>
                </c:pt>
                <c:pt idx="489">
                  <c:v>3.50808526241316</c:v>
                </c:pt>
                <c:pt idx="490">
                  <c:v>3.523454508107172</c:v>
                </c:pt>
                <c:pt idx="491">
                  <c:v>3.5388125250005187</c:v>
                </c:pt>
                <c:pt idx="492">
                  <c:v>3.5541591716334597</c:v>
                </c:pt>
                <c:pt idx="493">
                  <c:v>3.5694943085594519</c:v>
                </c:pt>
                <c:pt idx="494">
                  <c:v>3.5848177983354019</c:v>
                </c:pt>
                <c:pt idx="495">
                  <c:v>3.6001295055118918</c:v>
                </c:pt>
                <c:pt idx="496">
                  <c:v>3.6154292966234101</c:v>
                </c:pt>
                <c:pt idx="497">
                  <c:v>3.6307170401786317</c:v>
                </c:pt>
                <c:pt idx="498">
                  <c:v>3.6459926066505601</c:v>
                </c:pt>
                <c:pt idx="499">
                  <c:v>3.6612558684668399</c:v>
                </c:pt>
                <c:pt idx="500">
                  <c:v>3.676506699999988</c:v>
                </c:pt>
                <c:pt idx="501">
                  <c:v>3.6917449775575699</c:v>
                </c:pt>
                <c:pt idx="502">
                  <c:v>3.7069705793725212</c:v>
                </c:pt>
                <c:pt idx="503">
                  <c:v>3.72218338559327</c:v>
                </c:pt>
                <c:pt idx="504">
                  <c:v>3.7373832782741019</c:v>
                </c:pt>
                <c:pt idx="505">
                  <c:v>3.7525701413652799</c:v>
                </c:pt>
                <c:pt idx="506">
                  <c:v>3.767743860703372</c:v>
                </c:pt>
                <c:pt idx="507">
                  <c:v>3.7829043240013802</c:v>
                </c:pt>
                <c:pt idx="508">
                  <c:v>3.7980514208391081</c:v>
                </c:pt>
                <c:pt idx="509">
                  <c:v>3.8131850426532798</c:v>
                </c:pt>
                <c:pt idx="510">
                  <c:v>3.8283050827278502</c:v>
                </c:pt>
                <c:pt idx="511">
                  <c:v>3.8434114361841587</c:v>
                </c:pt>
                <c:pt idx="512">
                  <c:v>3.858503999971278</c:v>
                </c:pt>
                <c:pt idx="513">
                  <c:v>3.8735826728561298</c:v>
                </c:pt>
                <c:pt idx="514">
                  <c:v>3.8886473554138279</c:v>
                </c:pt>
                <c:pt idx="515">
                  <c:v>3.9036979500178099</c:v>
                </c:pt>
                <c:pt idx="516">
                  <c:v>3.9187343608301699</c:v>
                </c:pt>
                <c:pt idx="517">
                  <c:v>3.9337564937917979</c:v>
                </c:pt>
                <c:pt idx="518">
                  <c:v>3.9487642566127126</c:v>
                </c:pt>
                <c:pt idx="519">
                  <c:v>3.9637575587622029</c:v>
                </c:pt>
                <c:pt idx="520">
                  <c:v>3.9787363114591399</c:v>
                </c:pt>
                <c:pt idx="521">
                  <c:v>3.99370042766214</c:v>
                </c:pt>
                <c:pt idx="522">
                  <c:v>4.0086498220598914</c:v>
                </c:pt>
                <c:pt idx="523">
                  <c:v>4.0235844110612762</c:v>
                </c:pt>
                <c:pt idx="524">
                  <c:v>4.03850411278572</c:v>
                </c:pt>
                <c:pt idx="525">
                  <c:v>4.0534088470533298</c:v>
                </c:pt>
                <c:pt idx="526">
                  <c:v>4.0682985353751802</c:v>
                </c:pt>
                <c:pt idx="527">
                  <c:v>4.0831731009435641</c:v>
                </c:pt>
                <c:pt idx="528">
                  <c:v>4.0980324686221499</c:v>
                </c:pt>
                <c:pt idx="529">
                  <c:v>4.1128765649363048</c:v>
                </c:pt>
                <c:pt idx="530">
                  <c:v>4.1277053180632937</c:v>
                </c:pt>
                <c:pt idx="531">
                  <c:v>4.1425186578225137</c:v>
                </c:pt>
                <c:pt idx="532">
                  <c:v>4.1573165156656948</c:v>
                </c:pt>
                <c:pt idx="533">
                  <c:v>4.1720988246672075</c:v>
                </c:pt>
                <c:pt idx="534">
                  <c:v>4.1868655195142397</c:v>
                </c:pt>
                <c:pt idx="535">
                  <c:v>4.2016165364970464</c:v>
                </c:pt>
                <c:pt idx="536">
                  <c:v>4.2163518134992</c:v>
                </c:pt>
                <c:pt idx="537">
                  <c:v>4.2310712899878133</c:v>
                </c:pt>
                <c:pt idx="538">
                  <c:v>4.2457749070037485</c:v>
                </c:pt>
                <c:pt idx="539">
                  <c:v>4.26046260715193</c:v>
                </c:pt>
                <c:pt idx="540">
                  <c:v>4.2751343345914696</c:v>
                </c:pt>
                <c:pt idx="541">
                  <c:v>4.2897900350259803</c:v>
                </c:pt>
                <c:pt idx="542">
                  <c:v>4.3044296556938102</c:v>
                </c:pt>
                <c:pt idx="543">
                  <c:v>4.3190531453582324</c:v>
                </c:pt>
                <c:pt idx="544">
                  <c:v>4.3336604542977124</c:v>
                </c:pt>
                <c:pt idx="545">
                  <c:v>4.3482515342961197</c:v>
                </c:pt>
                <c:pt idx="546">
                  <c:v>4.3628263386329946</c:v>
                </c:pt>
                <c:pt idx="547">
                  <c:v>4.3773848220737763</c:v>
                </c:pt>
                <c:pt idx="548">
                  <c:v>4.3919269408599968</c:v>
                </c:pt>
                <c:pt idx="549">
                  <c:v>4.4064526526995724</c:v>
                </c:pt>
                <c:pt idx="550">
                  <c:v>4.4209619167569763</c:v>
                </c:pt>
                <c:pt idx="551">
                  <c:v>4.4354546936435737</c:v>
                </c:pt>
                <c:pt idx="552">
                  <c:v>4.4499309454077203</c:v>
                </c:pt>
                <c:pt idx="553">
                  <c:v>4.4643906355251097</c:v>
                </c:pt>
                <c:pt idx="554">
                  <c:v>4.4788337288889499</c:v>
                </c:pt>
                <c:pt idx="555">
                  <c:v>4.4932601918002559</c:v>
                </c:pt>
                <c:pt idx="556">
                  <c:v>4.5076699919579735</c:v>
                </c:pt>
                <c:pt idx="557">
                  <c:v>4.5220630984493502</c:v>
                </c:pt>
                <c:pt idx="558">
                  <c:v>4.5364394817400671</c:v>
                </c:pt>
                <c:pt idx="559">
                  <c:v>4.5507991136645138</c:v>
                </c:pt>
                <c:pt idx="560">
                  <c:v>4.5651419674160536</c:v>
                </c:pt>
                <c:pt idx="561">
                  <c:v>4.5794680175372013</c:v>
                </c:pt>
                <c:pt idx="562">
                  <c:v>4.5937772399098495</c:v>
                </c:pt>
                <c:pt idx="563">
                  <c:v>4.6080696117456004</c:v>
                </c:pt>
                <c:pt idx="564">
                  <c:v>4.6223451115758865</c:v>
                </c:pt>
                <c:pt idx="565">
                  <c:v>4.6366037192422835</c:v>
                </c:pt>
                <c:pt idx="566">
                  <c:v>4.6508454158867085</c:v>
                </c:pt>
                <c:pt idx="567">
                  <c:v>4.6650701839416504</c:v>
                </c:pt>
                <c:pt idx="568">
                  <c:v>4.6792780071204403</c:v>
                </c:pt>
                <c:pt idx="569">
                  <c:v>4.6934688704074263</c:v>
                </c:pt>
                <c:pt idx="570">
                  <c:v>4.7076427600483104</c:v>
                </c:pt>
                <c:pt idx="571">
                  <c:v>4.7217996635402404</c:v>
                </c:pt>
                <c:pt idx="572">
                  <c:v>4.7359395696221798</c:v>
                </c:pt>
                <c:pt idx="573">
                  <c:v>4.7500624682650701</c:v>
                </c:pt>
                <c:pt idx="574">
                  <c:v>4.7641683506620485</c:v>
                </c:pt>
                <c:pt idx="575">
                  <c:v>4.7782572092187703</c:v>
                </c:pt>
                <c:pt idx="576">
                  <c:v>4.7923290375435599</c:v>
                </c:pt>
                <c:pt idx="577">
                  <c:v>4.8063838304376398</c:v>
                </c:pt>
                <c:pt idx="578">
                  <c:v>4.8204215838854862</c:v>
                </c:pt>
                <c:pt idx="579">
                  <c:v>4.8344422950449024</c:v>
                </c:pt>
                <c:pt idx="580">
                  <c:v>4.8484459622373564</c:v>
                </c:pt>
                <c:pt idx="581">
                  <c:v>4.8624325849381798</c:v>
                </c:pt>
                <c:pt idx="582">
                  <c:v>4.8764021637668113</c:v>
                </c:pt>
                <c:pt idx="583">
                  <c:v>4.8903547004770385</c:v>
                </c:pt>
                <c:pt idx="584">
                  <c:v>4.9042901979472404</c:v>
                </c:pt>
                <c:pt idx="585">
                  <c:v>4.9182086601705599</c:v>
                </c:pt>
                <c:pt idx="586">
                  <c:v>4.9321100922452201</c:v>
                </c:pt>
                <c:pt idx="587">
                  <c:v>4.9459945003647396</c:v>
                </c:pt>
                <c:pt idx="588">
                  <c:v>4.9598618918081137</c:v>
                </c:pt>
                <c:pt idx="589">
                  <c:v>4.9737122749300902</c:v>
                </c:pt>
                <c:pt idx="590">
                  <c:v>4.9875456591514462</c:v>
                </c:pt>
                <c:pt idx="591">
                  <c:v>5.0013620549491371</c:v>
                </c:pt>
                <c:pt idx="592">
                  <c:v>5.01516147384657</c:v>
                </c:pt>
                <c:pt idx="593">
                  <c:v>5.0289439284038799</c:v>
                </c:pt>
                <c:pt idx="594">
                  <c:v>5.0427094322080901</c:v>
                </c:pt>
                <c:pt idx="595">
                  <c:v>5.0564579998634196</c:v>
                </c:pt>
                <c:pt idx="596">
                  <c:v>5.0701896469813965</c:v>
                </c:pt>
                <c:pt idx="597">
                  <c:v>5.0839043901713303</c:v>
                </c:pt>
                <c:pt idx="598">
                  <c:v>5.0976022470301965</c:v>
                </c:pt>
                <c:pt idx="599">
                  <c:v>5.1112832361332563</c:v>
                </c:pt>
                <c:pt idx="600">
                  <c:v>5.1249473770239726</c:v>
                </c:pt>
                <c:pt idx="601">
                  <c:v>5.1385946902044699</c:v>
                </c:pt>
                <c:pt idx="602">
                  <c:v>5.1522251971255963</c:v>
                </c:pt>
                <c:pt idx="603">
                  <c:v>5.1658389201772659</c:v>
                </c:pt>
                <c:pt idx="604">
                  <c:v>5.1794358826786899</c:v>
                </c:pt>
                <c:pt idx="605">
                  <c:v>5.1930161088685685</c:v>
                </c:pt>
                <c:pt idx="606">
                  <c:v>5.2065796238953324</c:v>
                </c:pt>
                <c:pt idx="607">
                  <c:v>5.2201264538073975</c:v>
                </c:pt>
                <c:pt idx="608">
                  <c:v>5.2336566255434036</c:v>
                </c:pt>
                <c:pt idx="609">
                  <c:v>5.2471701669224169</c:v>
                </c:pt>
                <c:pt idx="610">
                  <c:v>5.2606671066342034</c:v>
                </c:pt>
                <c:pt idx="611">
                  <c:v>5.2741474742294203</c:v>
                </c:pt>
                <c:pt idx="612">
                  <c:v>5.2876113001098997</c:v>
                </c:pt>
                <c:pt idx="613">
                  <c:v>5.3010586155188504</c:v>
                </c:pt>
                <c:pt idx="614">
                  <c:v>5.3144894525310962</c:v>
                </c:pt>
                <c:pt idx="615">
                  <c:v>5.3279038440433375</c:v>
                </c:pt>
                <c:pt idx="616">
                  <c:v>5.3413018237643337</c:v>
                </c:pt>
                <c:pt idx="617">
                  <c:v>5.3546834262051695</c:v>
                </c:pt>
                <c:pt idx="618">
                  <c:v>5.3680486866695496</c:v>
                </c:pt>
                <c:pt idx="619">
                  <c:v>5.381397641243864</c:v>
                </c:pt>
                <c:pt idx="620">
                  <c:v>5.3947303267876361</c:v>
                </c:pt>
                <c:pt idx="621">
                  <c:v>5.408046780923617</c:v>
                </c:pt>
                <c:pt idx="622">
                  <c:v>5.4213470420280236</c:v>
                </c:pt>
                <c:pt idx="623">
                  <c:v>5.4346311492208335</c:v>
                </c:pt>
                <c:pt idx="624">
                  <c:v>5.4478991423560199</c:v>
                </c:pt>
                <c:pt idx="625">
                  <c:v>5.4611510620116999</c:v>
                </c:pt>
                <c:pt idx="626">
                  <c:v>5.4743869494804862</c:v>
                </c:pt>
                <c:pt idx="627">
                  <c:v>5.4876068467596495</c:v>
                </c:pt>
                <c:pt idx="628">
                  <c:v>5.5008107965413204</c:v>
                </c:pt>
                <c:pt idx="629">
                  <c:v>5.5139988422028097</c:v>
                </c:pt>
                <c:pt idx="630">
                  <c:v>5.5271710277968449</c:v>
                </c:pt>
                <c:pt idx="631">
                  <c:v>5.5403273980417103</c:v>
                </c:pt>
                <c:pt idx="632">
                  <c:v>5.5534679983115236</c:v>
                </c:pt>
                <c:pt idx="633">
                  <c:v>5.5665928746265463</c:v>
                </c:pt>
                <c:pt idx="634">
                  <c:v>5.5797020736432934</c:v>
                </c:pt>
                <c:pt idx="635">
                  <c:v>5.5927956426448899</c:v>
                </c:pt>
                <c:pt idx="636">
                  <c:v>5.6058736295311995</c:v>
                </c:pt>
                <c:pt idx="637">
                  <c:v>5.6189360828091202</c:v>
                </c:pt>
                <c:pt idx="638">
                  <c:v>5.6319830515828304</c:v>
                </c:pt>
                <c:pt idx="639">
                  <c:v>5.6450145855439695</c:v>
                </c:pt>
                <c:pt idx="640">
                  <c:v>5.6580307349618897</c:v>
                </c:pt>
                <c:pt idx="641">
                  <c:v>5.6710315506739564</c:v>
                </c:pt>
                <c:pt idx="642">
                  <c:v>5.6840170840756796</c:v>
                </c:pt>
                <c:pt idx="643">
                  <c:v>5.6969873871110162</c:v>
                </c:pt>
                <c:pt idx="644">
                  <c:v>5.7099425122626135</c:v>
                </c:pt>
                <c:pt idx="645">
                  <c:v>5.7228825125419558</c:v>
                </c:pt>
                <c:pt idx="646">
                  <c:v>5.7358074414797304</c:v>
                </c:pt>
                <c:pt idx="647">
                  <c:v>5.7487173531159463</c:v>
                </c:pt>
                <c:pt idx="648">
                  <c:v>5.7616123019902314</c:v>
                </c:pt>
                <c:pt idx="649">
                  <c:v>5.7744923431320814</c:v>
                </c:pt>
                <c:pt idx="650">
                  <c:v>5.7873575320509785</c:v>
                </c:pt>
                <c:pt idx="651">
                  <c:v>5.8002079247268314</c:v>
                </c:pt>
                <c:pt idx="652">
                  <c:v>5.8130435775999958</c:v>
                </c:pt>
                <c:pt idx="653">
                  <c:v>5.8258645475616557</c:v>
                </c:pt>
                <c:pt idx="654">
                  <c:v>5.8386708919439814</c:v>
                </c:pt>
                <c:pt idx="655">
                  <c:v>5.8514626685104201</c:v>
                </c:pt>
                <c:pt idx="656">
                  <c:v>5.8642399354458696</c:v>
                </c:pt>
                <c:pt idx="657">
                  <c:v>5.8770027513469465</c:v>
                </c:pt>
                <c:pt idx="658">
                  <c:v>5.8897511752122638</c:v>
                </c:pt>
                <c:pt idx="659">
                  <c:v>5.902485266432576</c:v>
                </c:pt>
                <c:pt idx="660">
                  <c:v>5.9152050847810536</c:v>
                </c:pt>
                <c:pt idx="661">
                  <c:v>5.9279106904035475</c:v>
                </c:pt>
                <c:pt idx="662">
                  <c:v>5.9406021438088139</c:v>
                </c:pt>
                <c:pt idx="663">
                  <c:v>5.9532795058586938</c:v>
                </c:pt>
                <c:pt idx="664">
                  <c:v>5.9659428377583961</c:v>
                </c:pt>
                <c:pt idx="665">
                  <c:v>5.97859220104678</c:v>
                </c:pt>
                <c:pt idx="666">
                  <c:v>5.9912276575864496</c:v>
                </c:pt>
                <c:pt idx="667">
                  <c:v>6.0038492695541237</c:v>
                </c:pt>
                <c:pt idx="668">
                  <c:v>6.0164570994308502</c:v>
                </c:pt>
                <c:pt idx="669">
                  <c:v>6.0290512099921401</c:v>
                </c:pt>
                <c:pt idx="670">
                  <c:v>6.0416316642983334</c:v>
                </c:pt>
                <c:pt idx="671">
                  <c:v>6.0541985256847299</c:v>
                </c:pt>
                <c:pt idx="672">
                  <c:v>6.0667518577518962</c:v>
                </c:pt>
                <c:pt idx="673">
                  <c:v>6.0792917243558771</c:v>
                </c:pt>
                <c:pt idx="674">
                  <c:v>6.0918181895983903</c:v>
                </c:pt>
                <c:pt idx="675">
                  <c:v>6.1043313178171363</c:v>
                </c:pt>
                <c:pt idx="676">
                  <c:v>6.1168311735759859</c:v>
                </c:pt>
                <c:pt idx="677">
                  <c:v>6.1293178216552038</c:v>
                </c:pt>
                <c:pt idx="678">
                  <c:v>6.1417913270417097</c:v>
                </c:pt>
                <c:pt idx="679">
                  <c:v>6.1542517549193301</c:v>
                </c:pt>
                <c:pt idx="680">
                  <c:v>6.1666991706589895</c:v>
                </c:pt>
                <c:pt idx="681">
                  <c:v>6.1791336398089385</c:v>
                </c:pt>
                <c:pt idx="682">
                  <c:v>6.1915552280850532</c:v>
                </c:pt>
                <c:pt idx="683">
                  <c:v>6.2039640013610402</c:v>
                </c:pt>
                <c:pt idx="684">
                  <c:v>6.2163600256586271</c:v>
                </c:pt>
                <c:pt idx="685">
                  <c:v>6.2287433671378398</c:v>
                </c:pt>
                <c:pt idx="686">
                  <c:v>6.2411140920872485</c:v>
                </c:pt>
                <c:pt idx="687">
                  <c:v>6.2534722669141596</c:v>
                </c:pt>
                <c:pt idx="688">
                  <c:v>6.265817958134936</c:v>
                </c:pt>
                <c:pt idx="689">
                  <c:v>6.2781512323650963</c:v>
                </c:pt>
                <c:pt idx="690">
                  <c:v>6.2904721563096304</c:v>
                </c:pt>
                <c:pt idx="691">
                  <c:v>6.3027807967532699</c:v>
                </c:pt>
                <c:pt idx="692">
                  <c:v>6.3150772205506875</c:v>
                </c:pt>
                <c:pt idx="693">
                  <c:v>6.3273614946167003</c:v>
                </c:pt>
                <c:pt idx="694">
                  <c:v>6.3396336859165139</c:v>
                </c:pt>
                <c:pt idx="695">
                  <c:v>6.3518938614559763</c:v>
                </c:pt>
                <c:pt idx="696">
                  <c:v>6.3641420882718496</c:v>
                </c:pt>
                <c:pt idx="697">
                  <c:v>6.3763784334220039</c:v>
                </c:pt>
                <c:pt idx="698">
                  <c:v>6.3886029639755799</c:v>
                </c:pt>
                <c:pt idx="699">
                  <c:v>6.4008157470033797</c:v>
                </c:pt>
                <c:pt idx="700">
                  <c:v>6.4130168495679758</c:v>
                </c:pt>
                <c:pt idx="701">
                  <c:v>6.4252063387140304</c:v>
                </c:pt>
                <c:pt idx="702">
                  <c:v>6.4373842814584075</c:v>
                </c:pt>
                <c:pt idx="703">
                  <c:v>6.4495507447805824</c:v>
                </c:pt>
                <c:pt idx="704">
                  <c:v>6.4617057956127271</c:v>
                </c:pt>
                <c:pt idx="705">
                  <c:v>6.4738495008300241</c:v>
                </c:pt>
                <c:pt idx="706">
                  <c:v>6.4859819272408386</c:v>
                </c:pt>
                <c:pt idx="707">
                  <c:v>6.49810314157705</c:v>
                </c:pt>
                <c:pt idx="708">
                  <c:v>6.5102132104842196</c:v>
                </c:pt>
                <c:pt idx="709">
                  <c:v>6.5223122005117968</c:v>
                </c:pt>
                <c:pt idx="710">
                  <c:v>6.5344001781034375</c:v>
                </c:pt>
                <c:pt idx="711">
                  <c:v>6.5464772095871302</c:v>
                </c:pt>
                <c:pt idx="712">
                  <c:v>6.5585433611655795</c:v>
                </c:pt>
                <c:pt idx="713">
                  <c:v>6.5705986989062701</c:v>
                </c:pt>
                <c:pt idx="714">
                  <c:v>6.5826432887319024</c:v>
                </c:pt>
                <c:pt idx="715">
                  <c:v>6.5946771964103901</c:v>
                </c:pt>
                <c:pt idx="716">
                  <c:v>6.6067004875452602</c:v>
                </c:pt>
                <c:pt idx="717">
                  <c:v>6.6187132275658662</c:v>
                </c:pt>
                <c:pt idx="718">
                  <c:v>6.6307154817176404</c:v>
                </c:pt>
                <c:pt idx="719">
                  <c:v>6.6427073150521334</c:v>
                </c:pt>
                <c:pt idx="720">
                  <c:v>6.6546887924176001</c:v>
                </c:pt>
                <c:pt idx="721">
                  <c:v>6.6666599784488962</c:v>
                </c:pt>
                <c:pt idx="722">
                  <c:v>6.6786209375579464</c:v>
                </c:pt>
                <c:pt idx="723">
                  <c:v>6.6905717339238402</c:v>
                </c:pt>
                <c:pt idx="724">
                  <c:v>6.7025124314831501</c:v>
                </c:pt>
                <c:pt idx="725">
                  <c:v>6.7144430939200834</c:v>
                </c:pt>
                <c:pt idx="726">
                  <c:v>6.7263637846567939</c:v>
                </c:pt>
                <c:pt idx="727">
                  <c:v>6.7382745668436099</c:v>
                </c:pt>
                <c:pt idx="728">
                  <c:v>6.7501755033492161</c:v>
                </c:pt>
                <c:pt idx="729">
                  <c:v>6.7620666567509362</c:v>
                </c:pt>
                <c:pt idx="730">
                  <c:v>6.7739480893249535</c:v>
                </c:pt>
                <c:pt idx="731">
                  <c:v>6.7858198630365365</c:v>
                </c:pt>
                <c:pt idx="732">
                  <c:v>6.79768203953026</c:v>
                </c:pt>
                <c:pt idx="733">
                  <c:v>6.8095346801202865</c:v>
                </c:pt>
                <c:pt idx="734">
                  <c:v>6.8213778457806304</c:v>
                </c:pt>
                <c:pt idx="735">
                  <c:v>6.8332115971352163</c:v>
                </c:pt>
                <c:pt idx="736">
                  <c:v>6.8450359944483097</c:v>
                </c:pt>
                <c:pt idx="737">
                  <c:v>6.8568510976146824</c:v>
                </c:pt>
                <c:pt idx="738">
                  <c:v>6.8686569661498158</c:v>
                </c:pt>
                <c:pt idx="739">
                  <c:v>6.8804536591801702</c:v>
                </c:pt>
                <c:pt idx="740">
                  <c:v>6.8922412354334401</c:v>
                </c:pt>
                <c:pt idx="741">
                  <c:v>6.9040197532287095</c:v>
                </c:pt>
                <c:pt idx="742">
                  <c:v>6.9157892704667665</c:v>
                </c:pt>
                <c:pt idx="743">
                  <c:v>6.9275498446203398</c:v>
                </c:pt>
                <c:pt idx="744">
                  <c:v>6.939301532724194</c:v>
                </c:pt>
                <c:pt idx="745">
                  <c:v>6.9510443913656514</c:v>
                </c:pt>
                <c:pt idx="746">
                  <c:v>6.96277847667446</c:v>
                </c:pt>
                <c:pt idx="747">
                  <c:v>6.9745038443133724</c:v>
                </c:pt>
                <c:pt idx="748">
                  <c:v>6.9862205494680714</c:v>
                </c:pt>
                <c:pt idx="749">
                  <c:v>6.997928646837746</c:v>
                </c:pt>
                <c:pt idx="750">
                  <c:v>7.0096281906249871</c:v>
                </c:pt>
                <c:pt idx="751">
                  <c:v>7.0213192345262163</c:v>
                </c:pt>
                <c:pt idx="752">
                  <c:v>7.0330018317218999</c:v>
                </c:pt>
                <c:pt idx="753">
                  <c:v>7.0446760348667601</c:v>
                </c:pt>
                <c:pt idx="754">
                  <c:v>7.05634189607997</c:v>
                </c:pt>
                <c:pt idx="755">
                  <c:v>7.0679994669355537</c:v>
                </c:pt>
                <c:pt idx="756">
                  <c:v>7.0796487984523093</c:v>
                </c:pt>
                <c:pt idx="757">
                  <c:v>7.0912899410843337</c:v>
                </c:pt>
                <c:pt idx="758">
                  <c:v>7.1029229447112296</c:v>
                </c:pt>
                <c:pt idx="759">
                  <c:v>7.1145478586280912</c:v>
                </c:pt>
                <c:pt idx="760">
                  <c:v>7.1261647315361163</c:v>
                </c:pt>
                <c:pt idx="761">
                  <c:v>7.1377736115324701</c:v>
                </c:pt>
                <c:pt idx="762">
                  <c:v>7.1493745461007761</c:v>
                </c:pt>
                <c:pt idx="763">
                  <c:v>7.1609675821012564</c:v>
                </c:pt>
                <c:pt idx="764">
                  <c:v>7.17255276576096</c:v>
                </c:pt>
                <c:pt idx="765">
                  <c:v>7.1841301426639861</c:v>
                </c:pt>
                <c:pt idx="766">
                  <c:v>7.1956997577417798</c:v>
                </c:pt>
                <c:pt idx="767">
                  <c:v>7.2072616552633537</c:v>
                </c:pt>
                <c:pt idx="768">
                  <c:v>7.2188158788254491</c:v>
                </c:pt>
                <c:pt idx="769">
                  <c:v>7.2303624713428771</c:v>
                </c:pt>
                <c:pt idx="770">
                  <c:v>7.2419014750386124</c:v>
                </c:pt>
                <c:pt idx="771">
                  <c:v>7.2534329314342001</c:v>
                </c:pt>
                <c:pt idx="772">
                  <c:v>7.2649568813398764</c:v>
                </c:pt>
                <c:pt idx="773">
                  <c:v>7.2764733648448541</c:v>
                </c:pt>
                <c:pt idx="774">
                  <c:v>7.2879824213074462</c:v>
                </c:pt>
                <c:pt idx="775">
                  <c:v>7.29948408934552</c:v>
                </c:pt>
                <c:pt idx="776">
                  <c:v>7.3109784068264858</c:v>
                </c:pt>
                <c:pt idx="777">
                  <c:v>7.3224654108577285</c:v>
                </c:pt>
                <c:pt idx="778">
                  <c:v>7.3339451377767375</c:v>
                </c:pt>
                <c:pt idx="779">
                  <c:v>7.3454176231413202</c:v>
                </c:pt>
                <c:pt idx="780">
                  <c:v>7.3568829017199562</c:v>
                </c:pt>
                <c:pt idx="781">
                  <c:v>7.36834100748192</c:v>
                </c:pt>
                <c:pt idx="782">
                  <c:v>7.3797919735875501</c:v>
                </c:pt>
                <c:pt idx="783">
                  <c:v>7.3912358323784861</c:v>
                </c:pt>
                <c:pt idx="784">
                  <c:v>7.4026726153679103</c:v>
                </c:pt>
                <c:pt idx="785">
                  <c:v>7.4141023532307875</c:v>
                </c:pt>
                <c:pt idx="786">
                  <c:v>7.4255250757940896</c:v>
                </c:pt>
                <c:pt idx="787">
                  <c:v>7.4369408120270304</c:v>
                </c:pt>
                <c:pt idx="788">
                  <c:v>7.4483495900312642</c:v>
                </c:pt>
                <c:pt idx="789">
                  <c:v>7.4597514370311835</c:v>
                </c:pt>
                <c:pt idx="790">
                  <c:v>7.4711463793641339</c:v>
                </c:pt>
                <c:pt idx="791">
                  <c:v>7.4825344424706497</c:v>
                </c:pt>
                <c:pt idx="792">
                  <c:v>7.4939156508846798</c:v>
                </c:pt>
                <c:pt idx="793">
                  <c:v>7.5052900282237598</c:v>
                </c:pt>
                <c:pt idx="794">
                  <c:v>7.5166575971793899</c:v>
                </c:pt>
                <c:pt idx="795">
                  <c:v>7.5280183795071762</c:v>
                </c:pt>
                <c:pt idx="796">
                  <c:v>7.5393723960170638</c:v>
                </c:pt>
                <c:pt idx="797">
                  <c:v>7.5507196665635563</c:v>
                </c:pt>
                <c:pt idx="798">
                  <c:v>7.5620602100360275</c:v>
                </c:pt>
                <c:pt idx="799">
                  <c:v>7.5733940443489303</c:v>
                </c:pt>
                <c:pt idx="800">
                  <c:v>7.5847211864319704</c:v>
                </c:pt>
                <c:pt idx="801">
                  <c:v>7.5960416522203902</c:v>
                </c:pt>
                <c:pt idx="802">
                  <c:v>7.6073554566451458</c:v>
                </c:pt>
                <c:pt idx="803">
                  <c:v>7.6186626136233242</c:v>
                </c:pt>
                <c:pt idx="804">
                  <c:v>7.6299631360480964</c:v>
                </c:pt>
                <c:pt idx="805">
                  <c:v>7.6412570357792235</c:v>
                </c:pt>
                <c:pt idx="806">
                  <c:v>7.6525443236330775</c:v>
                </c:pt>
                <c:pt idx="807">
                  <c:v>7.6638250093730065</c:v>
                </c:pt>
                <c:pt idx="808">
                  <c:v>7.6750991016995904</c:v>
                </c:pt>
                <c:pt idx="809">
                  <c:v>7.6863666082407098</c:v>
                </c:pt>
                <c:pt idx="810">
                  <c:v>7.6976275355419297</c:v>
                </c:pt>
                <c:pt idx="811">
                  <c:v>7.7088818890567286</c:v>
                </c:pt>
                <c:pt idx="812">
                  <c:v>7.72012967313663</c:v>
                </c:pt>
                <c:pt idx="813">
                  <c:v>7.7313708910215837</c:v>
                </c:pt>
                <c:pt idx="814">
                  <c:v>7.7426055448300701</c:v>
                </c:pt>
                <c:pt idx="815">
                  <c:v>7.7538336355493334</c:v>
                </c:pt>
                <c:pt idx="816">
                  <c:v>7.7650551630258065</c:v>
                </c:pt>
                <c:pt idx="817">
                  <c:v>7.7762701259551283</c:v>
                </c:pt>
                <c:pt idx="818">
                  <c:v>7.7874785218724201</c:v>
                </c:pt>
                <c:pt idx="819">
                  <c:v>7.7986803471425796</c:v>
                </c:pt>
                <c:pt idx="820">
                  <c:v>7.8098755969505795</c:v>
                </c:pt>
                <c:pt idx="821">
                  <c:v>7.8210642652915201</c:v>
                </c:pt>
                <c:pt idx="822">
                  <c:v>7.8322463449610114</c:v>
                </c:pt>
                <c:pt idx="823">
                  <c:v>7.8434218275452947</c:v>
                </c:pt>
                <c:pt idx="824">
                  <c:v>7.8545907034116702</c:v>
                </c:pt>
                <c:pt idx="825">
                  <c:v>7.8657529616984148</c:v>
                </c:pt>
                <c:pt idx="826">
                  <c:v>7.8769085903054163</c:v>
                </c:pt>
                <c:pt idx="827">
                  <c:v>7.8880575758840603</c:v>
                </c:pt>
                <c:pt idx="828">
                  <c:v>7.89919990382759</c:v>
                </c:pt>
                <c:pt idx="829">
                  <c:v>7.9103355582613561</c:v>
                </c:pt>
                <c:pt idx="830">
                  <c:v>7.92146452203324</c:v>
                </c:pt>
                <c:pt idx="831">
                  <c:v>7.9325867767033795</c:v>
                </c:pt>
                <c:pt idx="832">
                  <c:v>7.9437023025349536</c:v>
                </c:pt>
                <c:pt idx="833">
                  <c:v>7.9548110784841075</c:v>
                </c:pt>
                <c:pt idx="834">
                  <c:v>7.9659130821903101</c:v>
                </c:pt>
                <c:pt idx="835">
                  <c:v>7.9770082899664301</c:v>
                </c:pt>
                <c:pt idx="836">
                  <c:v>7.9880966767891604</c:v>
                </c:pt>
                <c:pt idx="837">
                  <c:v>7.9991782162891898</c:v>
                </c:pt>
                <c:pt idx="838">
                  <c:v>8.0102528807414579</c:v>
                </c:pt>
                <c:pt idx="839">
                  <c:v>8.0213206410552012</c:v>
                </c:pt>
                <c:pt idx="840">
                  <c:v>8.0323814667645212</c:v>
                </c:pt>
                <c:pt idx="841">
                  <c:v>8.0434353260183027</c:v>
                </c:pt>
                <c:pt idx="842">
                  <c:v>8.0544821855707198</c:v>
                </c:pt>
                <c:pt idx="843">
                  <c:v>8.0655220107712182</c:v>
                </c:pt>
                <c:pt idx="844">
                  <c:v>8.0765547655548904</c:v>
                </c:pt>
                <c:pt idx="845">
                  <c:v>8.0875804124327608</c:v>
                </c:pt>
                <c:pt idx="846">
                  <c:v>8.0985989124819007</c:v>
                </c:pt>
                <c:pt idx="847">
                  <c:v>8.1096102253356896</c:v>
                </c:pt>
                <c:pt idx="848">
                  <c:v>8.1206143091741101</c:v>
                </c:pt>
                <c:pt idx="849">
                  <c:v>8.1316111207139166</c:v>
                </c:pt>
                <c:pt idx="850">
                  <c:v>8.1426006151989547</c:v>
                </c:pt>
                <c:pt idx="851">
                  <c:v>8.1535827463903203</c:v>
                </c:pt>
                <c:pt idx="852">
                  <c:v>8.1645574665564222</c:v>
                </c:pt>
                <c:pt idx="853">
                  <c:v>8.1755247264637472</c:v>
                </c:pt>
                <c:pt idx="854">
                  <c:v>8.1864844753665178</c:v>
                </c:pt>
                <c:pt idx="855">
                  <c:v>8.1974366609972371</c:v>
                </c:pt>
                <c:pt idx="856">
                  <c:v>8.2083812295568013</c:v>
                </c:pt>
                <c:pt idx="857">
                  <c:v>8.2193181257049499</c:v>
                </c:pt>
                <c:pt idx="858">
                  <c:v>8.2302472925501089</c:v>
                </c:pt>
                <c:pt idx="859">
                  <c:v>8.2411686716399917</c:v>
                </c:pt>
                <c:pt idx="860">
                  <c:v>8.2520822029516676</c:v>
                </c:pt>
                <c:pt idx="861">
                  <c:v>8.2629878248818027</c:v>
                </c:pt>
                <c:pt idx="862">
                  <c:v>8.2738854742369394</c:v>
                </c:pt>
                <c:pt idx="863">
                  <c:v>8.2847750862236733</c:v>
                </c:pt>
                <c:pt idx="864">
                  <c:v>8.2956565944389773</c:v>
                </c:pt>
                <c:pt idx="865">
                  <c:v>8.3065299308603073</c:v>
                </c:pt>
                <c:pt idx="866">
                  <c:v>8.3173950258359692</c:v>
                </c:pt>
                <c:pt idx="867">
                  <c:v>8.3282518080753025</c:v>
                </c:pt>
                <c:pt idx="868">
                  <c:v>8.3391002046388802</c:v>
                </c:pt>
                <c:pt idx="869">
                  <c:v>8.3499401409287497</c:v>
                </c:pt>
                <c:pt idx="870">
                  <c:v>8.3607715406786998</c:v>
                </c:pt>
                <c:pt idx="871">
                  <c:v>8.3715943259445567</c:v>
                </c:pt>
                <c:pt idx="872">
                  <c:v>8.3824084170942292</c:v>
                </c:pt>
                <c:pt idx="873">
                  <c:v>8.3932137327981309</c:v>
                </c:pt>
                <c:pt idx="874">
                  <c:v>8.4040101900193722</c:v>
                </c:pt>
                <c:pt idx="875">
                  <c:v>8.4147977040038739</c:v>
                </c:pt>
                <c:pt idx="876">
                  <c:v>8.4255761882708224</c:v>
                </c:pt>
                <c:pt idx="877">
                  <c:v>8.4363455546026227</c:v>
                </c:pt>
                <c:pt idx="878">
                  <c:v>8.4471057130354339</c:v>
                </c:pt>
                <c:pt idx="879">
                  <c:v>8.457856571849188</c:v>
                </c:pt>
                <c:pt idx="880">
                  <c:v>8.4685980375579391</c:v>
                </c:pt>
                <c:pt idx="881">
                  <c:v>8.4793300148999222</c:v>
                </c:pt>
                <c:pt idx="882">
                  <c:v>8.4900524068281396</c:v>
                </c:pt>
                <c:pt idx="883">
                  <c:v>8.5007651145001901</c:v>
                </c:pt>
                <c:pt idx="884">
                  <c:v>8.5114680372687896</c:v>
                </c:pt>
                <c:pt idx="885">
                  <c:v>8.5221610726718211</c:v>
                </c:pt>
                <c:pt idx="886">
                  <c:v>8.532844116422849</c:v>
                </c:pt>
                <c:pt idx="887">
                  <c:v>8.5435170624008059</c:v>
                </c:pt>
                <c:pt idx="888">
                  <c:v>8.5541798026409808</c:v>
                </c:pt>
                <c:pt idx="889">
                  <c:v>8.5648322273245707</c:v>
                </c:pt>
                <c:pt idx="890">
                  <c:v>8.5754742247693745</c:v>
                </c:pt>
                <c:pt idx="891">
                  <c:v>8.5861056814197099</c:v>
                </c:pt>
                <c:pt idx="892">
                  <c:v>8.5967264818368623</c:v>
                </c:pt>
                <c:pt idx="893">
                  <c:v>8.6073365086893183</c:v>
                </c:pt>
                <c:pt idx="894">
                  <c:v>8.6179356427427507</c:v>
                </c:pt>
                <c:pt idx="895">
                  <c:v>8.6285237628505822</c:v>
                </c:pt>
                <c:pt idx="896">
                  <c:v>8.639100745944102</c:v>
                </c:pt>
                <c:pt idx="897">
                  <c:v>8.6496664670225289</c:v>
                </c:pt>
                <c:pt idx="898">
                  <c:v>8.6602207991433779</c:v>
                </c:pt>
                <c:pt idx="899">
                  <c:v>8.6707636134129107</c:v>
                </c:pt>
                <c:pt idx="900">
                  <c:v>8.6812947789759605</c:v>
                </c:pt>
                <c:pt idx="901">
                  <c:v>8.691814163006482</c:v>
                </c:pt>
                <c:pt idx="902">
                  <c:v>8.7023216306975666</c:v>
                </c:pt>
                <c:pt idx="903">
                  <c:v>8.712817045251958</c:v>
                </c:pt>
                <c:pt idx="904">
                  <c:v>8.7233002678718989</c:v>
                </c:pt>
                <c:pt idx="905">
                  <c:v>8.7337711577497679</c:v>
                </c:pt>
                <c:pt idx="906">
                  <c:v>8.7442295720580034</c:v>
                </c:pt>
                <c:pt idx="907">
                  <c:v>8.7546753659395637</c:v>
                </c:pt>
                <c:pt idx="908">
                  <c:v>8.7651083924979307</c:v>
                </c:pt>
                <c:pt idx="909">
                  <c:v>8.7755285027876173</c:v>
                </c:pt>
                <c:pt idx="910">
                  <c:v>8.7859355458041097</c:v>
                </c:pt>
                <c:pt idx="911">
                  <c:v>8.7963293684744173</c:v>
                </c:pt>
                <c:pt idx="912">
                  <c:v>8.806709815647034</c:v>
                </c:pt>
                <c:pt idx="913">
                  <c:v>8.8170767300822792</c:v>
                </c:pt>
                <c:pt idx="914">
                  <c:v>8.8274299524425892</c:v>
                </c:pt>
                <c:pt idx="915">
                  <c:v>8.8377693212826305</c:v>
                </c:pt>
                <c:pt idx="916">
                  <c:v>8.8480946730396717</c:v>
                </c:pt>
                <c:pt idx="917">
                  <c:v>8.8584058420237195</c:v>
                </c:pt>
                <c:pt idx="918">
                  <c:v>8.8687026604077506</c:v>
                </c:pt>
                <c:pt idx="919">
                  <c:v>8.8789849582179983</c:v>
                </c:pt>
                <c:pt idx="920">
                  <c:v>8.889252563324197</c:v>
                </c:pt>
                <c:pt idx="921">
                  <c:v>8.8995053014297678</c:v>
                </c:pt>
                <c:pt idx="922">
                  <c:v>8.9097429960620769</c:v>
                </c:pt>
                <c:pt idx="923">
                  <c:v>8.9199654685625909</c:v>
                </c:pt>
                <c:pt idx="924">
                  <c:v>8.9301725380773096</c:v>
                </c:pt>
                <c:pt idx="925">
                  <c:v>8.9403640215468183</c:v>
                </c:pt>
                <c:pt idx="926">
                  <c:v>8.9505397336965746</c:v>
                </c:pt>
                <c:pt idx="927">
                  <c:v>8.9606994870271492</c:v>
                </c:pt>
                <c:pt idx="928">
                  <c:v>8.9708430918044808</c:v>
                </c:pt>
                <c:pt idx="929">
                  <c:v>8.9809703560500402</c:v>
                </c:pt>
                <c:pt idx="930">
                  <c:v>8.991081085531258</c:v>
                </c:pt>
                <c:pt idx="931">
                  <c:v>9.0011750837514271</c:v>
                </c:pt>
                <c:pt idx="932">
                  <c:v>9.0112521519403099</c:v>
                </c:pt>
                <c:pt idx="933">
                  <c:v>9.0213120890440184</c:v>
                </c:pt>
                <c:pt idx="934">
                  <c:v>9.0313546917155989</c:v>
                </c:pt>
                <c:pt idx="935">
                  <c:v>9.0413797543048666</c:v>
                </c:pt>
                <c:pt idx="936">
                  <c:v>9.0513870688491807</c:v>
                </c:pt>
                <c:pt idx="937">
                  <c:v>9.0613764250630222</c:v>
                </c:pt>
                <c:pt idx="938">
                  <c:v>9.0713476103288606</c:v>
                </c:pt>
                <c:pt idx="939">
                  <c:v>9.0813004096868237</c:v>
                </c:pt>
                <c:pt idx="940">
                  <c:v>9.0912346058255107</c:v>
                </c:pt>
                <c:pt idx="941">
                  <c:v>9.1011499790716108</c:v>
                </c:pt>
                <c:pt idx="942">
                  <c:v>9.1110463073807004</c:v>
                </c:pt>
                <c:pt idx="943">
                  <c:v>9.1209233663271014</c:v>
                </c:pt>
                <c:pt idx="944">
                  <c:v>9.1307809290942306</c:v>
                </c:pt>
                <c:pt idx="945">
                  <c:v>9.1406187664649039</c:v>
                </c:pt>
                <c:pt idx="946">
                  <c:v>9.1504366468115492</c:v>
                </c:pt>
                <c:pt idx="947">
                  <c:v>9.1602343360863081</c:v>
                </c:pt>
                <c:pt idx="948">
                  <c:v>9.1700115978113104</c:v>
                </c:pt>
                <c:pt idx="949">
                  <c:v>9.1797681930692008</c:v>
                </c:pt>
                <c:pt idx="950">
                  <c:v>9.1895038804929605</c:v>
                </c:pt>
                <c:pt idx="951">
                  <c:v>9.1992184162563699</c:v>
                </c:pt>
                <c:pt idx="952">
                  <c:v>9.2089115540641213</c:v>
                </c:pt>
                <c:pt idx="953">
                  <c:v>9.2185830451422799</c:v>
                </c:pt>
                <c:pt idx="954">
                  <c:v>9.2282326382282172</c:v>
                </c:pt>
                <c:pt idx="955">
                  <c:v>9.2378600795610559</c:v>
                </c:pt>
                <c:pt idx="956">
                  <c:v>9.2474651128718417</c:v>
                </c:pt>
                <c:pt idx="957">
                  <c:v>9.2570474793738402</c:v>
                </c:pt>
                <c:pt idx="958">
                  <c:v>9.2666069177526182</c:v>
                </c:pt>
                <c:pt idx="959">
                  <c:v>9.2761431641563235</c:v>
                </c:pt>
                <c:pt idx="960">
                  <c:v>9.2856559521860795</c:v>
                </c:pt>
                <c:pt idx="961">
                  <c:v>9.2951450128861701</c:v>
                </c:pt>
                <c:pt idx="962">
                  <c:v>9.3046100747339473</c:v>
                </c:pt>
                <c:pt idx="963">
                  <c:v>9.3140508636306105</c:v>
                </c:pt>
                <c:pt idx="964">
                  <c:v>9.3234671028910299</c:v>
                </c:pt>
                <c:pt idx="965">
                  <c:v>9.3328585132341502</c:v>
                </c:pt>
                <c:pt idx="966">
                  <c:v>9.3422248127730896</c:v>
                </c:pt>
                <c:pt idx="967">
                  <c:v>9.3515657170056379</c:v>
                </c:pt>
                <c:pt idx="968">
                  <c:v>9.3608809388042467</c:v>
                </c:pt>
                <c:pt idx="969">
                  <c:v>9.3701701884061901</c:v>
                </c:pt>
                <c:pt idx="970">
                  <c:v>9.379433173404264</c:v>
                </c:pt>
                <c:pt idx="971">
                  <c:v>9.3886695987365005</c:v>
                </c:pt>
                <c:pt idx="972">
                  <c:v>9.3978791666766259</c:v>
                </c:pt>
                <c:pt idx="973">
                  <c:v>9.4070615768243204</c:v>
                </c:pt>
                <c:pt idx="974">
                  <c:v>9.4162165260954804</c:v>
                </c:pt>
                <c:pt idx="975">
                  <c:v>9.4253437087122407</c:v>
                </c:pt>
                <c:pt idx="976">
                  <c:v>9.4344428161934992</c:v>
                </c:pt>
                <c:pt idx="977">
                  <c:v>9.4435135373448595</c:v>
                </c:pt>
                <c:pt idx="978">
                  <c:v>9.4525555582491076</c:v>
                </c:pt>
                <c:pt idx="979">
                  <c:v>9.4615685622564225</c:v>
                </c:pt>
                <c:pt idx="980">
                  <c:v>9.4705522299744569</c:v>
                </c:pt>
                <c:pt idx="981">
                  <c:v>9.4795062392585621</c:v>
                </c:pt>
                <c:pt idx="982">
                  <c:v>9.488430265202302</c:v>
                </c:pt>
                <c:pt idx="983">
                  <c:v>9.4973239801273639</c:v>
                </c:pt>
                <c:pt idx="984">
                  <c:v>9.5061870535741093</c:v>
                </c:pt>
                <c:pt idx="985">
                  <c:v>9.5150191522913605</c:v>
                </c:pt>
                <c:pt idx="986">
                  <c:v>9.5238199402272201</c:v>
                </c:pt>
                <c:pt idx="987">
                  <c:v>9.5325890785186722</c:v>
                </c:pt>
                <c:pt idx="988">
                  <c:v>9.5413262254824325</c:v>
                </c:pt>
                <c:pt idx="989">
                  <c:v>9.5500310366047287</c:v>
                </c:pt>
                <c:pt idx="990">
                  <c:v>9.558703164531682</c:v>
                </c:pt>
                <c:pt idx="991">
                  <c:v>9.5673422590597088</c:v>
                </c:pt>
                <c:pt idx="992">
                  <c:v>9.5759479671253676</c:v>
                </c:pt>
                <c:pt idx="993">
                  <c:v>9.5845199327960202</c:v>
                </c:pt>
                <c:pt idx="994">
                  <c:v>9.5930577972597995</c:v>
                </c:pt>
                <c:pt idx="995">
                  <c:v>9.6015611988159009</c:v>
                </c:pt>
                <c:pt idx="996">
                  <c:v>9.6100297728649497</c:v>
                </c:pt>
                <c:pt idx="997">
                  <c:v>9.6184631518989079</c:v>
                </c:pt>
                <c:pt idx="998">
                  <c:v>9.6268609654917974</c:v>
                </c:pt>
                <c:pt idx="999">
                  <c:v>9.6352228402894102</c:v>
                </c:pt>
                <c:pt idx="1000">
                  <c:v>9.64354839999997</c:v>
                </c:pt>
                <c:pt idx="1001">
                  <c:v>9.6518372653841098</c:v>
                </c:pt>
                <c:pt idx="1002">
                  <c:v>9.6600890542450983</c:v>
                </c:pt>
                <c:pt idx="1003">
                  <c:v>9.6683033814193671</c:v>
                </c:pt>
                <c:pt idx="1004">
                  <c:v>9.6764798587664878</c:v>
                </c:pt>
                <c:pt idx="1005">
                  <c:v>9.6846180951593404</c:v>
                </c:pt>
                <c:pt idx="1006">
                  <c:v>9.6927176964744692</c:v>
                </c:pt>
                <c:pt idx="1007">
                  <c:v>9.7007782655825139</c:v>
                </c:pt>
                <c:pt idx="1008">
                  <c:v>9.7087994023380233</c:v>
                </c:pt>
                <c:pt idx="1009">
                  <c:v>9.7167807035701639</c:v>
                </c:pt>
                <c:pt idx="1010">
                  <c:v>9.7247217630723544</c:v>
                </c:pt>
                <c:pt idx="1011">
                  <c:v>9.7326221715932686</c:v>
                </c:pt>
                <c:pt idx="1012">
                  <c:v>9.7404815168262768</c:v>
                </c:pt>
                <c:pt idx="1013">
                  <c:v>9.7482993834003189</c:v>
                </c:pt>
                <c:pt idx="1014">
                  <c:v>9.7560753528696704</c:v>
                </c:pt>
                <c:pt idx="1015">
                  <c:v>9.7638090037046528</c:v>
                </c:pt>
                <c:pt idx="1016">
                  <c:v>9.7714999112812482</c:v>
                </c:pt>
                <c:pt idx="1017">
                  <c:v>9.7791476478720725</c:v>
                </c:pt>
                <c:pt idx="1018">
                  <c:v>9.7867517826358466</c:v>
                </c:pt>
                <c:pt idx="1019">
                  <c:v>9.7943118816083512</c:v>
                </c:pt>
                <c:pt idx="1020">
                  <c:v>9.8018275076920407</c:v>
                </c:pt>
                <c:pt idx="1021">
                  <c:v>9.8092982206467703</c:v>
                </c:pt>
                <c:pt idx="1022">
                  <c:v>9.8167235770796495</c:v>
                </c:pt>
                <c:pt idx="1023">
                  <c:v>9.8241031304354625</c:v>
                </c:pt>
                <c:pt idx="1024">
                  <c:v>9.8314364309870079</c:v>
                </c:pt>
                <c:pt idx="1025">
                  <c:v>9.8387230258251837</c:v>
                </c:pt>
                <c:pt idx="1026">
                  <c:v>9.8459624588491206</c:v>
                </c:pt>
                <c:pt idx="1027">
                  <c:v>9.853154270756642</c:v>
                </c:pt>
                <c:pt idx="1028">
                  <c:v>9.8602979990343478</c:v>
                </c:pt>
                <c:pt idx="1029">
                  <c:v>9.867393177948049</c:v>
                </c:pt>
                <c:pt idx="1030">
                  <c:v>9.8744393385326621</c:v>
                </c:pt>
                <c:pt idx="1031">
                  <c:v>9.8814360085827033</c:v>
                </c:pt>
                <c:pt idx="1032">
                  <c:v>9.8883827126425103</c:v>
                </c:pt>
                <c:pt idx="1033">
                  <c:v>9.8952789719963992</c:v>
                </c:pt>
                <c:pt idx="1034">
                  <c:v>9.9021243046589227</c:v>
                </c:pt>
                <c:pt idx="1035">
                  <c:v>9.9089182253650279</c:v>
                </c:pt>
                <c:pt idx="1036">
                  <c:v>9.9156602455606073</c:v>
                </c:pt>
                <c:pt idx="1037">
                  <c:v>9.9223498733921307</c:v>
                </c:pt>
                <c:pt idx="1038">
                  <c:v>9.92898661369758</c:v>
                </c:pt>
                <c:pt idx="1039">
                  <c:v>9.93556996799615</c:v>
                </c:pt>
                <c:pt idx="1040">
                  <c:v>9.9420994344788092</c:v>
                </c:pt>
                <c:pt idx="1041">
                  <c:v>9.9485745079983001</c:v>
                </c:pt>
                <c:pt idx="1042">
                  <c:v>9.9549946800595688</c:v>
                </c:pt>
                <c:pt idx="1043">
                  <c:v>9.9613594388098505</c:v>
                </c:pt>
                <c:pt idx="1044">
                  <c:v>9.9676682690290495</c:v>
                </c:pt>
                <c:pt idx="1045">
                  <c:v>9.9739206521197303</c:v>
                </c:pt>
                <c:pt idx="1046">
                  <c:v>9.9801160660977306</c:v>
                </c:pt>
                <c:pt idx="1047">
                  <c:v>9.9862539855820192</c:v>
                </c:pt>
                <c:pt idx="1048">
                  <c:v>9.9923338817850702</c:v>
                </c:pt>
                <c:pt idx="1049">
                  <c:v>9.9983552225032994</c:v>
                </c:pt>
                <c:pt idx="1050">
                  <c:v>10.0043174721069</c:v>
                </c:pt>
                <c:pt idx="1051">
                  <c:v>10.010220091530593</c:v>
                </c:pt>
                <c:pt idx="1052">
                  <c:v>10.016062538263208</c:v>
                </c:pt>
                <c:pt idx="1053">
                  <c:v>10.0218442663384</c:v>
                </c:pt>
                <c:pt idx="1054">
                  <c:v>10.027564726325</c:v>
                </c:pt>
                <c:pt idx="1055">
                  <c:v>10.033223365316692</c:v>
                </c:pt>
                <c:pt idx="1056">
                  <c:v>10.038819626922598</c:v>
                </c:pt>
                <c:pt idx="1057">
                  <c:v>10.044352951257601</c:v>
                </c:pt>
                <c:pt idx="1058">
                  <c:v>10.049822774932601</c:v>
                </c:pt>
                <c:pt idx="1059">
                  <c:v>10.055228531044207</c:v>
                </c:pt>
                <c:pt idx="1060">
                  <c:v>10.060569649165707</c:v>
                </c:pt>
                <c:pt idx="1061">
                  <c:v>10.065845555336914</c:v>
                </c:pt>
                <c:pt idx="1062">
                  <c:v>10.0710556720542</c:v>
                </c:pt>
                <c:pt idx="1063">
                  <c:v>10.076199418261211</c:v>
                </c:pt>
                <c:pt idx="1064">
                  <c:v>10.081276209339</c:v>
                </c:pt>
                <c:pt idx="1065">
                  <c:v>10.086285457095904</c:v>
                </c:pt>
                <c:pt idx="1066">
                  <c:v>10.0912265697579</c:v>
                </c:pt>
                <c:pt idx="1067">
                  <c:v>10.096098951959499</c:v>
                </c:pt>
                <c:pt idx="1068">
                  <c:v>10.100902004732799</c:v>
                </c:pt>
                <c:pt idx="1069">
                  <c:v>10.1056351254988</c:v>
                </c:pt>
                <c:pt idx="1070">
                  <c:v>10.110297708056798</c:v>
                </c:pt>
                <c:pt idx="1071">
                  <c:v>10.114889142575498</c:v>
                </c:pt>
                <c:pt idx="1072">
                  <c:v>10.119408815582407</c:v>
                </c:pt>
                <c:pt idx="1073">
                  <c:v>10.123856109954399</c:v>
                </c:pt>
                <c:pt idx="1074">
                  <c:v>10.128230404908299</c:v>
                </c:pt>
                <c:pt idx="1075">
                  <c:v>10.132531075990602</c:v>
                </c:pt>
                <c:pt idx="1076">
                  <c:v>10.136757495067799</c:v>
                </c:pt>
                <c:pt idx="1077">
                  <c:v>10.1409090303169</c:v>
                </c:pt>
                <c:pt idx="1078">
                  <c:v>10.144985046215398</c:v>
                </c:pt>
                <c:pt idx="1079">
                  <c:v>10.148984903531698</c:v>
                </c:pt>
                <c:pt idx="1080">
                  <c:v>10.152907959315106</c:v>
                </c:pt>
                <c:pt idx="1081">
                  <c:v>10.156753566886104</c:v>
                </c:pt>
                <c:pt idx="1082">
                  <c:v>10.160521075827004</c:v>
                </c:pt>
                <c:pt idx="1083">
                  <c:v>10.164209831971602</c:v>
                </c:pt>
                <c:pt idx="1084">
                  <c:v>10.1678191773959</c:v>
                </c:pt>
                <c:pt idx="1085">
                  <c:v>10.171348450407701</c:v>
                </c:pt>
                <c:pt idx="1086">
                  <c:v>10.1747969855378</c:v>
                </c:pt>
                <c:pt idx="1087">
                  <c:v>10.1781641135293</c:v>
                </c:pt>
                <c:pt idx="1088">
                  <c:v>10.1814491613284</c:v>
                </c:pt>
                <c:pt idx="1089">
                  <c:v>10.184651452074201</c:v>
                </c:pt>
                <c:pt idx="1090">
                  <c:v>10.187770305089501</c:v>
                </c:pt>
                <c:pt idx="1091">
                  <c:v>10.1908050358706</c:v>
                </c:pt>
                <c:pt idx="1092">
                  <c:v>10.193754956077704</c:v>
                </c:pt>
                <c:pt idx="1093">
                  <c:v>10.196619373524802</c:v>
                </c:pt>
                <c:pt idx="1094">
                  <c:v>10.199397592170801</c:v>
                </c:pt>
                <c:pt idx="1095">
                  <c:v>10.202088912108502</c:v>
                </c:pt>
                <c:pt idx="1096">
                  <c:v>10.204692629556202</c:v>
                </c:pt>
                <c:pt idx="1097">
                  <c:v>10.207208036846501</c:v>
                </c:pt>
                <c:pt idx="1098">
                  <c:v>10.2096344224178</c:v>
                </c:pt>
                <c:pt idx="1099">
                  <c:v>10.211971070803694</c:v>
                </c:pt>
                <c:pt idx="1100">
                  <c:v>10.214217262623892</c:v>
                </c:pt>
                <c:pt idx="1101">
                  <c:v>10.216372274573699</c:v>
                </c:pt>
                <c:pt idx="1102">
                  <c:v>10.2184353794147</c:v>
                </c:pt>
                <c:pt idx="1103">
                  <c:v>10.220405845964899</c:v>
                </c:pt>
                <c:pt idx="1104">
                  <c:v>10.222282939089308</c:v>
                </c:pt>
                <c:pt idx="1105">
                  <c:v>10.2240659196893</c:v>
                </c:pt>
                <c:pt idx="1106">
                  <c:v>10.225754044694</c:v>
                </c:pt>
                <c:pt idx="1107">
                  <c:v>10.227346567049199</c:v>
                </c:pt>
                <c:pt idx="1108">
                  <c:v>10.228842735709099</c:v>
                </c:pt>
                <c:pt idx="1109">
                  <c:v>10.230241795625201</c:v>
                </c:pt>
                <c:pt idx="1110">
                  <c:v>10.231542987737098</c:v>
                </c:pt>
                <c:pt idx="1111">
                  <c:v>10.232745548963004</c:v>
                </c:pt>
                <c:pt idx="1112">
                  <c:v>10.233848712189499</c:v>
                </c:pt>
                <c:pt idx="1113">
                  <c:v>10.234851706261889</c:v>
                </c:pt>
                <c:pt idx="1114">
                  <c:v>10.235753755974798</c:v>
                </c:pt>
                <c:pt idx="1115">
                  <c:v>10.2365540820616</c:v>
                </c:pt>
                <c:pt idx="1116">
                  <c:v>10.237251901185791</c:v>
                </c:pt>
                <c:pt idx="1117">
                  <c:v>10.237846425930201</c:v>
                </c:pt>
                <c:pt idx="1118">
                  <c:v>10.238336864787501</c:v>
                </c:pt>
                <c:pt idx="1119">
                  <c:v>10.238722422150786</c:v>
                </c:pt>
                <c:pt idx="1120">
                  <c:v>10.239002298303706</c:v>
                </c:pt>
                <c:pt idx="1121">
                  <c:v>10.239175689410391</c:v>
                </c:pt>
                <c:pt idx="1122">
                  <c:v>10.239241787505794</c:v>
                </c:pt>
                <c:pt idx="1123">
                  <c:v>10.239199780486098</c:v>
                </c:pt>
                <c:pt idx="1124">
                  <c:v>10.2390488520989</c:v>
                </c:pt>
                <c:pt idx="1125">
                  <c:v>10.238788181933486</c:v>
                </c:pt>
                <c:pt idx="1126">
                  <c:v>10.238416945410798</c:v>
                </c:pt>
                <c:pt idx="1127">
                  <c:v>10.2379343137739</c:v>
                </c:pt>
                <c:pt idx="1128">
                  <c:v>10.237339454078098</c:v>
                </c:pt>
                <c:pt idx="1129">
                  <c:v>10.236631529181604</c:v>
                </c:pt>
                <c:pt idx="1130">
                  <c:v>10.235809697735</c:v>
                </c:pt>
                <c:pt idx="1131">
                  <c:v>10.234873114171888</c:v>
                </c:pt>
                <c:pt idx="1132">
                  <c:v>10.233820928699398</c:v>
                </c:pt>
                <c:pt idx="1133">
                  <c:v>10.232652287288007</c:v>
                </c:pt>
                <c:pt idx="1134">
                  <c:v>10.231366331661999</c:v>
                </c:pt>
                <c:pt idx="1135">
                  <c:v>10.229962199289202</c:v>
                </c:pt>
                <c:pt idx="1136">
                  <c:v>10.228439023372299</c:v>
                </c:pt>
                <c:pt idx="1137">
                  <c:v>10.2267959328379</c:v>
                </c:pt>
                <c:pt idx="1138">
                  <c:v>10.225032052327506</c:v>
                </c:pt>
                <c:pt idx="1139">
                  <c:v>10.223146502187307</c:v>
                </c:pt>
                <c:pt idx="1140">
                  <c:v>10.221138398458701</c:v>
                </c:pt>
                <c:pt idx="1141">
                  <c:v>10.219006852868807</c:v>
                </c:pt>
                <c:pt idx="1142">
                  <c:v>10.2167509728197</c:v>
                </c:pt>
                <c:pt idx="1143">
                  <c:v>10.214369861379698</c:v>
                </c:pt>
                <c:pt idx="1144">
                  <c:v>10.2118626172732</c:v>
                </c:pt>
                <c:pt idx="1145">
                  <c:v>10.209228334870698</c:v>
                </c:pt>
                <c:pt idx="1146">
                  <c:v>10.2064661041794</c:v>
                </c:pt>
                <c:pt idx="1147">
                  <c:v>10.203575010833299</c:v>
                </c:pt>
                <c:pt idx="1148">
                  <c:v>10.200554136083102</c:v>
                </c:pt>
                <c:pt idx="1149">
                  <c:v>10.197402556787107</c:v>
                </c:pt>
                <c:pt idx="1150">
                  <c:v>10.1941193454009</c:v>
                </c:pt>
                <c:pt idx="1151">
                  <c:v>10.190703569967907</c:v>
                </c:pt>
                <c:pt idx="1152">
                  <c:v>10.187154294109407</c:v>
                </c:pt>
                <c:pt idx="1153">
                  <c:v>10.183470577014702</c:v>
                </c:pt>
                <c:pt idx="1154">
                  <c:v>10.179651473431999</c:v>
                </c:pt>
                <c:pt idx="1155">
                  <c:v>10.175696033657614</c:v>
                </c:pt>
                <c:pt idx="1156">
                  <c:v>10.171603303527</c:v>
                </c:pt>
                <c:pt idx="1157">
                  <c:v>10.167372324404701</c:v>
                </c:pt>
                <c:pt idx="1158">
                  <c:v>10.1630021331747</c:v>
                </c:pt>
                <c:pt idx="1159">
                  <c:v>10.158491762230398</c:v>
                </c:pt>
                <c:pt idx="1160">
                  <c:v>10.153840239465111</c:v>
                </c:pt>
                <c:pt idx="1161">
                  <c:v>10.149046588262307</c:v>
                </c:pt>
                <c:pt idx="1162">
                  <c:v>10.1441098274856</c:v>
                </c:pt>
                <c:pt idx="1163">
                  <c:v>10.139028971469099</c:v>
                </c:pt>
                <c:pt idx="1164">
                  <c:v>10.133803030007902</c:v>
                </c:pt>
                <c:pt idx="1165">
                  <c:v>10.128431008347899</c:v>
                </c:pt>
                <c:pt idx="1166">
                  <c:v>10.122911907176398</c:v>
                </c:pt>
                <c:pt idx="1167">
                  <c:v>10.117244722611792</c:v>
                </c:pt>
                <c:pt idx="1168">
                  <c:v>10.111428446194694</c:v>
                </c:pt>
                <c:pt idx="1169">
                  <c:v>10.105462064877207</c:v>
                </c:pt>
                <c:pt idx="1170">
                  <c:v>10.099344561014</c:v>
                </c:pt>
                <c:pt idx="1171">
                  <c:v>10.0930749123519</c:v>
                </c:pt>
                <c:pt idx="1172">
                  <c:v>10.086652092020406</c:v>
                </c:pt>
                <c:pt idx="1173">
                  <c:v>10.080075068521699</c:v>
                </c:pt>
                <c:pt idx="1174">
                  <c:v>10.073342805721607</c:v>
                </c:pt>
                <c:pt idx="1175">
                  <c:v>10.066454262838912</c:v>
                </c:pt>
                <c:pt idx="1176">
                  <c:v>10.059408394436007</c:v>
                </c:pt>
                <c:pt idx="1177">
                  <c:v>10.052204150409212</c:v>
                </c:pt>
                <c:pt idx="1178">
                  <c:v>10.044840475978598</c:v>
                </c:pt>
                <c:pt idx="1179">
                  <c:v>10.037316311679</c:v>
                </c:pt>
                <c:pt idx="1180">
                  <c:v>10.029630593349507</c:v>
                </c:pt>
                <c:pt idx="1181">
                  <c:v>10.021782252123907</c:v>
                </c:pt>
                <c:pt idx="1182">
                  <c:v>10.013770214421006</c:v>
                </c:pt>
                <c:pt idx="1183">
                  <c:v>10.005593401935</c:v>
                </c:pt>
                <c:pt idx="1184">
                  <c:v>9.9972507316254688</c:v>
                </c:pt>
                <c:pt idx="1185">
                  <c:v>9.9887411157074304</c:v>
                </c:pt>
                <c:pt idx="1186">
                  <c:v>9.980063461642219</c:v>
                </c:pt>
                <c:pt idx="1187">
                  <c:v>9.9712166721271807</c:v>
                </c:pt>
                <c:pt idx="1188">
                  <c:v>9.9621996450860379</c:v>
                </c:pt>
                <c:pt idx="1189">
                  <c:v>9.9530112736589746</c:v>
                </c:pt>
                <c:pt idx="1190">
                  <c:v>9.9436504461932902</c:v>
                </c:pt>
                <c:pt idx="1191">
                  <c:v>9.9341160462334983</c:v>
                </c:pt>
                <c:pt idx="1192">
                  <c:v>9.9244069525112479</c:v>
                </c:pt>
                <c:pt idx="1193">
                  <c:v>9.9145220389354591</c:v>
                </c:pt>
                <c:pt idx="1194">
                  <c:v>9.9044601745834697</c:v>
                </c:pt>
                <c:pt idx="1195">
                  <c:v>9.8942202236904109</c:v>
                </c:pt>
                <c:pt idx="1196">
                  <c:v>9.8838010456394603</c:v>
                </c:pt>
                <c:pt idx="1197">
                  <c:v>9.8732014949526405</c:v>
                </c:pt>
                <c:pt idx="1198">
                  <c:v>9.8624204212804703</c:v>
                </c:pt>
                <c:pt idx="1199">
                  <c:v>9.8514566693925971</c:v>
                </c:pt>
                <c:pt idx="1200">
                  <c:v>9.8403090791679979</c:v>
                </c:pt>
                <c:pt idx="1201">
                  <c:v>9.8289764855847235</c:v>
                </c:pt>
                <c:pt idx="1202">
                  <c:v>9.8174577187109175</c:v>
                </c:pt>
                <c:pt idx="1203">
                  <c:v>9.8057516036943007</c:v>
                </c:pt>
                <c:pt idx="1204">
                  <c:v>9.7938569607530983</c:v>
                </c:pt>
                <c:pt idx="1205">
                  <c:v>9.781772605165628</c:v>
                </c:pt>
                <c:pt idx="1206">
                  <c:v>9.769497347260959</c:v>
                </c:pt>
                <c:pt idx="1207">
                  <c:v>9.7570299924090005</c:v>
                </c:pt>
                <c:pt idx="1208">
                  <c:v>9.7443693410108416</c:v>
                </c:pt>
                <c:pt idx="1209">
                  <c:v>9.731514188488898</c:v>
                </c:pt>
                <c:pt idx="1210">
                  <c:v>9.7184633252767334</c:v>
                </c:pt>
                <c:pt idx="1211">
                  <c:v>9.7052155368103197</c:v>
                </c:pt>
                <c:pt idx="1212">
                  <c:v>9.6917696035174981</c:v>
                </c:pt>
                <c:pt idx="1213">
                  <c:v>9.6781243008080988</c:v>
                </c:pt>
                <c:pt idx="1214">
                  <c:v>9.6642783990646404</c:v>
                </c:pt>
                <c:pt idx="1215">
                  <c:v>9.650230663632378</c:v>
                </c:pt>
                <c:pt idx="1216">
                  <c:v>9.6359798548096371</c:v>
                </c:pt>
                <c:pt idx="1217">
                  <c:v>9.621524727837798</c:v>
                </c:pt>
                <c:pt idx="1218">
                  <c:v>9.6068640328916217</c:v>
                </c:pt>
                <c:pt idx="1219">
                  <c:v>9.591996515069857</c:v>
                </c:pt>
                <c:pt idx="1220">
                  <c:v>9.5769209143848997</c:v>
                </c:pt>
                <c:pt idx="1221">
                  <c:v>9.5616359657533891</c:v>
                </c:pt>
                <c:pt idx="1222">
                  <c:v>9.5461403989862976</c:v>
                </c:pt>
                <c:pt idx="1223">
                  <c:v>9.5304329387791373</c:v>
                </c:pt>
                <c:pt idx="1224">
                  <c:v>9.5145123047024605</c:v>
                </c:pt>
                <c:pt idx="1225">
                  <c:v>9.4983772111919187</c:v>
                </c:pt>
                <c:pt idx="1226">
                  <c:v>9.4820263675383796</c:v>
                </c:pt>
                <c:pt idx="1227">
                  <c:v>9.4654584778780269</c:v>
                </c:pt>
                <c:pt idx="1228">
                  <c:v>9.44867224118323</c:v>
                </c:pt>
                <c:pt idx="1229">
                  <c:v>9.431666351252419</c:v>
                </c:pt>
                <c:pt idx="1230">
                  <c:v>9.414439496699929</c:v>
                </c:pt>
                <c:pt idx="1231">
                  <c:v>9.3969903609467202</c:v>
                </c:pt>
                <c:pt idx="1232">
                  <c:v>9.3793176222105483</c:v>
                </c:pt>
                <c:pt idx="1233">
                  <c:v>9.3614199534962594</c:v>
                </c:pt>
                <c:pt idx="1234">
                  <c:v>9.3432960225857205</c:v>
                </c:pt>
                <c:pt idx="1235">
                  <c:v>9.3249444920280204</c:v>
                </c:pt>
                <c:pt idx="1236">
                  <c:v>9.3063640191304202</c:v>
                </c:pt>
                <c:pt idx="1237">
                  <c:v>9.2875532559477296</c:v>
                </c:pt>
                <c:pt idx="1238">
                  <c:v>9.268510849273099</c:v>
                </c:pt>
                <c:pt idx="1239">
                  <c:v>9.2492354406278015</c:v>
                </c:pt>
                <c:pt idx="1240">
                  <c:v>9.2297256662519214</c:v>
                </c:pt>
                <c:pt idx="1241">
                  <c:v>9.209980157094428</c:v>
                </c:pt>
                <c:pt idx="1242">
                  <c:v>9.1899975388032544</c:v>
                </c:pt>
                <c:pt idx="1243">
                  <c:v>9.1697764317154302</c:v>
                </c:pt>
                <c:pt idx="1244">
                  <c:v>9.1493154508480714</c:v>
                </c:pt>
                <c:pt idx="1245">
                  <c:v>9.1286132058875822</c:v>
                </c:pt>
                <c:pt idx="1246">
                  <c:v>9.1076683011807837</c:v>
                </c:pt>
                <c:pt idx="1247">
                  <c:v>9.0864793357243023</c:v>
                </c:pt>
                <c:pt idx="1248">
                  <c:v>9.0650449031555702</c:v>
                </c:pt>
                <c:pt idx="1249">
                  <c:v>9.0433635917428159</c:v>
                </c:pt>
                <c:pt idx="1250">
                  <c:v>9.021433984374978</c:v>
                </c:pt>
                <c:pt idx="1251">
                  <c:v>8.9992546585521893</c:v>
                </c:pt>
                <c:pt idx="1252">
                  <c:v>8.976824186376188</c:v>
                </c:pt>
                <c:pt idx="1253">
                  <c:v>8.9541411345401496</c:v>
                </c:pt>
                <c:pt idx="1254">
                  <c:v>8.9312040643195534</c:v>
                </c:pt>
                <c:pt idx="1255">
                  <c:v>8.9080115315615824</c:v>
                </c:pt>
                <c:pt idx="1256">
                  <c:v>8.884562086675869</c:v>
                </c:pt>
                <c:pt idx="1257">
                  <c:v>8.8608542746248222</c:v>
                </c:pt>
                <c:pt idx="1258">
                  <c:v>8.8368866349136681</c:v>
                </c:pt>
                <c:pt idx="1259">
                  <c:v>8.8126577015804202</c:v>
                </c:pt>
                <c:pt idx="1260">
                  <c:v>8.7881660031866904</c:v>
                </c:pt>
                <c:pt idx="1261">
                  <c:v>8.7634100628074307</c:v>
                </c:pt>
                <c:pt idx="1262">
                  <c:v>8.7383883980217512</c:v>
                </c:pt>
                <c:pt idx="1263">
                  <c:v>8.713099520902297</c:v>
                </c:pt>
                <c:pt idx="1264">
                  <c:v>8.687541938006067</c:v>
                </c:pt>
                <c:pt idx="1265">
                  <c:v>8.6617141503647002</c:v>
                </c:pt>
                <c:pt idx="1266">
                  <c:v>8.6356146534746205</c:v>
                </c:pt>
                <c:pt idx="1267">
                  <c:v>8.6092419372869795</c:v>
                </c:pt>
                <c:pt idx="1268">
                  <c:v>8.582594486197987</c:v>
                </c:pt>
                <c:pt idx="1269">
                  <c:v>8.5556707790396676</c:v>
                </c:pt>
                <c:pt idx="1270">
                  <c:v>8.5284692890695393</c:v>
                </c:pt>
                <c:pt idx="1271">
                  <c:v>8.500988483960862</c:v>
                </c:pt>
                <c:pt idx="1272">
                  <c:v>8.4732268257930592</c:v>
                </c:pt>
                <c:pt idx="1273">
                  <c:v>8.4451827710420808</c:v>
                </c:pt>
                <c:pt idx="1274">
                  <c:v>8.4168547705704739</c:v>
                </c:pt>
                <c:pt idx="1275">
                  <c:v>8.38824126961741</c:v>
                </c:pt>
                <c:pt idx="1276">
                  <c:v>8.3593407077891175</c:v>
                </c:pt>
                <c:pt idx="1277">
                  <c:v>8.330151519049279</c:v>
                </c:pt>
                <c:pt idx="1278">
                  <c:v>8.3006721317090797</c:v>
                </c:pt>
                <c:pt idx="1279">
                  <c:v>8.2709009684175214</c:v>
                </c:pt>
                <c:pt idx="1280">
                  <c:v>8.24083644615129</c:v>
                </c:pt>
                <c:pt idx="1281">
                  <c:v>8.2104769762058591</c:v>
                </c:pt>
                <c:pt idx="1282">
                  <c:v>8.1798209641845236</c:v>
                </c:pt>
                <c:pt idx="1283">
                  <c:v>8.1488668099899293</c:v>
                </c:pt>
                <c:pt idx="1284">
                  <c:v>8.1176129078131822</c:v>
                </c:pt>
                <c:pt idx="1285">
                  <c:v>8.0860576461248606</c:v>
                </c:pt>
                <c:pt idx="1286">
                  <c:v>8.0541994076646493</c:v>
                </c:pt>
                <c:pt idx="1287">
                  <c:v>8.0220365694320979</c:v>
                </c:pt>
                <c:pt idx="1288">
                  <c:v>7.9895675026767101</c:v>
                </c:pt>
                <c:pt idx="1289">
                  <c:v>7.9567905728878197</c:v>
                </c:pt>
                <c:pt idx="1290">
                  <c:v>7.9237041397854568</c:v>
                </c:pt>
                <c:pt idx="1291">
                  <c:v>7.8903065573099447</c:v>
                </c:pt>
                <c:pt idx="1292">
                  <c:v>7.8565961736125196</c:v>
                </c:pt>
                <c:pt idx="1293">
                  <c:v>7.8225713310455536</c:v>
                </c:pt>
                <c:pt idx="1294">
                  <c:v>7.7882303661525398</c:v>
                </c:pt>
                <c:pt idx="1295">
                  <c:v>7.7535716096587795</c:v>
                </c:pt>
                <c:pt idx="1296">
                  <c:v>7.7185933864609204</c:v>
                </c:pt>
                <c:pt idx="1297">
                  <c:v>7.6832940156180101</c:v>
                </c:pt>
                <c:pt idx="1298">
                  <c:v>7.6476718103410697</c:v>
                </c:pt>
                <c:pt idx="1299">
                  <c:v>7.6117250779836398</c:v>
                </c:pt>
                <c:pt idx="1300">
                  <c:v>7.5754521200319704</c:v>
                </c:pt>
                <c:pt idx="1301">
                  <c:v>7.5388512320952765</c:v>
                </c:pt>
                <c:pt idx="1302">
                  <c:v>7.5019207038958635</c:v>
                </c:pt>
                <c:pt idx="1303">
                  <c:v>7.4646588192596095</c:v>
                </c:pt>
                <c:pt idx="1304">
                  <c:v>7.4270638561057147</c:v>
                </c:pt>
                <c:pt idx="1305">
                  <c:v>7.38913408643762</c:v>
                </c:pt>
                <c:pt idx="1306">
                  <c:v>7.3508677763326302</c:v>
                </c:pt>
                <c:pt idx="1307">
                  <c:v>7.3122631859324372</c:v>
                </c:pt>
                <c:pt idx="1308">
                  <c:v>7.2733185694332798</c:v>
                </c:pt>
                <c:pt idx="1309">
                  <c:v>7.2340321750763499</c:v>
                </c:pt>
                <c:pt idx="1310">
                  <c:v>7.1944022451376775</c:v>
                </c:pt>
                <c:pt idx="1311">
                  <c:v>7.1544270159187464</c:v>
                </c:pt>
                <c:pt idx="1312">
                  <c:v>7.1141047177365913</c:v>
                </c:pt>
                <c:pt idx="1313">
                  <c:v>7.0734335749136639</c:v>
                </c:pt>
                <c:pt idx="1314">
                  <c:v>7.0324118057688496</c:v>
                </c:pt>
                <c:pt idx="1315">
                  <c:v>6.9910376226069495</c:v>
                </c:pt>
                <c:pt idx="1316">
                  <c:v>6.9493092317092824</c:v>
                </c:pt>
                <c:pt idx="1317">
                  <c:v>6.9072248333239097</c:v>
                </c:pt>
                <c:pt idx="1318">
                  <c:v>6.8647826216557526</c:v>
                </c:pt>
                <c:pt idx="1319">
                  <c:v>6.8219807848570602</c:v>
                </c:pt>
                <c:pt idx="1320">
                  <c:v>6.7788175050171002</c:v>
                </c:pt>
                <c:pt idx="1321">
                  <c:v>6.7352909581532199</c:v>
                </c:pt>
                <c:pt idx="1322">
                  <c:v>6.6913993142002335</c:v>
                </c:pt>
                <c:pt idx="1323">
                  <c:v>6.6471407370013962</c:v>
                </c:pt>
                <c:pt idx="1324">
                  <c:v>6.6025133842980299</c:v>
                </c:pt>
                <c:pt idx="1325">
                  <c:v>6.5575154077202349</c:v>
                </c:pt>
                <c:pt idx="1326">
                  <c:v>6.5121449527768158</c:v>
                </c:pt>
                <c:pt idx="1327">
                  <c:v>6.4664001588453965</c:v>
                </c:pt>
                <c:pt idx="1328">
                  <c:v>6.4202791591632904</c:v>
                </c:pt>
                <c:pt idx="1329">
                  <c:v>6.3737800808170899</c:v>
                </c:pt>
                <c:pt idx="1330">
                  <c:v>6.3269010447329475</c:v>
                </c:pt>
                <c:pt idx="1331">
                  <c:v>6.2796401656674536</c:v>
                </c:pt>
                <c:pt idx="1332">
                  <c:v>6.2319955521970085</c:v>
                </c:pt>
                <c:pt idx="1333">
                  <c:v>6.18396530670862</c:v>
                </c:pt>
                <c:pt idx="1334">
                  <c:v>6.1355475253899296</c:v>
                </c:pt>
                <c:pt idx="1335">
                  <c:v>6.0867402982196639</c:v>
                </c:pt>
                <c:pt idx="1336">
                  <c:v>6.0375417089573302</c:v>
                </c:pt>
                <c:pt idx="1337">
                  <c:v>5.9879498351342235</c:v>
                </c:pt>
                <c:pt idx="1338">
                  <c:v>5.9379627480429304</c:v>
                </c:pt>
                <c:pt idx="1339">
                  <c:v>5.8875785127282061</c:v>
                </c:pt>
                <c:pt idx="1340">
                  <c:v>5.8367951879766036</c:v>
                </c:pt>
                <c:pt idx="1341">
                  <c:v>5.7856108263071775</c:v>
                </c:pt>
                <c:pt idx="1342">
                  <c:v>5.734023473961634</c:v>
                </c:pt>
                <c:pt idx="1343">
                  <c:v>5.6820311708939961</c:v>
                </c:pt>
                <c:pt idx="1344">
                  <c:v>5.6296319507618895</c:v>
                </c:pt>
                <c:pt idx="1345">
                  <c:v>5.5768238409159796</c:v>
                </c:pt>
                <c:pt idx="1346">
                  <c:v>5.5236048623903162</c:v>
                </c:pt>
                <c:pt idx="1347">
                  <c:v>5.46997302989275</c:v>
                </c:pt>
                <c:pt idx="1348">
                  <c:v>5.4159263517952159</c:v>
                </c:pt>
                <c:pt idx="1349">
                  <c:v>5.3614628301237701</c:v>
                </c:pt>
                <c:pt idx="1350">
                  <c:v>5.3065804605489664</c:v>
                </c:pt>
                <c:pt idx="1351">
                  <c:v>5.25127723237574</c:v>
                </c:pt>
                <c:pt idx="1352">
                  <c:v>5.1955511285343086</c:v>
                </c:pt>
                <c:pt idx="1353">
                  <c:v>5.1394001255699235</c:v>
                </c:pt>
                <c:pt idx="1354">
                  <c:v>5.0828221936331381</c:v>
                </c:pt>
                <c:pt idx="1355">
                  <c:v>5.0258152964700527</c:v>
                </c:pt>
                <c:pt idx="1356">
                  <c:v>4.9683773914127904</c:v>
                </c:pt>
                <c:pt idx="1357">
                  <c:v>4.9105064293695095</c:v>
                </c:pt>
                <c:pt idx="1358">
                  <c:v>4.8522003548145198</c:v>
                </c:pt>
                <c:pt idx="1359">
                  <c:v>4.7934571057789501</c:v>
                </c:pt>
                <c:pt idx="1360">
                  <c:v>4.7342746138406424</c:v>
                </c:pt>
                <c:pt idx="1361">
                  <c:v>4.6746508041141324</c:v>
                </c:pt>
                <c:pt idx="1362">
                  <c:v>4.6145835952417062</c:v>
                </c:pt>
                <c:pt idx="1363">
                  <c:v>4.5540708993828201</c:v>
                </c:pt>
                <c:pt idx="1364">
                  <c:v>4.4931106222047603</c:v>
                </c:pt>
                <c:pt idx="1365">
                  <c:v>4.4317006628726938</c:v>
                </c:pt>
                <c:pt idx="1366">
                  <c:v>4.3698389140400895</c:v>
                </c:pt>
                <c:pt idx="1367">
                  <c:v>4.3075232618388295</c:v>
                </c:pt>
                <c:pt idx="1368">
                  <c:v>4.2447515858694498</c:v>
                </c:pt>
                <c:pt idx="1369">
                  <c:v>4.1815217591911802</c:v>
                </c:pt>
                <c:pt idx="1370">
                  <c:v>4.1178316483128263</c:v>
                </c:pt>
                <c:pt idx="1371">
                  <c:v>4.0536791131821683</c:v>
                </c:pt>
                <c:pt idx="1372">
                  <c:v>3.98906200717667</c:v>
                </c:pt>
                <c:pt idx="1373">
                  <c:v>3.923978177093788</c:v>
                </c:pt>
                <c:pt idx="1374">
                  <c:v>3.8584254631408563</c:v>
                </c:pt>
                <c:pt idx="1375">
                  <c:v>3.7924016989256799</c:v>
                </c:pt>
                <c:pt idx="1376">
                  <c:v>3.725904711446633</c:v>
                </c:pt>
                <c:pt idx="1377">
                  <c:v>3.6589323210825118</c:v>
                </c:pt>
                <c:pt idx="1378">
                  <c:v>3.5914823415836397</c:v>
                </c:pt>
                <c:pt idx="1379">
                  <c:v>3.5235525800612302</c:v>
                </c:pt>
                <c:pt idx="1380">
                  <c:v>3.4551408369780678</c:v>
                </c:pt>
                <c:pt idx="1381">
                  <c:v>3.3862449061386575</c:v>
                </c:pt>
                <c:pt idx="1382">
                  <c:v>3.3168625746794769</c:v>
                </c:pt>
                <c:pt idx="1383">
                  <c:v>3.2469916230592797</c:v>
                </c:pt>
                <c:pt idx="1384">
                  <c:v>3.176629825048908</c:v>
                </c:pt>
                <c:pt idx="1385">
                  <c:v>3.1057749477223147</c:v>
                </c:pt>
                <c:pt idx="1386">
                  <c:v>3.0344247514458917</c:v>
                </c:pt>
                <c:pt idx="1387">
                  <c:v>2.9625769898696381</c:v>
                </c:pt>
                <c:pt idx="1388">
                  <c:v>2.8902294099165382</c:v>
                </c:pt>
                <c:pt idx="1389">
                  <c:v>2.81737975177322</c:v>
                </c:pt>
                <c:pt idx="1390">
                  <c:v>2.7440257488802819</c:v>
                </c:pt>
                <c:pt idx="1391">
                  <c:v>2.6701651279223317</c:v>
                </c:pt>
                <c:pt idx="1392">
                  <c:v>2.5957956088182681</c:v>
                </c:pt>
                <c:pt idx="1393">
                  <c:v>2.5209149047114119</c:v>
                </c:pt>
                <c:pt idx="1394">
                  <c:v>2.4455207219600812</c:v>
                </c:pt>
                <c:pt idx="1395">
                  <c:v>2.3696107601274612</c:v>
                </c:pt>
                <c:pt idx="1396">
                  <c:v>2.2931827119719235</c:v>
                </c:pt>
                <c:pt idx="1397">
                  <c:v>2.216234263437372</c:v>
                </c:pt>
                <c:pt idx="1398">
                  <c:v>2.1387630936434587</c:v>
                </c:pt>
                <c:pt idx="1399">
                  <c:v>2.06076687487568</c:v>
                </c:pt>
                <c:pt idx="1400">
                  <c:v>1.9822432725758801</c:v>
                </c:pt>
                <c:pt idx="1401">
                  <c:v>1.9031899453322301</c:v>
                </c:pt>
                <c:pt idx="1402">
                  <c:v>1.8236045448693599</c:v>
                </c:pt>
                <c:pt idx="1403">
                  <c:v>1.7434847160391782</c:v>
                </c:pt>
                <c:pt idx="1404">
                  <c:v>1.66282809681028</c:v>
                </c:pt>
                <c:pt idx="1405">
                  <c:v>1.5816323182589198</c:v>
                </c:pt>
                <c:pt idx="1406">
                  <c:v>1.4998950045589199</c:v>
                </c:pt>
                <c:pt idx="1407">
                  <c:v>1.4176137729715399</c:v>
                </c:pt>
                <c:pt idx="1408">
                  <c:v>1.3347862338367409</c:v>
                </c:pt>
                <c:pt idx="1409">
                  <c:v>1.251409990562079</c:v>
                </c:pt>
                <c:pt idx="1410">
                  <c:v>1.1674826396143201</c:v>
                </c:pt>
                <c:pt idx="1411">
                  <c:v>1.0830017705083599</c:v>
                </c:pt>
                <c:pt idx="1412">
                  <c:v>0.99796496579858396</c:v>
                </c:pt>
                <c:pt idx="1413">
                  <c:v>0.91236980106839904</c:v>
                </c:pt>
                <c:pt idx="1414">
                  <c:v>0.82621384492058303</c:v>
                </c:pt>
                <c:pt idx="1415">
                  <c:v>0.739494658967906</c:v>
                </c:pt>
                <c:pt idx="1416">
                  <c:v>0.65220979782260702</c:v>
                </c:pt>
                <c:pt idx="1417">
                  <c:v>0.56435680908745256</c:v>
                </c:pt>
                <c:pt idx="1418">
                  <c:v>0.47593323334576798</c:v>
                </c:pt>
                <c:pt idx="1419">
                  <c:v>0.38693660415104542</c:v>
                </c:pt>
                <c:pt idx="1420">
                  <c:v>0.29736444801798623</c:v>
                </c:pt>
                <c:pt idx="1421">
                  <c:v>0.20721428441219036</c:v>
                </c:pt>
                <c:pt idx="1422">
                  <c:v>0.11648362574080702</c:v>
                </c:pt>
                <c:pt idx="1423">
                  <c:v>2.5169977342416699E-2</c:v>
                </c:pt>
                <c:pt idx="1424">
                  <c:v>-6.6729162522480387E-2</c:v>
                </c:pt>
                <c:pt idx="1425">
                  <c:v>-0.15921630268134829</c:v>
                </c:pt>
                <c:pt idx="1426">
                  <c:v>-0.25229395905961099</c:v>
                </c:pt>
                <c:pt idx="1427">
                  <c:v>-0.34596465468968524</c:v>
                </c:pt>
                <c:pt idx="1428">
                  <c:v>-0.4402309197217128</c:v>
                </c:pt>
                <c:pt idx="1429">
                  <c:v>-0.53509529143268342</c:v>
                </c:pt>
                <c:pt idx="1430">
                  <c:v>-0.63056031423627401</c:v>
                </c:pt>
                <c:pt idx="1431">
                  <c:v>-0.72662853969279173</c:v>
                </c:pt>
                <c:pt idx="1432">
                  <c:v>-0.82330252651872105</c:v>
                </c:pt>
                <c:pt idx="1433">
                  <c:v>-0.92058484059685397</c:v>
                </c:pt>
                <c:pt idx="1434">
                  <c:v>-1.0184780549858301</c:v>
                </c:pt>
                <c:pt idx="1435">
                  <c:v>-1.1169847499294798</c:v>
                </c:pt>
                <c:pt idx="1436">
                  <c:v>-1.2161075128674399</c:v>
                </c:pt>
                <c:pt idx="1437">
                  <c:v>-1.3158489384443299</c:v>
                </c:pt>
                <c:pt idx="1438">
                  <c:v>-1.4162116285196598</c:v>
                </c:pt>
                <c:pt idx="1439">
                  <c:v>-1.517198192177629</c:v>
                </c:pt>
              </c:numCache>
            </c:numRef>
          </c:yVal>
        </c:ser>
        <c:axId val="171351040"/>
        <c:axId val="171365120"/>
      </c:scatterChart>
      <c:valAx>
        <c:axId val="171351040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365120"/>
        <c:crosses val="autoZero"/>
        <c:crossBetween val="midCat"/>
      </c:valAx>
      <c:valAx>
        <c:axId val="171365120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3510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IN"/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Weekdays</a:t>
            </a:r>
            <a:r>
              <a:rPr baseline="0"/>
              <a:t> chart</a:t>
            </a:r>
            <a:endParaRPr/>
          </a:p>
        </c:rich>
      </c:tx>
      <c:spPr>
        <a:noFill/>
        <a:ln>
          <a:noFill/>
        </a:ln>
        <a:effectLst/>
      </c:spPr>
    </c:title>
    <c:plotArea>
      <c:layout/>
      <c:scatterChart>
        <c:scatterStyle val="lineMarker"/>
        <c:ser>
          <c:idx val="0"/>
          <c:order val="0"/>
          <c:tx>
            <c:strRef>
              <c:f>'WeekDays Info'!$B$1</c:f>
              <c:strCache>
                <c:ptCount val="1"/>
                <c:pt idx="0">
                  <c:v>30-03-2016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'WeekDays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'WeekDays Info'!$B$2:$B$1441</c:f>
              <c:numCache>
                <c:formatCode>General</c:formatCode>
                <c:ptCount val="1440"/>
                <c:pt idx="0">
                  <c:v>9.9689300000000003</c:v>
                </c:pt>
                <c:pt idx="1">
                  <c:v>9.7607454053881106</c:v>
                </c:pt>
                <c:pt idx="2">
                  <c:v>9.5547401749951106</c:v>
                </c:pt>
                <c:pt idx="3">
                  <c:v>9.3509025657159892</c:v>
                </c:pt>
                <c:pt idx="4">
                  <c:v>9.1492208700482394</c:v>
                </c:pt>
                <c:pt idx="5">
                  <c:v>8.9496834160434027</c:v>
                </c:pt>
                <c:pt idx="6">
                  <c:v>8.752278567258438</c:v>
                </c:pt>
                <c:pt idx="7">
                  <c:v>8.5569947227072181</c:v>
                </c:pt>
                <c:pt idx="8">
                  <c:v>8.3638203168119976</c:v>
                </c:pt>
                <c:pt idx="9">
                  <c:v>8.1727438193548227</c:v>
                </c:pt>
                <c:pt idx="10">
                  <c:v>7.9837537354290937</c:v>
                </c:pt>
                <c:pt idx="11">
                  <c:v>7.7968386053908914</c:v>
                </c:pt>
                <c:pt idx="12">
                  <c:v>7.6119870048105396</c:v>
                </c:pt>
                <c:pt idx="13">
                  <c:v>7.4291875444240096</c:v>
                </c:pt>
                <c:pt idx="14">
                  <c:v>7.2484288700844095</c:v>
                </c:pt>
                <c:pt idx="15">
                  <c:v>7.0696996627134236</c:v>
                </c:pt>
                <c:pt idx="16">
                  <c:v>6.8929886382527448</c:v>
                </c:pt>
                <c:pt idx="17">
                  <c:v>6.7182845476156361</c:v>
                </c:pt>
                <c:pt idx="18">
                  <c:v>6.5455761766382548</c:v>
                </c:pt>
                <c:pt idx="19">
                  <c:v>6.3748523460311963</c:v>
                </c:pt>
                <c:pt idx="20">
                  <c:v>6.2061019113309497</c:v>
                </c:pt>
                <c:pt idx="21">
                  <c:v>6.039313762851326</c:v>
                </c:pt>
                <c:pt idx="22">
                  <c:v>5.8744768256349085</c:v>
                </c:pt>
                <c:pt idx="23">
                  <c:v>5.71158005940456</c:v>
                </c:pt>
                <c:pt idx="24">
                  <c:v>5.5506124585148724</c:v>
                </c:pt>
                <c:pt idx="25">
                  <c:v>5.3915630519035638</c:v>
                </c:pt>
                <c:pt idx="26">
                  <c:v>5.2344209030429996</c:v>
                </c:pt>
                <c:pt idx="27">
                  <c:v>5.079175109891664</c:v>
                </c:pt>
                <c:pt idx="28">
                  <c:v>4.9258148048455359</c:v>
                </c:pt>
                <c:pt idx="29">
                  <c:v>4.7743291546896538</c:v>
                </c:pt>
                <c:pt idx="30">
                  <c:v>4.6247073605494649</c:v>
                </c:pt>
                <c:pt idx="31">
                  <c:v>4.4769386578423997</c:v>
                </c:pt>
                <c:pt idx="32">
                  <c:v>4.3310123162292395</c:v>
                </c:pt>
                <c:pt idx="33">
                  <c:v>4.186917639565606</c:v>
                </c:pt>
                <c:pt idx="34">
                  <c:v>4.0446439658534414</c:v>
                </c:pt>
                <c:pt idx="35">
                  <c:v>3.9041806671924135</c:v>
                </c:pt>
                <c:pt idx="36">
                  <c:v>3.7655171497314526</c:v>
                </c:pt>
                <c:pt idx="37">
                  <c:v>3.6286428536201187</c:v>
                </c:pt>
                <c:pt idx="38">
                  <c:v>3.4935472529601719</c:v>
                </c:pt>
                <c:pt idx="39">
                  <c:v>3.3602198557568999</c:v>
                </c:pt>
                <c:pt idx="40">
                  <c:v>3.2286502038706901</c:v>
                </c:pt>
                <c:pt idx="41">
                  <c:v>3.0988278729684402</c:v>
                </c:pt>
                <c:pt idx="42">
                  <c:v>2.970742472474988</c:v>
                </c:pt>
                <c:pt idx="43">
                  <c:v>2.8443836455246299</c:v>
                </c:pt>
                <c:pt idx="44">
                  <c:v>2.7197410689125618</c:v>
                </c:pt>
                <c:pt idx="45">
                  <c:v>2.5968044530462984</c:v>
                </c:pt>
                <c:pt idx="46">
                  <c:v>2.4755635418971917</c:v>
                </c:pt>
                <c:pt idx="47">
                  <c:v>2.3560081129518369</c:v>
                </c:pt>
                <c:pt idx="48">
                  <c:v>2.2381279771635718</c:v>
                </c:pt>
                <c:pt idx="49">
                  <c:v>2.1219129789039002</c:v>
                </c:pt>
                <c:pt idx="50">
                  <c:v>2.0073529959139997</c:v>
                </c:pt>
                <c:pt idx="51">
                  <c:v>1.8944379392561217</c:v>
                </c:pt>
                <c:pt idx="52">
                  <c:v>1.78315775326509</c:v>
                </c:pt>
                <c:pt idx="53">
                  <c:v>1.67350241549975</c:v>
                </c:pt>
                <c:pt idx="54">
                  <c:v>1.5654619366944398</c:v>
                </c:pt>
                <c:pt idx="55">
                  <c:v>1.459026360710399</c:v>
                </c:pt>
                <c:pt idx="56">
                  <c:v>1.3541857644873112</c:v>
                </c:pt>
                <c:pt idx="57">
                  <c:v>1.2509302579946682</c:v>
                </c:pt>
                <c:pt idx="58">
                  <c:v>1.1492499841833101</c:v>
                </c:pt>
                <c:pt idx="59">
                  <c:v>1.0491351189368501</c:v>
                </c:pt>
                <c:pt idx="60">
                  <c:v>0.95057587102312446</c:v>
                </c:pt>
                <c:pt idx="61">
                  <c:v>0.85356248204564855</c:v>
                </c:pt>
                <c:pt idx="62">
                  <c:v>0.75808522639511189</c:v>
                </c:pt>
                <c:pt idx="63">
                  <c:v>0.66413441120080274</c:v>
                </c:pt>
                <c:pt idx="64">
                  <c:v>0.57170037628207371</c:v>
                </c:pt>
                <c:pt idx="65">
                  <c:v>0.48077349409981823</c:v>
                </c:pt>
                <c:pt idx="66">
                  <c:v>0.39134416970790453</c:v>
                </c:pt>
                <c:pt idx="67">
                  <c:v>0.30340284070464757</c:v>
                </c:pt>
                <c:pt idx="68">
                  <c:v>0.21693997718427119</c:v>
                </c:pt>
                <c:pt idx="69">
                  <c:v>0.13194608168835611</c:v>
                </c:pt>
                <c:pt idx="70">
                  <c:v>4.8411689157312365E-2</c:v>
                </c:pt>
                <c:pt idx="71">
                  <c:v>-3.3672633118177531E-2</c:v>
                </c:pt>
                <c:pt idx="72">
                  <c:v>-0.11431628554568506</c:v>
                </c:pt>
                <c:pt idx="73">
                  <c:v>-0.19352863627958386</c:v>
                </c:pt>
                <c:pt idx="74">
                  <c:v>-0.27131902126959223</c:v>
                </c:pt>
                <c:pt idx="75">
                  <c:v>-0.34769674430931302</c:v>
                </c:pt>
                <c:pt idx="76">
                  <c:v>-0.42267107708476837</c:v>
                </c:pt>
                <c:pt idx="77">
                  <c:v>-0.49625125922295121</c:v>
                </c:pt>
                <c:pt idx="78">
                  <c:v>-0.56844649834035699</c:v>
                </c:pt>
                <c:pt idx="79">
                  <c:v>-0.63926597009153241</c:v>
                </c:pt>
                <c:pt idx="80">
                  <c:v>-0.70871881821761495</c:v>
                </c:pt>
                <c:pt idx="81">
                  <c:v>-0.77681415459486458</c:v>
                </c:pt>
                <c:pt idx="82">
                  <c:v>-0.843561059283223</c:v>
                </c:pt>
                <c:pt idx="83">
                  <c:v>-0.90896858057482999</c:v>
                </c:pt>
                <c:pt idx="84">
                  <c:v>-0.97304573504259473</c:v>
                </c:pt>
                <c:pt idx="85">
                  <c:v>-1.035801507588699</c:v>
                </c:pt>
                <c:pt idx="86">
                  <c:v>-1.0972448514932001</c:v>
                </c:pt>
                <c:pt idx="87">
                  <c:v>-1.157384688462479</c:v>
                </c:pt>
                <c:pt idx="88">
                  <c:v>-1.2162299086778698</c:v>
                </c:pt>
                <c:pt idx="89">
                  <c:v>-1.273789370844169</c:v>
                </c:pt>
                <c:pt idx="90">
                  <c:v>-1.33007190223814</c:v>
                </c:pt>
                <c:pt idx="91">
                  <c:v>-1.3850862987571291</c:v>
                </c:pt>
                <c:pt idx="92">
                  <c:v>-1.43884132496752</c:v>
                </c:pt>
                <c:pt idx="93">
                  <c:v>-1.4913457141533599</c:v>
                </c:pt>
                <c:pt idx="94">
                  <c:v>-1.54260816836484</c:v>
                </c:pt>
                <c:pt idx="95">
                  <c:v>-1.5926373584668501</c:v>
                </c:pt>
                <c:pt idx="96">
                  <c:v>-1.6414419241875509</c:v>
                </c:pt>
                <c:pt idx="97">
                  <c:v>-1.6890304741668609</c:v>
                </c:pt>
                <c:pt idx="98">
                  <c:v>-1.7354115860050499</c:v>
                </c:pt>
                <c:pt idx="99">
                  <c:v>-1.7805938063112401</c:v>
                </c:pt>
                <c:pt idx="100">
                  <c:v>-1.824585650752</c:v>
                </c:pt>
                <c:pt idx="101">
                  <c:v>-1.8673956040997899</c:v>
                </c:pt>
                <c:pt idx="102">
                  <c:v>-1.9090321202816209</c:v>
                </c:pt>
                <c:pt idx="103">
                  <c:v>-1.9495036224275</c:v>
                </c:pt>
                <c:pt idx="104">
                  <c:v>-1.9888185029190208</c:v>
                </c:pt>
                <c:pt idx="105">
                  <c:v>-2.0269851234379082</c:v>
                </c:pt>
                <c:pt idx="106">
                  <c:v>-2.0640118150145299</c:v>
                </c:pt>
                <c:pt idx="107">
                  <c:v>-2.0999068780764518</c:v>
                </c:pt>
                <c:pt idx="108">
                  <c:v>-2.1346785824969698</c:v>
                </c:pt>
                <c:pt idx="109">
                  <c:v>-2.1683351676436802</c:v>
                </c:pt>
                <c:pt idx="110">
                  <c:v>-2.200884842427004</c:v>
                </c:pt>
                <c:pt idx="111">
                  <c:v>-2.23233578534869</c:v>
                </c:pt>
                <c:pt idx="112">
                  <c:v>-2.2626961445504299</c:v>
                </c:pt>
                <c:pt idx="113">
                  <c:v>-2.2919740378623419</c:v>
                </c:pt>
                <c:pt idx="114">
                  <c:v>-2.3201775528515229</c:v>
                </c:pt>
                <c:pt idx="115">
                  <c:v>-2.3473147468706235</c:v>
                </c:pt>
                <c:pt idx="116">
                  <c:v>-2.373393647106333</c:v>
                </c:pt>
                <c:pt idx="117">
                  <c:v>-2.3984222506279602</c:v>
                </c:pt>
                <c:pt idx="118">
                  <c:v>-2.4224085244359781</c:v>
                </c:pt>
                <c:pt idx="119">
                  <c:v>-2.44536040551053</c:v>
                </c:pt>
                <c:pt idx="120">
                  <c:v>-2.4672858008600098</c:v>
                </c:pt>
                <c:pt idx="121">
                  <c:v>-2.4881925875695718</c:v>
                </c:pt>
                <c:pt idx="122">
                  <c:v>-2.50808861284969</c:v>
                </c:pt>
                <c:pt idx="123">
                  <c:v>-2.5269816940846797</c:v>
                </c:pt>
                <c:pt idx="124">
                  <c:v>-2.5448796188812999</c:v>
                </c:pt>
                <c:pt idx="125">
                  <c:v>-2.5617901451171812</c:v>
                </c:pt>
                <c:pt idx="126">
                  <c:v>-2.5777210009894818</c:v>
                </c:pt>
                <c:pt idx="127">
                  <c:v>-2.5926798850633679</c:v>
                </c:pt>
                <c:pt idx="128">
                  <c:v>-2.6066744663205599</c:v>
                </c:pt>
                <c:pt idx="129">
                  <c:v>-2.6197123842078884</c:v>
                </c:pt>
                <c:pt idx="130">
                  <c:v>-2.6318012486858202</c:v>
                </c:pt>
                <c:pt idx="131">
                  <c:v>-2.6429486402769999</c:v>
                </c:pt>
                <c:pt idx="132">
                  <c:v>-2.6531621101148284</c:v>
                </c:pt>
                <c:pt idx="133">
                  <c:v>-2.6624491799919388</c:v>
                </c:pt>
                <c:pt idx="134">
                  <c:v>-2.6708173424087902</c:v>
                </c:pt>
                <c:pt idx="135">
                  <c:v>-2.6782740606221802</c:v>
                </c:pt>
                <c:pt idx="136">
                  <c:v>-2.6848267686938212</c:v>
                </c:pt>
                <c:pt idx="137">
                  <c:v>-2.6904828715388081</c:v>
                </c:pt>
                <c:pt idx="138">
                  <c:v>-2.6952497449742587</c:v>
                </c:pt>
                <c:pt idx="139">
                  <c:v>-2.6991347357677817</c:v>
                </c:pt>
                <c:pt idx="140">
                  <c:v>-2.7021451616860301</c:v>
                </c:pt>
                <c:pt idx="141">
                  <c:v>-2.7042883115432788</c:v>
                </c:pt>
                <c:pt idx="142">
                  <c:v>-2.705571445249912</c:v>
                </c:pt>
                <c:pt idx="143">
                  <c:v>-2.7060017938610001</c:v>
                </c:pt>
                <c:pt idx="144">
                  <c:v>-2.7055865596248401</c:v>
                </c:pt>
                <c:pt idx="145">
                  <c:v>-2.704332916031492</c:v>
                </c:pt>
                <c:pt idx="146">
                  <c:v>-2.7022480078613</c:v>
                </c:pt>
                <c:pt idx="147">
                  <c:v>-2.69933895123346</c:v>
                </c:pt>
                <c:pt idx="148">
                  <c:v>-2.6956128336545473</c:v>
                </c:pt>
                <c:pt idx="149">
                  <c:v>-2.6910767140670702</c:v>
                </c:pt>
                <c:pt idx="150">
                  <c:v>-2.6857376228980012</c:v>
                </c:pt>
                <c:pt idx="151">
                  <c:v>-2.6796025621072901</c:v>
                </c:pt>
                <c:pt idx="152">
                  <c:v>-2.6726785052364681</c:v>
                </c:pt>
                <c:pt idx="153">
                  <c:v>-2.6649723974571602</c:v>
                </c:pt>
                <c:pt idx="154">
                  <c:v>-2.6564911556195798</c:v>
                </c:pt>
                <c:pt idx="155">
                  <c:v>-2.6472416683011519</c:v>
                </c:pt>
                <c:pt idx="156">
                  <c:v>-2.6372307958550012</c:v>
                </c:pt>
                <c:pt idx="157">
                  <c:v>-2.6264653704584884</c:v>
                </c:pt>
                <c:pt idx="158">
                  <c:v>-2.6149521961617781</c:v>
                </c:pt>
                <c:pt idx="159">
                  <c:v>-2.602698048936392</c:v>
                </c:pt>
                <c:pt idx="160">
                  <c:v>-2.58970967672369</c:v>
                </c:pt>
                <c:pt idx="161">
                  <c:v>-2.5759937994834701</c:v>
                </c:pt>
                <c:pt idx="162">
                  <c:v>-2.5615571092425</c:v>
                </c:pt>
                <c:pt idx="163">
                  <c:v>-2.5464062701430197</c:v>
                </c:pt>
                <c:pt idx="164">
                  <c:v>-2.5305479184913318</c:v>
                </c:pt>
                <c:pt idx="165">
                  <c:v>-2.5139886628063017</c:v>
                </c:pt>
                <c:pt idx="166">
                  <c:v>-2.4967350838679399</c:v>
                </c:pt>
                <c:pt idx="167">
                  <c:v>-2.4787937347658882</c:v>
                </c:pt>
                <c:pt idx="168">
                  <c:v>-2.4601711409480318</c:v>
                </c:pt>
                <c:pt idx="169">
                  <c:v>-2.4408738002689798</c:v>
                </c:pt>
                <c:pt idx="170">
                  <c:v>-2.4209081830386174</c:v>
                </c:pt>
                <c:pt idx="171">
                  <c:v>-2.4002807320706898</c:v>
                </c:pt>
                <c:pt idx="172">
                  <c:v>-2.3789978627312802</c:v>
                </c:pt>
                <c:pt idx="173">
                  <c:v>-2.3570659629874</c:v>
                </c:pt>
                <c:pt idx="174">
                  <c:v>-2.334491393455508</c:v>
                </c:pt>
                <c:pt idx="175">
                  <c:v>-2.3112804874500479</c:v>
                </c:pt>
                <c:pt idx="176">
                  <c:v>-2.2874395510320347</c:v>
                </c:pt>
                <c:pt idx="177">
                  <c:v>-2.262974863057472</c:v>
                </c:pt>
                <c:pt idx="178">
                  <c:v>-2.2378926752260702</c:v>
                </c:pt>
                <c:pt idx="179">
                  <c:v>-2.2121992121296499</c:v>
                </c:pt>
                <c:pt idx="180">
                  <c:v>-2.1859006713007401</c:v>
                </c:pt>
                <c:pt idx="181">
                  <c:v>-2.1590032232611187</c:v>
                </c:pt>
                <c:pt idx="182">
                  <c:v>-2.1315130115703202</c:v>
                </c:pt>
                <c:pt idx="183">
                  <c:v>-2.1034361528742211</c:v>
                </c:pt>
                <c:pt idx="184">
                  <c:v>-2.0747787369535398</c:v>
                </c:pt>
                <c:pt idx="185">
                  <c:v>-2.0455468267724299</c:v>
                </c:pt>
                <c:pt idx="186">
                  <c:v>-2.0157464585269498</c:v>
                </c:pt>
                <c:pt idx="187">
                  <c:v>-1.9853836416936801</c:v>
                </c:pt>
                <c:pt idx="188">
                  <c:v>-1.9544643590782</c:v>
                </c:pt>
                <c:pt idx="189">
                  <c:v>-1.9229945668636701</c:v>
                </c:pt>
                <c:pt idx="190">
                  <c:v>-1.8909801946593601</c:v>
                </c:pt>
                <c:pt idx="191">
                  <c:v>-1.8584271455491899</c:v>
                </c:pt>
                <c:pt idx="192">
                  <c:v>-1.8253412961402498</c:v>
                </c:pt>
                <c:pt idx="193">
                  <c:v>-1.7917284966113998</c:v>
                </c:pt>
                <c:pt idx="194">
                  <c:v>-1.75759457076175</c:v>
                </c:pt>
                <c:pt idx="195">
                  <c:v>-1.7229453160592199</c:v>
                </c:pt>
                <c:pt idx="196">
                  <c:v>-1.68778650368909</c:v>
                </c:pt>
                <c:pt idx="197">
                  <c:v>-1.6521238786025501</c:v>
                </c:pt>
                <c:pt idx="198">
                  <c:v>-1.6159631595652</c:v>
                </c:pt>
                <c:pt idx="199">
                  <c:v>-1.5793100392056401</c:v>
                </c:pt>
                <c:pt idx="200">
                  <c:v>-1.5421701840640001</c:v>
                </c:pt>
                <c:pt idx="201">
                  <c:v>-1.5045492346404299</c:v>
                </c:pt>
                <c:pt idx="202">
                  <c:v>-1.4664528054437309</c:v>
                </c:pt>
                <c:pt idx="203">
                  <c:v>-1.427886485039799</c:v>
                </c:pt>
                <c:pt idx="204">
                  <c:v>-1.3888558361002512</c:v>
                </c:pt>
                <c:pt idx="205">
                  <c:v>-1.349366395450919</c:v>
                </c:pt>
                <c:pt idx="206">
                  <c:v>-1.3094236741203891</c:v>
                </c:pt>
                <c:pt idx="207">
                  <c:v>-1.2690331573885698</c:v>
                </c:pt>
                <c:pt idx="208">
                  <c:v>-1.2282003048352101</c:v>
                </c:pt>
                <c:pt idx="209">
                  <c:v>-1.18693055038844</c:v>
                </c:pt>
                <c:pt idx="210">
                  <c:v>-1.1452293023733398</c:v>
                </c:pt>
                <c:pt idx="211">
                  <c:v>-1.1031019435604399</c:v>
                </c:pt>
                <c:pt idx="212">
                  <c:v>-1.0605538312143201</c:v>
                </c:pt>
                <c:pt idx="213">
                  <c:v>-1.0175902971420676</c:v>
                </c:pt>
                <c:pt idx="214">
                  <c:v>-0.97421664774189498</c:v>
                </c:pt>
                <c:pt idx="215">
                  <c:v>-0.93043816405163426</c:v>
                </c:pt>
                <c:pt idx="216">
                  <c:v>-0.88626010179729997</c:v>
                </c:pt>
                <c:pt idx="217">
                  <c:v>-0.84168769144163302</c:v>
                </c:pt>
                <c:pt idx="218">
                  <c:v>-0.79672613823263161</c:v>
                </c:pt>
                <c:pt idx="219">
                  <c:v>-0.75138062225208246</c:v>
                </c:pt>
                <c:pt idx="220">
                  <c:v>-0.70565629846411371</c:v>
                </c:pt>
                <c:pt idx="221">
                  <c:v>-0.65955829676375743</c:v>
                </c:pt>
                <c:pt idx="222">
                  <c:v>-0.61309172202543971</c:v>
                </c:pt>
                <c:pt idx="223">
                  <c:v>-0.56626165415159446</c:v>
                </c:pt>
                <c:pt idx="224">
                  <c:v>-0.5190731481211025</c:v>
                </c:pt>
                <c:pt idx="225">
                  <c:v>-0.47153123403793379</c:v>
                </c:pt>
                <c:pt idx="226">
                  <c:v>-0.42364091717964458</c:v>
                </c:pt>
                <c:pt idx="227">
                  <c:v>-0.37540717804590035</c:v>
                </c:pt>
                <c:pt idx="228">
                  <c:v>-0.32683497240705051</c:v>
                </c:pt>
                <c:pt idx="229">
                  <c:v>-0.27792923135264452</c:v>
                </c:pt>
                <c:pt idx="230">
                  <c:v>-0.228694861340001</c:v>
                </c:pt>
                <c:pt idx="231">
                  <c:v>-0.179136744242716</c:v>
                </c:pt>
                <c:pt idx="232">
                  <c:v>-0.12925973739923899</c:v>
                </c:pt>
                <c:pt idx="233">
                  <c:v>-7.9068673661364303E-2</c:v>
                </c:pt>
                <c:pt idx="234">
                  <c:v>-2.856836144283818E-2</c:v>
                </c:pt>
                <c:pt idx="235">
                  <c:v>2.2236415232162712E-2</c:v>
                </c:pt>
                <c:pt idx="236">
                  <c:v>7.3340896680452475E-2</c:v>
                </c:pt>
                <c:pt idx="237">
                  <c:v>0.12474034751129308</c:v>
                </c:pt>
                <c:pt idx="238">
                  <c:v>0.17643005657789729</c:v>
                </c:pt>
                <c:pt idx="239">
                  <c:v>0.22840533692881199</c:v>
                </c:pt>
                <c:pt idx="240">
                  <c:v>0.28066152575946823</c:v>
                </c:pt>
                <c:pt idx="241">
                  <c:v>0.33319398436355036</c:v>
                </c:pt>
                <c:pt idx="242">
                  <c:v>0.38599809808453522</c:v>
                </c:pt>
                <c:pt idx="243">
                  <c:v>0.43906927626708037</c:v>
                </c:pt>
                <c:pt idx="244">
                  <c:v>0.49240295220853808</c:v>
                </c:pt>
                <c:pt idx="245">
                  <c:v>0.54599458311037241</c:v>
                </c:pt>
                <c:pt idx="246">
                  <c:v>0.599839650029663</c:v>
                </c:pt>
                <c:pt idx="247">
                  <c:v>0.65393365783051971</c:v>
                </c:pt>
                <c:pt idx="248">
                  <c:v>0.70827213513555998</c:v>
                </c:pt>
                <c:pt idx="249">
                  <c:v>0.76285063427738475</c:v>
                </c:pt>
                <c:pt idx="250">
                  <c:v>0.81766473125000105</c:v>
                </c:pt>
                <c:pt idx="251">
                  <c:v>0.87271002566031441</c:v>
                </c:pt>
                <c:pt idx="252">
                  <c:v>0.92798214067955798</c:v>
                </c:pt>
                <c:pt idx="253">
                  <c:v>0.9834767229948026</c:v>
                </c:pt>
                <c:pt idx="254">
                  <c:v>1.0391894427603199</c:v>
                </c:pt>
                <c:pt idx="255">
                  <c:v>1.0951159935491899</c:v>
                </c:pt>
                <c:pt idx="256">
                  <c:v>1.1512520923045699</c:v>
                </c:pt>
                <c:pt idx="257">
                  <c:v>1.2075934792913499</c:v>
                </c:pt>
                <c:pt idx="258">
                  <c:v>1.2641359180474498</c:v>
                </c:pt>
                <c:pt idx="259">
                  <c:v>1.3208751953353799</c:v>
                </c:pt>
                <c:pt idx="260">
                  <c:v>1.3778071210936509</c:v>
                </c:pt>
                <c:pt idx="261">
                  <c:v>1.4349275283882401</c:v>
                </c:pt>
                <c:pt idx="262">
                  <c:v>1.4922322733640898</c:v>
                </c:pt>
                <c:pt idx="263">
                  <c:v>1.5497172351965001</c:v>
                </c:pt>
                <c:pt idx="264">
                  <c:v>1.6073783160426498</c:v>
                </c:pt>
                <c:pt idx="265">
                  <c:v>1.6652114409929999</c:v>
                </c:pt>
                <c:pt idx="266">
                  <c:v>1.7232125580227999</c:v>
                </c:pt>
                <c:pt idx="267">
                  <c:v>1.78137763794351</c:v>
                </c:pt>
                <c:pt idx="268">
                  <c:v>1.8397026743542999</c:v>
                </c:pt>
                <c:pt idx="269">
                  <c:v>1.89818368359347</c:v>
                </c:pt>
                <c:pt idx="270">
                  <c:v>1.9568167046899101</c:v>
                </c:pt>
                <c:pt idx="271">
                  <c:v>2.0155977993146101</c:v>
                </c:pt>
                <c:pt idx="272">
                  <c:v>2.0745230517320521</c:v>
                </c:pt>
                <c:pt idx="273">
                  <c:v>2.133588568751692</c:v>
                </c:pt>
                <c:pt idx="274">
                  <c:v>2.1927904796794682</c:v>
                </c:pt>
                <c:pt idx="275">
                  <c:v>2.2521249362691798</c:v>
                </c:pt>
                <c:pt idx="276">
                  <c:v>2.3115881126739879</c:v>
                </c:pt>
                <c:pt idx="277">
                  <c:v>2.37117620539789</c:v>
                </c:pt>
                <c:pt idx="278">
                  <c:v>2.4308854332471364</c:v>
                </c:pt>
                <c:pt idx="279">
                  <c:v>2.4907120372817197</c:v>
                </c:pt>
                <c:pt idx="280">
                  <c:v>2.5506522807668284</c:v>
                </c:pt>
                <c:pt idx="281">
                  <c:v>2.61070244912431</c:v>
                </c:pt>
                <c:pt idx="282">
                  <c:v>2.6708588498840982</c:v>
                </c:pt>
                <c:pt idx="283">
                  <c:v>2.7311178126357318</c:v>
                </c:pt>
                <c:pt idx="284">
                  <c:v>2.7914756889797481</c:v>
                </c:pt>
                <c:pt idx="285">
                  <c:v>2.8519288524791881</c:v>
                </c:pt>
                <c:pt idx="286">
                  <c:v>2.9124736986110387</c:v>
                </c:pt>
                <c:pt idx="287">
                  <c:v>2.9731066447176899</c:v>
                </c:pt>
                <c:pt idx="288">
                  <c:v>3.0338241299583997</c:v>
                </c:pt>
                <c:pt idx="289">
                  <c:v>3.0946226152607279</c:v>
                </c:pt>
                <c:pt idx="290">
                  <c:v>3.1554985832720481</c:v>
                </c:pt>
                <c:pt idx="291">
                  <c:v>3.2164485383109684</c:v>
                </c:pt>
                <c:pt idx="292">
                  <c:v>3.2774690063187681</c:v>
                </c:pt>
                <c:pt idx="293">
                  <c:v>3.3385565348109281</c:v>
                </c:pt>
                <c:pt idx="294">
                  <c:v>3.3997076928285082</c:v>
                </c:pt>
                <c:pt idx="295">
                  <c:v>3.4609190708896902</c:v>
                </c:pt>
                <c:pt idx="296">
                  <c:v>3.5221872809411412</c:v>
                </c:pt>
                <c:pt idx="297">
                  <c:v>3.5835089563095499</c:v>
                </c:pt>
                <c:pt idx="298">
                  <c:v>3.6448807516530719</c:v>
                </c:pt>
                <c:pt idx="299">
                  <c:v>3.7062993429127418</c:v>
                </c:pt>
                <c:pt idx="300">
                  <c:v>3.7677614272640012</c:v>
                </c:pt>
                <c:pt idx="301">
                  <c:v>3.8292637230680779</c:v>
                </c:pt>
                <c:pt idx="302">
                  <c:v>3.8908029698235369</c:v>
                </c:pt>
                <c:pt idx="303">
                  <c:v>3.952375928117668</c:v>
                </c:pt>
                <c:pt idx="304">
                  <c:v>4.0139793795779557</c:v>
                </c:pt>
                <c:pt idx="305">
                  <c:v>4.0756101268235803</c:v>
                </c:pt>
                <c:pt idx="306">
                  <c:v>4.1372649934168324</c:v>
                </c:pt>
                <c:pt idx="307">
                  <c:v>4.19894082381456</c:v>
                </c:pt>
                <c:pt idx="308">
                  <c:v>4.2606344833197198</c:v>
                </c:pt>
                <c:pt idx="309">
                  <c:v>4.3223428580326875</c:v>
                </c:pt>
                <c:pt idx="310">
                  <c:v>4.3840628548028802</c:v>
                </c:pt>
                <c:pt idx="311">
                  <c:v>4.4457914011800739</c:v>
                </c:pt>
                <c:pt idx="312">
                  <c:v>4.5075254453659275</c:v>
                </c:pt>
                <c:pt idx="313">
                  <c:v>4.5692619561654961</c:v>
                </c:pt>
                <c:pt idx="314">
                  <c:v>4.6309979229385601</c:v>
                </c:pt>
                <c:pt idx="315">
                  <c:v>4.6927303555511966</c:v>
                </c:pt>
                <c:pt idx="316">
                  <c:v>4.7544562843271798</c:v>
                </c:pt>
                <c:pt idx="317">
                  <c:v>4.8161727599994695</c:v>
                </c:pt>
                <c:pt idx="318">
                  <c:v>4.8778768536616299</c:v>
                </c:pt>
                <c:pt idx="319">
                  <c:v>4.93956565671935</c:v>
                </c:pt>
                <c:pt idx="320">
                  <c:v>5.0012362808418631</c:v>
                </c:pt>
                <c:pt idx="321">
                  <c:v>5.0628858579133826</c:v>
                </c:pt>
                <c:pt idx="322">
                  <c:v>5.1245115399846348</c:v>
                </c:pt>
                <c:pt idx="323">
                  <c:v>5.1861104992242204</c:v>
                </c:pt>
                <c:pt idx="324">
                  <c:v>5.2476799278701503</c:v>
                </c:pt>
                <c:pt idx="325">
                  <c:v>5.3092170381813002</c:v>
                </c:pt>
                <c:pt idx="326">
                  <c:v>5.3707190623888303</c:v>
                </c:pt>
                <c:pt idx="327">
                  <c:v>5.4321832526476399</c:v>
                </c:pt>
                <c:pt idx="328">
                  <c:v>5.4936068809878904</c:v>
                </c:pt>
                <c:pt idx="329">
                  <c:v>5.5549872392663913</c:v>
                </c:pt>
                <c:pt idx="330">
                  <c:v>5.6163216391181399</c:v>
                </c:pt>
                <c:pt idx="331">
                  <c:v>5.6776074119076414</c:v>
                </c:pt>
                <c:pt idx="332">
                  <c:v>5.7388419086805635</c:v>
                </c:pt>
                <c:pt idx="333">
                  <c:v>5.8000225001149799</c:v>
                </c:pt>
                <c:pt idx="334">
                  <c:v>5.8611465764730362</c:v>
                </c:pt>
                <c:pt idx="335">
                  <c:v>5.9222115475522665</c:v>
                </c:pt>
                <c:pt idx="336">
                  <c:v>5.9832148426371097</c:v>
                </c:pt>
                <c:pt idx="337">
                  <c:v>6.0441539104503201</c:v>
                </c:pt>
                <c:pt idx="338">
                  <c:v>6.1050262191045075</c:v>
                </c:pt>
                <c:pt idx="339">
                  <c:v>6.1658292560535362</c:v>
                </c:pt>
                <c:pt idx="340">
                  <c:v>6.2265605280440095</c:v>
                </c:pt>
                <c:pt idx="341">
                  <c:v>6.2872175610666696</c:v>
                </c:pt>
                <c:pt idx="342">
                  <c:v>6.3477979003079561</c:v>
                </c:pt>
                <c:pt idx="343">
                  <c:v>6.408299110101404</c:v>
                </c:pt>
                <c:pt idx="344">
                  <c:v>6.4687187738790799</c:v>
                </c:pt>
                <c:pt idx="345">
                  <c:v>6.5290544941231135</c:v>
                </c:pt>
                <c:pt idx="346">
                  <c:v>6.5893038923171137</c:v>
                </c:pt>
                <c:pt idx="347">
                  <c:v>6.6494646088975795</c:v>
                </c:pt>
                <c:pt idx="348">
                  <c:v>6.7095343032054675</c:v>
                </c:pt>
                <c:pt idx="349">
                  <c:v>6.7695106534375764</c:v>
                </c:pt>
                <c:pt idx="350">
                  <c:v>6.829391356597986</c:v>
                </c:pt>
                <c:pt idx="351">
                  <c:v>6.8891741284496097</c:v>
                </c:pt>
                <c:pt idx="352">
                  <c:v>6.9488567034655597</c:v>
                </c:pt>
                <c:pt idx="353">
                  <c:v>7.0084368347806398</c:v>
                </c:pt>
                <c:pt idx="354">
                  <c:v>7.0679122941428085</c:v>
                </c:pt>
                <c:pt idx="355">
                  <c:v>7.1272808718646461</c:v>
                </c:pt>
                <c:pt idx="356">
                  <c:v>7.1865403767748495</c:v>
                </c:pt>
                <c:pt idx="357">
                  <c:v>7.2456886361695201</c:v>
                </c:pt>
                <c:pt idx="358">
                  <c:v>7.304723495763886</c:v>
                </c:pt>
                <c:pt idx="359">
                  <c:v>7.3636428196435002</c:v>
                </c:pt>
                <c:pt idx="360">
                  <c:v>7.4224444902159465</c:v>
                </c:pt>
                <c:pt idx="361">
                  <c:v>7.4811264081620736</c:v>
                </c:pt>
                <c:pt idx="362">
                  <c:v>7.5396864923875935</c:v>
                </c:pt>
                <c:pt idx="363">
                  <c:v>7.5981226799744785</c:v>
                </c:pt>
                <c:pt idx="364">
                  <c:v>7.6564329261324859</c:v>
                </c:pt>
                <c:pt idx="365">
                  <c:v>7.7146152041505465</c:v>
                </c:pt>
                <c:pt idx="366">
                  <c:v>7.7726675053482435</c:v>
                </c:pt>
                <c:pt idx="367">
                  <c:v>7.8305878390273147</c:v>
                </c:pt>
                <c:pt idx="368">
                  <c:v>7.8883742324230202</c:v>
                </c:pt>
                <c:pt idx="369">
                  <c:v>7.9460247306556804</c:v>
                </c:pt>
                <c:pt idx="370">
                  <c:v>8.0035373966821481</c:v>
                </c:pt>
                <c:pt idx="371">
                  <c:v>8.0609103112471505</c:v>
                </c:pt>
                <c:pt idx="372">
                  <c:v>8.1181415728349187</c:v>
                </c:pt>
                <c:pt idx="373">
                  <c:v>8.1752292976205005</c:v>
                </c:pt>
                <c:pt idx="374">
                  <c:v>8.232171619421278</c:v>
                </c:pt>
                <c:pt idx="375">
                  <c:v>8.2889666896484222</c:v>
                </c:pt>
                <c:pt idx="376">
                  <c:v>8.3456126772583978</c:v>
                </c:pt>
                <c:pt idx="377">
                  <c:v>8.4021077687043046</c:v>
                </c:pt>
                <c:pt idx="378">
                  <c:v>8.4584501678874808</c:v>
                </c:pt>
                <c:pt idx="379">
                  <c:v>8.5146380961088006</c:v>
                </c:pt>
                <c:pt idx="380">
                  <c:v>8.5706697920203307</c:v>
                </c:pt>
                <c:pt idx="381">
                  <c:v>8.6265435115766174</c:v>
                </c:pt>
                <c:pt idx="382">
                  <c:v>8.6822575279861596</c:v>
                </c:pt>
                <c:pt idx="383">
                  <c:v>8.7378101316630659</c:v>
                </c:pt>
                <c:pt idx="384">
                  <c:v>8.7931996301782398</c:v>
                </c:pt>
                <c:pt idx="385">
                  <c:v>8.8484243482109903</c:v>
                </c:pt>
                <c:pt idx="386">
                  <c:v>8.9034826275004679</c:v>
                </c:pt>
                <c:pt idx="387">
                  <c:v>8.9583728267971399</c:v>
                </c:pt>
                <c:pt idx="388">
                  <c:v>9.0130933218142104</c:v>
                </c:pt>
                <c:pt idx="389">
                  <c:v>9.0676425051791192</c:v>
                </c:pt>
                <c:pt idx="390">
                  <c:v>9.1220187863849187</c:v>
                </c:pt>
                <c:pt idx="391">
                  <c:v>9.1762205917418687</c:v>
                </c:pt>
                <c:pt idx="392">
                  <c:v>9.2302463643287993</c:v>
                </c:pt>
                <c:pt idx="393">
                  <c:v>9.2840945639445493</c:v>
                </c:pt>
                <c:pt idx="394">
                  <c:v>9.3377636670595212</c:v>
                </c:pt>
                <c:pt idx="395">
                  <c:v>9.3912521667670905</c:v>
                </c:pt>
                <c:pt idx="396">
                  <c:v>9.4445585727349606</c:v>
                </c:pt>
                <c:pt idx="397">
                  <c:v>9.4976814111568402</c:v>
                </c:pt>
                <c:pt idx="398">
                  <c:v>9.550619224703718</c:v>
                </c:pt>
                <c:pt idx="399">
                  <c:v>9.6033705724754039</c:v>
                </c:pt>
                <c:pt idx="400">
                  <c:v>9.655934029952002</c:v>
                </c:pt>
                <c:pt idx="401">
                  <c:v>9.7083081889452334</c:v>
                </c:pt>
                <c:pt idx="402">
                  <c:v>9.7604916575501406</c:v>
                </c:pt>
                <c:pt idx="403">
                  <c:v>9.8124830600963246</c:v>
                </c:pt>
                <c:pt idx="404">
                  <c:v>9.8642810370994294</c:v>
                </c:pt>
                <c:pt idx="405">
                  <c:v>9.9158842452128173</c:v>
                </c:pt>
                <c:pt idx="406">
                  <c:v>9.9672913571787092</c:v>
                </c:pt>
                <c:pt idx="407">
                  <c:v>10.018501061779798</c:v>
                </c:pt>
                <c:pt idx="408">
                  <c:v>10.069512063791002</c:v>
                </c:pt>
                <c:pt idx="409">
                  <c:v>10.120323083930188</c:v>
                </c:pt>
                <c:pt idx="410">
                  <c:v>10.170932858810406</c:v>
                </c:pt>
                <c:pt idx="411">
                  <c:v>10.221340140890886</c:v>
                </c:pt>
                <c:pt idx="412">
                  <c:v>10.271543698428607</c:v>
                </c:pt>
                <c:pt idx="413">
                  <c:v>10.321542315429808</c:v>
                </c:pt>
                <c:pt idx="414">
                  <c:v>10.3713347916015</c:v>
                </c:pt>
                <c:pt idx="415">
                  <c:v>10.4209199423026</c:v>
                </c:pt>
                <c:pt idx="416">
                  <c:v>10.470296598496011</c:v>
                </c:pt>
                <c:pt idx="417">
                  <c:v>10.519463606699302</c:v>
                </c:pt>
                <c:pt idx="418">
                  <c:v>10.568419828936907</c:v>
                </c:pt>
                <c:pt idx="419">
                  <c:v>10.617164142690891</c:v>
                </c:pt>
                <c:pt idx="420">
                  <c:v>10.665695440853099</c:v>
                </c:pt>
                <c:pt idx="421">
                  <c:v>10.714012631676001</c:v>
                </c:pt>
                <c:pt idx="422">
                  <c:v>10.762114638724707</c:v>
                </c:pt>
                <c:pt idx="423">
                  <c:v>10.8100004008278</c:v>
                </c:pt>
                <c:pt idx="424">
                  <c:v>10.857668872029507</c:v>
                </c:pt>
                <c:pt idx="425">
                  <c:v>10.9051190215405</c:v>
                </c:pt>
                <c:pt idx="426">
                  <c:v>10.952349833689814</c:v>
                </c:pt>
                <c:pt idx="427">
                  <c:v>10.999360307876</c:v>
                </c:pt>
                <c:pt idx="428">
                  <c:v>11.0461494585188</c:v>
                </c:pt>
                <c:pt idx="429">
                  <c:v>11.092716315010607</c:v>
                </c:pt>
                <c:pt idx="430">
                  <c:v>11.139059921667799</c:v>
                </c:pt>
                <c:pt idx="431">
                  <c:v>11.185179337682007</c:v>
                </c:pt>
                <c:pt idx="432">
                  <c:v>11.231073637072191</c:v>
                </c:pt>
                <c:pt idx="433">
                  <c:v>11.276741908635501</c:v>
                </c:pt>
                <c:pt idx="434">
                  <c:v>11.322183255898912</c:v>
                </c:pt>
                <c:pt idx="435">
                  <c:v>11.367396797070899</c:v>
                </c:pt>
                <c:pt idx="436">
                  <c:v>11.412381664992498</c:v>
                </c:pt>
                <c:pt idx="437">
                  <c:v>11.457137007089312</c:v>
                </c:pt>
                <c:pt idx="438">
                  <c:v>11.501661985322198</c:v>
                </c:pt>
                <c:pt idx="439">
                  <c:v>11.5459557761396</c:v>
                </c:pt>
                <c:pt idx="440">
                  <c:v>11.590017570428307</c:v>
                </c:pt>
                <c:pt idx="441">
                  <c:v>11.633846573465407</c:v>
                </c:pt>
                <c:pt idx="442">
                  <c:v>11.677442004869107</c:v>
                </c:pt>
                <c:pt idx="443">
                  <c:v>11.720803098551198</c:v>
                </c:pt>
                <c:pt idx="444">
                  <c:v>11.763929102667499</c:v>
                </c:pt>
                <c:pt idx="445">
                  <c:v>11.806819279569918</c:v>
                </c:pt>
                <c:pt idx="446">
                  <c:v>11.849472905757599</c:v>
                </c:pt>
                <c:pt idx="447">
                  <c:v>11.891889271828711</c:v>
                </c:pt>
                <c:pt idx="448">
                  <c:v>11.934067682431492</c:v>
                </c:pt>
                <c:pt idx="449">
                  <c:v>11.976007456216102</c:v>
                </c:pt>
                <c:pt idx="450">
                  <c:v>12.017707925785899</c:v>
                </c:pt>
                <c:pt idx="451">
                  <c:v>12.059168437648907</c:v>
                </c:pt>
                <c:pt idx="452">
                  <c:v>12.100388352169</c:v>
                </c:pt>
                <c:pt idx="453">
                  <c:v>12.141367043518089</c:v>
                </c:pt>
                <c:pt idx="454">
                  <c:v>12.182103899626807</c:v>
                </c:pt>
                <c:pt idx="455">
                  <c:v>12.222598322136401</c:v>
                </c:pt>
                <c:pt idx="456">
                  <c:v>12.262849726350099</c:v>
                </c:pt>
                <c:pt idx="457">
                  <c:v>12.302857541184506</c:v>
                </c:pt>
                <c:pt idx="458">
                  <c:v>12.342621209121004</c:v>
                </c:pt>
                <c:pt idx="459">
                  <c:v>12.382140186157702</c:v>
                </c:pt>
                <c:pt idx="460">
                  <c:v>12.421413941759999</c:v>
                </c:pt>
                <c:pt idx="461">
                  <c:v>12.460441958812806</c:v>
                </c:pt>
                <c:pt idx="462">
                  <c:v>12.499223733571798</c:v>
                </c:pt>
                <c:pt idx="463">
                  <c:v>12.537758775614698</c:v>
                </c:pt>
                <c:pt idx="464">
                  <c:v>12.576046607793007</c:v>
                </c:pt>
                <c:pt idx="465">
                  <c:v>12.6140867661831</c:v>
                </c:pt>
                <c:pt idx="466">
                  <c:v>12.651878800038098</c:v>
                </c:pt>
                <c:pt idx="467">
                  <c:v>12.689422271739106</c:v>
                </c:pt>
                <c:pt idx="468">
                  <c:v>12.726716756746599</c:v>
                </c:pt>
                <c:pt idx="469">
                  <c:v>12.763761843551999</c:v>
                </c:pt>
                <c:pt idx="470">
                  <c:v>12.800557133629214</c:v>
                </c:pt>
                <c:pt idx="471">
                  <c:v>12.837102241385907</c:v>
                </c:pt>
                <c:pt idx="472">
                  <c:v>12.8733967941151</c:v>
                </c:pt>
                <c:pt idx="473">
                  <c:v>12.909440431946507</c:v>
                </c:pt>
                <c:pt idx="474">
                  <c:v>12.945232807798106</c:v>
                </c:pt>
                <c:pt idx="475">
                  <c:v>12.980773587327599</c:v>
                </c:pt>
                <c:pt idx="476">
                  <c:v>13.016062448883799</c:v>
                </c:pt>
                <c:pt idx="477">
                  <c:v>13.0510990834581</c:v>
                </c:pt>
                <c:pt idx="478">
                  <c:v>13.085883194635899</c:v>
                </c:pt>
                <c:pt idx="479">
                  <c:v>13.120414498548207</c:v>
                </c:pt>
                <c:pt idx="480">
                  <c:v>13.154692723822899</c:v>
                </c:pt>
                <c:pt idx="481">
                  <c:v>13.188717611536498</c:v>
                </c:pt>
                <c:pt idx="482">
                  <c:v>13.222488915165211</c:v>
                </c:pt>
                <c:pt idx="483">
                  <c:v>13.256006400536602</c:v>
                </c:pt>
                <c:pt idx="484">
                  <c:v>13.289269845781202</c:v>
                </c:pt>
                <c:pt idx="485">
                  <c:v>13.3222790412837</c:v>
                </c:pt>
                <c:pt idx="486">
                  <c:v>13.355033789634502</c:v>
                </c:pt>
                <c:pt idx="487">
                  <c:v>13.387533905581307</c:v>
                </c:pt>
                <c:pt idx="488">
                  <c:v>13.419779215980212</c:v>
                </c:pt>
                <c:pt idx="489">
                  <c:v>13.451769559747811</c:v>
                </c:pt>
                <c:pt idx="490">
                  <c:v>13.483504787812</c:v>
                </c:pt>
                <c:pt idx="491">
                  <c:v>13.5149847630636</c:v>
                </c:pt>
                <c:pt idx="492">
                  <c:v>13.5462093603082</c:v>
                </c:pt>
                <c:pt idx="493">
                  <c:v>13.577178466217092</c:v>
                </c:pt>
                <c:pt idx="494">
                  <c:v>13.6078919792792</c:v>
                </c:pt>
                <c:pt idx="495">
                  <c:v>13.638349809752098</c:v>
                </c:pt>
                <c:pt idx="496">
                  <c:v>13.6685518796137</c:v>
                </c:pt>
                <c:pt idx="497">
                  <c:v>13.698498122513893</c:v>
                </c:pt>
                <c:pt idx="498">
                  <c:v>13.728188483725489</c:v>
                </c:pt>
                <c:pt idx="499">
                  <c:v>13.7576229200962</c:v>
                </c:pt>
                <c:pt idx="500">
                  <c:v>13.7868013999999</c:v>
                </c:pt>
                <c:pt idx="501">
                  <c:v>13.815723903288102</c:v>
                </c:pt>
                <c:pt idx="502">
                  <c:v>13.844390421241201</c:v>
                </c:pt>
                <c:pt idx="503">
                  <c:v>13.872800956520312</c:v>
                </c:pt>
                <c:pt idx="504">
                  <c:v>13.9009555231183</c:v>
                </c:pt>
                <c:pt idx="505">
                  <c:v>13.928854146311901</c:v>
                </c:pt>
                <c:pt idx="506">
                  <c:v>13.956496862612411</c:v>
                </c:pt>
                <c:pt idx="507">
                  <c:v>13.983883719717404</c:v>
                </c:pt>
                <c:pt idx="508">
                  <c:v>14.0110147764627</c:v>
                </c:pt>
                <c:pt idx="509">
                  <c:v>14.037890102773098</c:v>
                </c:pt>
                <c:pt idx="510">
                  <c:v>14.064509779614207</c:v>
                </c:pt>
                <c:pt idx="511">
                  <c:v>14.0908738989437</c:v>
                </c:pt>
                <c:pt idx="512">
                  <c:v>14.116982563663207</c:v>
                </c:pt>
                <c:pt idx="513">
                  <c:v>14.142835887569207</c:v>
                </c:pt>
                <c:pt idx="514">
                  <c:v>14.168433995304907</c:v>
                </c:pt>
                <c:pt idx="515">
                  <c:v>14.193777022311492</c:v>
                </c:pt>
                <c:pt idx="516">
                  <c:v>14.218865114779794</c:v>
                </c:pt>
                <c:pt idx="517">
                  <c:v>14.243698429601301</c:v>
                </c:pt>
                <c:pt idx="518">
                  <c:v>14.268277134320098</c:v>
                </c:pt>
                <c:pt idx="519">
                  <c:v>14.2926014070842</c:v>
                </c:pt>
                <c:pt idx="520">
                  <c:v>14.316671436596801</c:v>
                </c:pt>
                <c:pt idx="521">
                  <c:v>14.340487422068104</c:v>
                </c:pt>
                <c:pt idx="522">
                  <c:v>14.364049573166216</c:v>
                </c:pt>
                <c:pt idx="523">
                  <c:v>14.3873581099693</c:v>
                </c:pt>
                <c:pt idx="524">
                  <c:v>14.410413262916499</c:v>
                </c:pt>
                <c:pt idx="525">
                  <c:v>14.4332152727597</c:v>
                </c:pt>
                <c:pt idx="526">
                  <c:v>14.455764390514807</c:v>
                </c:pt>
                <c:pt idx="527">
                  <c:v>14.4780608774131</c:v>
                </c:pt>
                <c:pt idx="528">
                  <c:v>14.5001050048532</c:v>
                </c:pt>
                <c:pt idx="529">
                  <c:v>14.5218970543519</c:v>
                </c:pt>
                <c:pt idx="530">
                  <c:v>14.543437317496107</c:v>
                </c:pt>
                <c:pt idx="531">
                  <c:v>14.564726095894002</c:v>
                </c:pt>
                <c:pt idx="532">
                  <c:v>14.5857637011267</c:v>
                </c:pt>
                <c:pt idx="533">
                  <c:v>14.6065504546995</c:v>
                </c:pt>
                <c:pt idx="534">
                  <c:v>14.627086687993399</c:v>
                </c:pt>
                <c:pt idx="535">
                  <c:v>14.647372742216886</c:v>
                </c:pt>
                <c:pt idx="536">
                  <c:v>14.6674089683569</c:v>
                </c:pt>
                <c:pt idx="537">
                  <c:v>14.687195727130593</c:v>
                </c:pt>
                <c:pt idx="538">
                  <c:v>14.7067333889366</c:v>
                </c:pt>
                <c:pt idx="539">
                  <c:v>14.726022333806799</c:v>
                </c:pt>
                <c:pt idx="540">
                  <c:v>14.745062951357401</c:v>
                </c:pt>
                <c:pt idx="541">
                  <c:v>14.7638556407406</c:v>
                </c:pt>
                <c:pt idx="542">
                  <c:v>14.782400810596211</c:v>
                </c:pt>
                <c:pt idx="543">
                  <c:v>14.800698879002807</c:v>
                </c:pt>
                <c:pt idx="544">
                  <c:v>14.818750273429107</c:v>
                </c:pt>
                <c:pt idx="545">
                  <c:v>14.836555430686007</c:v>
                </c:pt>
                <c:pt idx="546">
                  <c:v>14.854114796877402</c:v>
                </c:pt>
                <c:pt idx="547">
                  <c:v>14.8714288273521</c:v>
                </c:pt>
                <c:pt idx="548">
                  <c:v>14.888497986654899</c:v>
                </c:pt>
                <c:pt idx="549">
                  <c:v>14.9053227484783</c:v>
                </c:pt>
                <c:pt idx="550">
                  <c:v>14.921903595613999</c:v>
                </c:pt>
                <c:pt idx="551">
                  <c:v>14.938241019904</c:v>
                </c:pt>
                <c:pt idx="552">
                  <c:v>14.9543355221928</c:v>
                </c:pt>
                <c:pt idx="553">
                  <c:v>14.970187612277806</c:v>
                </c:pt>
                <c:pt idx="554">
                  <c:v>14.985797808861808</c:v>
                </c:pt>
                <c:pt idx="555">
                  <c:v>15.001166639503706</c:v>
                </c:pt>
                <c:pt idx="556">
                  <c:v>15.016294640570401</c:v>
                </c:pt>
                <c:pt idx="557">
                  <c:v>15.031182357188007</c:v>
                </c:pt>
                <c:pt idx="558">
                  <c:v>15.0458303431936</c:v>
                </c:pt>
                <c:pt idx="559">
                  <c:v>15.0602391610861</c:v>
                </c:pt>
                <c:pt idx="560">
                  <c:v>15.074409381978599</c:v>
                </c:pt>
                <c:pt idx="561">
                  <c:v>15.088341585548999</c:v>
                </c:pt>
                <c:pt idx="562">
                  <c:v>15.102036359991912</c:v>
                </c:pt>
                <c:pt idx="563">
                  <c:v>15.115494301970006</c:v>
                </c:pt>
                <c:pt idx="564">
                  <c:v>15.1287160165655</c:v>
                </c:pt>
                <c:pt idx="565">
                  <c:v>15.141702117231498</c:v>
                </c:pt>
                <c:pt idx="566">
                  <c:v>15.154453225743802</c:v>
                </c:pt>
                <c:pt idx="567">
                  <c:v>15.166969972151801</c:v>
                </c:pt>
                <c:pt idx="568">
                  <c:v>15.1792529947303</c:v>
                </c:pt>
                <c:pt idx="569">
                  <c:v>15.1913029399312</c:v>
                </c:pt>
                <c:pt idx="570">
                  <c:v>15.203120462334391</c:v>
                </c:pt>
                <c:pt idx="571">
                  <c:v>15.2147062245995</c:v>
                </c:pt>
                <c:pt idx="572">
                  <c:v>15.2260608974176</c:v>
                </c:pt>
                <c:pt idx="573">
                  <c:v>15.237185159462101</c:v>
                </c:pt>
                <c:pt idx="574">
                  <c:v>15.248079697340794</c:v>
                </c:pt>
                <c:pt idx="575">
                  <c:v>15.258745205546907</c:v>
                </c:pt>
                <c:pt idx="576">
                  <c:v>15.2691823864106</c:v>
                </c:pt>
                <c:pt idx="577">
                  <c:v>15.279391950050798</c:v>
                </c:pt>
                <c:pt idx="578">
                  <c:v>15.289374614326199</c:v>
                </c:pt>
                <c:pt idx="579">
                  <c:v>15.2991311047869</c:v>
                </c:pt>
                <c:pt idx="580">
                  <c:v>15.308662154625907</c:v>
                </c:pt>
                <c:pt idx="581">
                  <c:v>15.317968504630398</c:v>
                </c:pt>
                <c:pt idx="582">
                  <c:v>15.327050903133699</c:v>
                </c:pt>
                <c:pt idx="583">
                  <c:v>15.335910105966002</c:v>
                </c:pt>
                <c:pt idx="584">
                  <c:v>15.344546876406511</c:v>
                </c:pt>
                <c:pt idx="585">
                  <c:v>15.352961985134202</c:v>
                </c:pt>
                <c:pt idx="586">
                  <c:v>15.361156210180107</c:v>
                </c:pt>
                <c:pt idx="587">
                  <c:v>15.369130336878014</c:v>
                </c:pt>
                <c:pt idx="588">
                  <c:v>15.376885157816504</c:v>
                </c:pt>
                <c:pt idx="589">
                  <c:v>15.384421472789899</c:v>
                </c:pt>
                <c:pt idx="590">
                  <c:v>15.391740088750099</c:v>
                </c:pt>
                <c:pt idx="591">
                  <c:v>15.398841819758006</c:v>
                </c:pt>
                <c:pt idx="592">
                  <c:v>15.405727486934699</c:v>
                </c:pt>
                <c:pt idx="593">
                  <c:v>15.412397918413307</c:v>
                </c:pt>
                <c:pt idx="594">
                  <c:v>15.418853949290098</c:v>
                </c:pt>
                <c:pt idx="595">
                  <c:v>15.425096421576002</c:v>
                </c:pt>
                <c:pt idx="596">
                  <c:v>15.431126184148498</c:v>
                </c:pt>
                <c:pt idx="597">
                  <c:v>15.4369440927025</c:v>
                </c:pt>
                <c:pt idx="598">
                  <c:v>15.442551009701907</c:v>
                </c:pt>
                <c:pt idx="599">
                  <c:v>15.447947804331498</c:v>
                </c:pt>
                <c:pt idx="600">
                  <c:v>15.453135352448012</c:v>
                </c:pt>
                <c:pt idx="601">
                  <c:v>15.458114536531404</c:v>
                </c:pt>
                <c:pt idx="602">
                  <c:v>15.462886245637218</c:v>
                </c:pt>
                <c:pt idx="603">
                  <c:v>15.467451375346611</c:v>
                </c:pt>
                <c:pt idx="604">
                  <c:v>15.4718108277194</c:v>
                </c:pt>
                <c:pt idx="605">
                  <c:v>15.475965511244212</c:v>
                </c:pt>
                <c:pt idx="606">
                  <c:v>15.4799163407906</c:v>
                </c:pt>
                <c:pt idx="607">
                  <c:v>15.483664237560712</c:v>
                </c:pt>
                <c:pt idx="608">
                  <c:v>15.487210129039799</c:v>
                </c:pt>
                <c:pt idx="609">
                  <c:v>15.490554948948708</c:v>
                </c:pt>
                <c:pt idx="610">
                  <c:v>15.493699637194807</c:v>
                </c:pt>
                <c:pt idx="611">
                  <c:v>15.496645139823707</c:v>
                </c:pt>
                <c:pt idx="612">
                  <c:v>15.4993924089703</c:v>
                </c:pt>
                <c:pt idx="613">
                  <c:v>15.501942402810698</c:v>
                </c:pt>
                <c:pt idx="614">
                  <c:v>15.5042960855133</c:v>
                </c:pt>
                <c:pt idx="615">
                  <c:v>15.5064544271907</c:v>
                </c:pt>
                <c:pt idx="616">
                  <c:v>15.508418403850591</c:v>
                </c:pt>
                <c:pt idx="617">
                  <c:v>15.510188997347704</c:v>
                </c:pt>
                <c:pt idx="618">
                  <c:v>15.511767195334892</c:v>
                </c:pt>
                <c:pt idx="619">
                  <c:v>15.5131539912152</c:v>
                </c:pt>
                <c:pt idx="620">
                  <c:v>15.514350384092193</c:v>
                </c:pt>
                <c:pt idx="621">
                  <c:v>15.515357378722802</c:v>
                </c:pt>
                <c:pt idx="622">
                  <c:v>15.516175985467701</c:v>
                </c:pt>
                <c:pt idx="623">
                  <c:v>15.5168072202434</c:v>
                </c:pt>
                <c:pt idx="624">
                  <c:v>15.517252104473098</c:v>
                </c:pt>
                <c:pt idx="625">
                  <c:v>15.517511665039001</c:v>
                </c:pt>
                <c:pt idx="626">
                  <c:v>15.517586934232908</c:v>
                </c:pt>
                <c:pt idx="627">
                  <c:v>15.517478949708099</c:v>
                </c:pt>
                <c:pt idx="628">
                  <c:v>15.517188754431098</c:v>
                </c:pt>
                <c:pt idx="629">
                  <c:v>15.5167173966324</c:v>
                </c:pt>
                <c:pt idx="630">
                  <c:v>15.516065929758399</c:v>
                </c:pt>
                <c:pt idx="631">
                  <c:v>15.5152354124228</c:v>
                </c:pt>
                <c:pt idx="632">
                  <c:v>15.514226908358101</c:v>
                </c:pt>
                <c:pt idx="633">
                  <c:v>15.5130414863669</c:v>
                </c:pt>
                <c:pt idx="634">
                  <c:v>15.511680220273499</c:v>
                </c:pt>
                <c:pt idx="635">
                  <c:v>15.510144188875101</c:v>
                </c:pt>
                <c:pt idx="636">
                  <c:v>15.5084344758938</c:v>
                </c:pt>
                <c:pt idx="637">
                  <c:v>15.506552169927607</c:v>
                </c:pt>
                <c:pt idx="638">
                  <c:v>15.504498364401799</c:v>
                </c:pt>
                <c:pt idx="639">
                  <c:v>15.502274157521002</c:v>
                </c:pt>
                <c:pt idx="640">
                  <c:v>15.499880652219804</c:v>
                </c:pt>
                <c:pt idx="641">
                  <c:v>15.497318956114999</c:v>
                </c:pt>
                <c:pt idx="642">
                  <c:v>15.494590181456401</c:v>
                </c:pt>
                <c:pt idx="643">
                  <c:v>15.4916954450789</c:v>
                </c:pt>
                <c:pt idx="644">
                  <c:v>15.4886358683534</c:v>
                </c:pt>
                <c:pt idx="645">
                  <c:v>15.485412577138616</c:v>
                </c:pt>
                <c:pt idx="646">
                  <c:v>15.4820267017324</c:v>
                </c:pt>
                <c:pt idx="647">
                  <c:v>15.478479376823207</c:v>
                </c:pt>
                <c:pt idx="648">
                  <c:v>15.474771741441494</c:v>
                </c:pt>
                <c:pt idx="649">
                  <c:v>15.470904938911406</c:v>
                </c:pt>
                <c:pt idx="650">
                  <c:v>15.466880116801912</c:v>
                </c:pt>
                <c:pt idx="651">
                  <c:v>15.462698426878607</c:v>
                </c:pt>
                <c:pt idx="652">
                  <c:v>15.458361025054792</c:v>
                </c:pt>
                <c:pt idx="653">
                  <c:v>15.453869071343211</c:v>
                </c:pt>
                <c:pt idx="654">
                  <c:v>15.449223729807592</c:v>
                </c:pt>
                <c:pt idx="655">
                  <c:v>15.444426168513798</c:v>
                </c:pt>
                <c:pt idx="656">
                  <c:v>15.439477559481311</c:v>
                </c:pt>
                <c:pt idx="657">
                  <c:v>15.434379078635001</c:v>
                </c:pt>
                <c:pt idx="658">
                  <c:v>15.429131905756501</c:v>
                </c:pt>
                <c:pt idx="659">
                  <c:v>15.423737224435307</c:v>
                </c:pt>
                <c:pt idx="660">
                  <c:v>15.418196222020599</c:v>
                </c:pt>
                <c:pt idx="661">
                  <c:v>15.412510089572599</c:v>
                </c:pt>
                <c:pt idx="662">
                  <c:v>15.406680021814006</c:v>
                </c:pt>
                <c:pt idx="663">
                  <c:v>15.400707217081711</c:v>
                </c:pt>
                <c:pt idx="664">
                  <c:v>15.394592877277507</c:v>
                </c:pt>
                <c:pt idx="665">
                  <c:v>15.388338207820604</c:v>
                </c:pt>
                <c:pt idx="666">
                  <c:v>15.381944417598207</c:v>
                </c:pt>
                <c:pt idx="667">
                  <c:v>15.375412718917314</c:v>
                </c:pt>
                <c:pt idx="668">
                  <c:v>15.368744327456406</c:v>
                </c:pt>
                <c:pt idx="669">
                  <c:v>15.3619404622166</c:v>
                </c:pt>
                <c:pt idx="670">
                  <c:v>15.355002345472807</c:v>
                </c:pt>
                <c:pt idx="671">
                  <c:v>15.347931202726199</c:v>
                </c:pt>
                <c:pt idx="672">
                  <c:v>15.340728262654601</c:v>
                </c:pt>
                <c:pt idx="673">
                  <c:v>15.3333947570645</c:v>
                </c:pt>
                <c:pt idx="674">
                  <c:v>15.3259319208424</c:v>
                </c:pt>
                <c:pt idx="675">
                  <c:v>15.3183409919061</c:v>
                </c:pt>
                <c:pt idx="676">
                  <c:v>15.310623211156702</c:v>
                </c:pt>
                <c:pt idx="677">
                  <c:v>15.302779822429311</c:v>
                </c:pt>
                <c:pt idx="678">
                  <c:v>15.294812072445101</c:v>
                </c:pt>
                <c:pt idx="679">
                  <c:v>15.2867212107624</c:v>
                </c:pt>
                <c:pt idx="680">
                  <c:v>15.278508489728299</c:v>
                </c:pt>
                <c:pt idx="681">
                  <c:v>15.270175164430293</c:v>
                </c:pt>
                <c:pt idx="682">
                  <c:v>15.2617224926473</c:v>
                </c:pt>
                <c:pt idx="683">
                  <c:v>15.253151734801699</c:v>
                </c:pt>
                <c:pt idx="684">
                  <c:v>15.244464153910098</c:v>
                </c:pt>
                <c:pt idx="685">
                  <c:v>15.2356610155353</c:v>
                </c:pt>
                <c:pt idx="686">
                  <c:v>15.2267435877376</c:v>
                </c:pt>
                <c:pt idx="687">
                  <c:v>15.217713141026493</c:v>
                </c:pt>
                <c:pt idx="688">
                  <c:v>15.208570948311491</c:v>
                </c:pt>
                <c:pt idx="689">
                  <c:v>15.199318284854398</c:v>
                </c:pt>
                <c:pt idx="690">
                  <c:v>15.1899564282201</c:v>
                </c:pt>
                <c:pt idx="691">
                  <c:v>15.180486658228318</c:v>
                </c:pt>
                <c:pt idx="692">
                  <c:v>15.170910256905104</c:v>
                </c:pt>
                <c:pt idx="693">
                  <c:v>15.161228508434299</c:v>
                </c:pt>
                <c:pt idx="694">
                  <c:v>15.151442699108712</c:v>
                </c:pt>
                <c:pt idx="695">
                  <c:v>15.1415541172821</c:v>
                </c:pt>
                <c:pt idx="696">
                  <c:v>15.13156405332</c:v>
                </c:pt>
                <c:pt idx="697">
                  <c:v>15.121473799551698</c:v>
                </c:pt>
                <c:pt idx="698">
                  <c:v>15.1112846502214</c:v>
                </c:pt>
                <c:pt idx="699">
                  <c:v>15.1009979014399</c:v>
                </c:pt>
                <c:pt idx="700">
                  <c:v>15.090614851135907</c:v>
                </c:pt>
                <c:pt idx="701">
                  <c:v>15.080136799007507</c:v>
                </c:pt>
                <c:pt idx="702">
                  <c:v>15.0695650464735</c:v>
                </c:pt>
                <c:pt idx="703">
                  <c:v>15.058900896625207</c:v>
                </c:pt>
                <c:pt idx="704">
                  <c:v>15.048145654177498</c:v>
                </c:pt>
                <c:pt idx="705">
                  <c:v>15.037300625420798</c:v>
                </c:pt>
                <c:pt idx="706">
                  <c:v>15.026367118171898</c:v>
                </c:pt>
                <c:pt idx="707">
                  <c:v>15.015346441726004</c:v>
                </c:pt>
                <c:pt idx="708">
                  <c:v>15.004239906807706</c:v>
                </c:pt>
                <c:pt idx="709">
                  <c:v>14.993048825522704</c:v>
                </c:pt>
                <c:pt idx="710">
                  <c:v>14.981774511309407</c:v>
                </c:pt>
                <c:pt idx="711">
                  <c:v>14.970418278889811</c:v>
                </c:pt>
                <c:pt idx="712">
                  <c:v>14.9589814442219</c:v>
                </c:pt>
                <c:pt idx="713">
                  <c:v>14.947465324450198</c:v>
                </c:pt>
                <c:pt idx="714">
                  <c:v>14.9358712378575</c:v>
                </c:pt>
                <c:pt idx="715">
                  <c:v>14.9242005038169</c:v>
                </c:pt>
                <c:pt idx="716">
                  <c:v>14.912454442742106</c:v>
                </c:pt>
                <c:pt idx="717">
                  <c:v>14.900634376040216</c:v>
                </c:pt>
                <c:pt idx="718">
                  <c:v>14.888741626061902</c:v>
                </c:pt>
                <c:pt idx="719">
                  <c:v>14.876777516054212</c:v>
                </c:pt>
                <c:pt idx="720">
                  <c:v>14.864743370110499</c:v>
                </c:pt>
                <c:pt idx="721">
                  <c:v>14.85264051312342</c:v>
                </c:pt>
                <c:pt idx="722">
                  <c:v>14.8404702707351</c:v>
                </c:pt>
                <c:pt idx="723">
                  <c:v>14.828233969289499</c:v>
                </c:pt>
                <c:pt idx="724">
                  <c:v>14.815932935783511</c:v>
                </c:pt>
                <c:pt idx="725">
                  <c:v>14.803568497818302</c:v>
                </c:pt>
                <c:pt idx="726">
                  <c:v>14.791141983550785</c:v>
                </c:pt>
                <c:pt idx="727">
                  <c:v>14.778654721645498</c:v>
                </c:pt>
                <c:pt idx="728">
                  <c:v>14.766108041225699</c:v>
                </c:pt>
                <c:pt idx="729">
                  <c:v>14.753503271824707</c:v>
                </c:pt>
                <c:pt idx="730">
                  <c:v>14.740841743337789</c:v>
                </c:pt>
                <c:pt idx="731">
                  <c:v>14.728124785973188</c:v>
                </c:pt>
                <c:pt idx="732">
                  <c:v>14.715353730203898</c:v>
                </c:pt>
                <c:pt idx="733">
                  <c:v>14.7025299067187</c:v>
                </c:pt>
                <c:pt idx="734">
                  <c:v>14.689654646374304</c:v>
                </c:pt>
                <c:pt idx="735">
                  <c:v>14.676729280146304</c:v>
                </c:pt>
                <c:pt idx="736">
                  <c:v>14.663755139080607</c:v>
                </c:pt>
                <c:pt idx="737">
                  <c:v>14.650733554245107</c:v>
                </c:pt>
                <c:pt idx="738">
                  <c:v>14.6376658566811</c:v>
                </c:pt>
                <c:pt idx="739">
                  <c:v>14.624553377354799</c:v>
                </c:pt>
                <c:pt idx="740">
                  <c:v>14.611397447108498</c:v>
                </c:pt>
                <c:pt idx="741">
                  <c:v>14.598199396612499</c:v>
                </c:pt>
                <c:pt idx="742">
                  <c:v>14.5849605563161</c:v>
                </c:pt>
                <c:pt idx="743">
                  <c:v>14.571682256399312</c:v>
                </c:pt>
                <c:pt idx="744">
                  <c:v>14.5583658267243</c:v>
                </c:pt>
                <c:pt idx="745">
                  <c:v>14.545012596786911</c:v>
                </c:pt>
                <c:pt idx="746">
                  <c:v>14.531623895667799</c:v>
                </c:pt>
                <c:pt idx="747">
                  <c:v>14.518201051984498</c:v>
                </c:pt>
                <c:pt idx="748">
                  <c:v>14.5047453938421</c:v>
                </c:pt>
                <c:pt idx="749">
                  <c:v>14.4912582487854</c:v>
                </c:pt>
                <c:pt idx="750">
                  <c:v>14.477740943749907</c:v>
                </c:pt>
                <c:pt idx="751">
                  <c:v>14.464194805013607</c:v>
                </c:pt>
                <c:pt idx="752">
                  <c:v>14.450621158148104</c:v>
                </c:pt>
                <c:pt idx="753">
                  <c:v>14.437021327970491</c:v>
                </c:pt>
                <c:pt idx="754">
                  <c:v>14.423396638494404</c:v>
                </c:pt>
                <c:pt idx="755">
                  <c:v>14.409748412881704</c:v>
                </c:pt>
                <c:pt idx="756">
                  <c:v>14.396077973393902</c:v>
                </c:pt>
                <c:pt idx="757">
                  <c:v>14.382386641343611</c:v>
                </c:pt>
                <c:pt idx="758">
                  <c:v>14.368675737045907</c:v>
                </c:pt>
                <c:pt idx="759">
                  <c:v>14.354946579770107</c:v>
                </c:pt>
                <c:pt idx="760">
                  <c:v>14.341200487690694</c:v>
                </c:pt>
                <c:pt idx="761">
                  <c:v>14.327438777839307</c:v>
                </c:pt>
                <c:pt idx="762">
                  <c:v>14.313662766055799</c:v>
                </c:pt>
                <c:pt idx="763">
                  <c:v>14.299873766940093</c:v>
                </c:pt>
                <c:pt idx="764">
                  <c:v>14.286073093803299</c:v>
                </c:pt>
                <c:pt idx="765">
                  <c:v>14.272262058619207</c:v>
                </c:pt>
                <c:pt idx="766">
                  <c:v>14.258441971975801</c:v>
                </c:pt>
                <c:pt idx="767">
                  <c:v>14.244614143026999</c:v>
                </c:pt>
                <c:pt idx="768">
                  <c:v>14.2307798794438</c:v>
                </c:pt>
                <c:pt idx="769">
                  <c:v>14.216940487365401</c:v>
                </c:pt>
                <c:pt idx="770">
                  <c:v>14.203097271351799</c:v>
                </c:pt>
                <c:pt idx="771">
                  <c:v>14.189251534333801</c:v>
                </c:pt>
                <c:pt idx="772">
                  <c:v>14.175404577565514</c:v>
                </c:pt>
                <c:pt idx="773">
                  <c:v>14.161557700575598</c:v>
                </c:pt>
                <c:pt idx="774">
                  <c:v>14.1477122011182</c:v>
                </c:pt>
                <c:pt idx="775">
                  <c:v>14.1338693751254</c:v>
                </c:pt>
                <c:pt idx="776">
                  <c:v>14.120030516657502</c:v>
                </c:pt>
                <c:pt idx="777">
                  <c:v>14.106196917855407</c:v>
                </c:pt>
                <c:pt idx="778">
                  <c:v>14.092369868891801</c:v>
                </c:pt>
                <c:pt idx="779">
                  <c:v>14.078550657922404</c:v>
                </c:pt>
                <c:pt idx="780">
                  <c:v>14.0647405710375</c:v>
                </c:pt>
                <c:pt idx="781">
                  <c:v>14.050940892213704</c:v>
                </c:pt>
                <c:pt idx="782">
                  <c:v>14.037152903265101</c:v>
                </c:pt>
                <c:pt idx="783">
                  <c:v>14.023377883794998</c:v>
                </c:pt>
                <c:pt idx="784">
                  <c:v>14.009617111146607</c:v>
                </c:pt>
                <c:pt idx="785">
                  <c:v>13.995871860355701</c:v>
                </c:pt>
                <c:pt idx="786">
                  <c:v>13.982143404101199</c:v>
                </c:pt>
                <c:pt idx="787">
                  <c:v>13.968433012656911</c:v>
                </c:pt>
                <c:pt idx="788">
                  <c:v>13.954741953842907</c:v>
                </c:pt>
                <c:pt idx="789">
                  <c:v>13.941071492977089</c:v>
                </c:pt>
                <c:pt idx="790">
                  <c:v>13.927422892826707</c:v>
                </c:pt>
                <c:pt idx="791">
                  <c:v>13.9137974135595</c:v>
                </c:pt>
                <c:pt idx="792">
                  <c:v>13.900196312695504</c:v>
                </c:pt>
                <c:pt idx="793">
                  <c:v>13.886620845058102</c:v>
                </c:pt>
                <c:pt idx="794">
                  <c:v>13.873072262726406</c:v>
                </c:pt>
                <c:pt idx="795">
                  <c:v>13.859551814985414</c:v>
                </c:pt>
                <c:pt idx="796">
                  <c:v>13.8460607482782</c:v>
                </c:pt>
                <c:pt idx="797">
                  <c:v>13.832600306157607</c:v>
                </c:pt>
                <c:pt idx="798">
                  <c:v>13.819171729237098</c:v>
                </c:pt>
                <c:pt idx="799">
                  <c:v>13.805776255142616</c:v>
                </c:pt>
                <c:pt idx="800">
                  <c:v>13.792415118463907</c:v>
                </c:pt>
                <c:pt idx="801">
                  <c:v>13.779089550706107</c:v>
                </c:pt>
                <c:pt idx="802">
                  <c:v>13.765800780240999</c:v>
                </c:pt>
                <c:pt idx="803">
                  <c:v>13.752550032258407</c:v>
                </c:pt>
                <c:pt idx="804">
                  <c:v>13.739338528718099</c:v>
                </c:pt>
                <c:pt idx="805">
                  <c:v>13.726167488300893</c:v>
                </c:pt>
                <c:pt idx="806">
                  <c:v>13.713038126360098</c:v>
                </c:pt>
                <c:pt idx="807">
                  <c:v>13.699951654873098</c:v>
                </c:pt>
                <c:pt idx="808">
                  <c:v>13.6869092823929</c:v>
                </c:pt>
                <c:pt idx="809">
                  <c:v>13.673912213999207</c:v>
                </c:pt>
                <c:pt idx="810">
                  <c:v>13.660961651250298</c:v>
                </c:pt>
                <c:pt idx="811">
                  <c:v>13.648058792134485</c:v>
                </c:pt>
                <c:pt idx="812">
                  <c:v>13.635204831021007</c:v>
                </c:pt>
                <c:pt idx="813">
                  <c:v>13.622400958612307</c:v>
                </c:pt>
                <c:pt idx="814">
                  <c:v>13.609648361894799</c:v>
                </c:pt>
                <c:pt idx="815">
                  <c:v>13.5969482240909</c:v>
                </c:pt>
                <c:pt idx="816">
                  <c:v>13.584301724609798</c:v>
                </c:pt>
                <c:pt idx="817">
                  <c:v>13.571710038999599</c:v>
                </c:pt>
                <c:pt idx="818">
                  <c:v>13.559174338898504</c:v>
                </c:pt>
                <c:pt idx="819">
                  <c:v>13.546695791985902</c:v>
                </c:pt>
                <c:pt idx="820">
                  <c:v>13.534275561934889</c:v>
                </c:pt>
                <c:pt idx="821">
                  <c:v>13.5219148083623</c:v>
                </c:pt>
                <c:pt idx="822">
                  <c:v>13.509614686781207</c:v>
                </c:pt>
                <c:pt idx="823">
                  <c:v>13.4973763485522</c:v>
                </c:pt>
                <c:pt idx="824">
                  <c:v>13.4852009408344</c:v>
                </c:pt>
                <c:pt idx="825">
                  <c:v>13.473089606537506</c:v>
                </c:pt>
                <c:pt idx="826">
                  <c:v>13.461043484272798</c:v>
                </c:pt>
                <c:pt idx="827">
                  <c:v>13.449063708304799</c:v>
                </c:pt>
                <c:pt idx="828">
                  <c:v>13.437151408502698</c:v>
                </c:pt>
                <c:pt idx="829">
                  <c:v>13.425307710292</c:v>
                </c:pt>
                <c:pt idx="830">
                  <c:v>13.413533734605611</c:v>
                </c:pt>
                <c:pt idx="831">
                  <c:v>13.401830597835607</c:v>
                </c:pt>
                <c:pt idx="832">
                  <c:v>13.390199411784208</c:v>
                </c:pt>
                <c:pt idx="833">
                  <c:v>13.3786412836164</c:v>
                </c:pt>
                <c:pt idx="834">
                  <c:v>13.367157315809711</c:v>
                </c:pt>
                <c:pt idx="835">
                  <c:v>13.355748606107314</c:v>
                </c:pt>
                <c:pt idx="836">
                  <c:v>13.344416247467912</c:v>
                </c:pt>
                <c:pt idx="837">
                  <c:v>13.333161328018798</c:v>
                </c:pt>
                <c:pt idx="838">
                  <c:v>13.321984931006307</c:v>
                </c:pt>
                <c:pt idx="839">
                  <c:v>13.310888134746907</c:v>
                </c:pt>
                <c:pt idx="840">
                  <c:v>13.2998720125803</c:v>
                </c:pt>
                <c:pt idx="841">
                  <c:v>13.2889376328189</c:v>
                </c:pt>
                <c:pt idx="842">
                  <c:v>13.278086058700907</c:v>
                </c:pt>
                <c:pt idx="843">
                  <c:v>13.267318348340494</c:v>
                </c:pt>
                <c:pt idx="844">
                  <c:v>13.256635554680312</c:v>
                </c:pt>
                <c:pt idx="845">
                  <c:v>13.246038725441998</c:v>
                </c:pt>
                <c:pt idx="846">
                  <c:v>13.235528903078892</c:v>
                </c:pt>
                <c:pt idx="847">
                  <c:v>13.2251071247259</c:v>
                </c:pt>
                <c:pt idx="848">
                  <c:v>13.214774422152392</c:v>
                </c:pt>
                <c:pt idx="849">
                  <c:v>13.2045318217126</c:v>
                </c:pt>
                <c:pt idx="850">
                  <c:v>13.194380344297898</c:v>
                </c:pt>
                <c:pt idx="851">
                  <c:v>13.184321005287792</c:v>
                </c:pt>
                <c:pt idx="852">
                  <c:v>13.174354814501207</c:v>
                </c:pt>
                <c:pt idx="853">
                  <c:v>13.164482776148612</c:v>
                </c:pt>
                <c:pt idx="854">
                  <c:v>13.1547058887828</c:v>
                </c:pt>
                <c:pt idx="855">
                  <c:v>13.145025145250694</c:v>
                </c:pt>
                <c:pt idx="856">
                  <c:v>13.135441532645007</c:v>
                </c:pt>
                <c:pt idx="857">
                  <c:v>13.1259560322551</c:v>
                </c:pt>
                <c:pt idx="858">
                  <c:v>13.116569619518804</c:v>
                </c:pt>
                <c:pt idx="859">
                  <c:v>13.107283263973898</c:v>
                </c:pt>
                <c:pt idx="860">
                  <c:v>13.0980979292097</c:v>
                </c:pt>
                <c:pt idx="861">
                  <c:v>13.089014572818307</c:v>
                </c:pt>
                <c:pt idx="862">
                  <c:v>13.080034146345907</c:v>
                </c:pt>
                <c:pt idx="863">
                  <c:v>13.071157595244404</c:v>
                </c:pt>
                <c:pt idx="864">
                  <c:v>13.062385858823012</c:v>
                </c:pt>
                <c:pt idx="865">
                  <c:v>13.053719870199911</c:v>
                </c:pt>
                <c:pt idx="866">
                  <c:v>13.045160556252799</c:v>
                </c:pt>
                <c:pt idx="867">
                  <c:v>13.0367088375711</c:v>
                </c:pt>
                <c:pt idx="868">
                  <c:v>13.028365628407998</c:v>
                </c:pt>
                <c:pt idx="869">
                  <c:v>13.0201318366301</c:v>
                </c:pt>
                <c:pt idx="870">
                  <c:v>13.012008363670498</c:v>
                </c:pt>
                <c:pt idx="871">
                  <c:v>13.003996104479604</c:v>
                </c:pt>
                <c:pt idx="872">
                  <c:v>12.996095947477</c:v>
                </c:pt>
                <c:pt idx="873">
                  <c:v>12.988308774502192</c:v>
                </c:pt>
                <c:pt idx="874">
                  <c:v>12.980635460766402</c:v>
                </c:pt>
                <c:pt idx="875">
                  <c:v>12.973076874804612</c:v>
                </c:pt>
                <c:pt idx="876">
                  <c:v>12.965633878426116</c:v>
                </c:pt>
                <c:pt idx="877">
                  <c:v>12.9583073266664</c:v>
                </c:pt>
                <c:pt idx="878">
                  <c:v>12.951098067738602</c:v>
                </c:pt>
                <c:pt idx="879">
                  <c:v>12.9440069429851</c:v>
                </c:pt>
                <c:pt idx="880">
                  <c:v>12.937034786828599</c:v>
                </c:pt>
                <c:pt idx="881">
                  <c:v>12.930182426723899</c:v>
                </c:pt>
                <c:pt idx="882">
                  <c:v>12.923450683109207</c:v>
                </c:pt>
                <c:pt idx="883">
                  <c:v>12.916840369357702</c:v>
                </c:pt>
                <c:pt idx="884">
                  <c:v>12.910352291728907</c:v>
                </c:pt>
                <c:pt idx="885">
                  <c:v>12.903987249320307</c:v>
                </c:pt>
                <c:pt idx="886">
                  <c:v>12.897746034018407</c:v>
                </c:pt>
                <c:pt idx="887">
                  <c:v>12.891629430450701</c:v>
                </c:pt>
                <c:pt idx="888">
                  <c:v>12.885638215936918</c:v>
                </c:pt>
                <c:pt idx="889">
                  <c:v>12.8797731604399</c:v>
                </c:pt>
                <c:pt idx="890">
                  <c:v>12.874035026518802</c:v>
                </c:pt>
                <c:pt idx="891">
                  <c:v>12.868424569278007</c:v>
                </c:pt>
                <c:pt idx="892">
                  <c:v>12.862942536320919</c:v>
                </c:pt>
                <c:pt idx="893">
                  <c:v>12.857589667699914</c:v>
                </c:pt>
                <c:pt idx="894">
                  <c:v>12.852366695868811</c:v>
                </c:pt>
                <c:pt idx="895">
                  <c:v>12.847274345633201</c:v>
                </c:pt>
                <c:pt idx="896">
                  <c:v>12.8423133341031</c:v>
                </c:pt>
                <c:pt idx="897">
                  <c:v>12.837484370643711</c:v>
                </c:pt>
                <c:pt idx="898">
                  <c:v>12.832788156826911</c:v>
                </c:pt>
                <c:pt idx="899">
                  <c:v>12.828225386382998</c:v>
                </c:pt>
                <c:pt idx="900">
                  <c:v>12.823796745152</c:v>
                </c:pt>
                <c:pt idx="901">
                  <c:v>12.819502911034807</c:v>
                </c:pt>
                <c:pt idx="902">
                  <c:v>12.815344553945616</c:v>
                </c:pt>
                <c:pt idx="903">
                  <c:v>12.8113223357617</c:v>
                </c:pt>
                <c:pt idx="904">
                  <c:v>12.807436910277112</c:v>
                </c:pt>
                <c:pt idx="905">
                  <c:v>12.803688923151904</c:v>
                </c:pt>
                <c:pt idx="906">
                  <c:v>12.800079011864707</c:v>
                </c:pt>
                <c:pt idx="907">
                  <c:v>12.796607805665007</c:v>
                </c:pt>
                <c:pt idx="908">
                  <c:v>12.793275925522792</c:v>
                </c:pt>
                <c:pt idx="909">
                  <c:v>12.790083984080798</c:v>
                </c:pt>
                <c:pt idx="910">
                  <c:v>12.7870325856068</c:v>
                </c:pt>
                <c:pt idx="911">
                  <c:v>12.784122325943699</c:v>
                </c:pt>
                <c:pt idx="912">
                  <c:v>12.781353792461998</c:v>
                </c:pt>
                <c:pt idx="913">
                  <c:v>12.778727564010591</c:v>
                </c:pt>
                <c:pt idx="914">
                  <c:v>12.776244210869011</c:v>
                </c:pt>
                <c:pt idx="915">
                  <c:v>12.773904294697607</c:v>
                </c:pt>
                <c:pt idx="916">
                  <c:v>12.771708368490398</c:v>
                </c:pt>
                <c:pt idx="917">
                  <c:v>12.769656976526214</c:v>
                </c:pt>
                <c:pt idx="918">
                  <c:v>12.767750654318602</c:v>
                </c:pt>
                <c:pt idx="919">
                  <c:v>12.765989928569912</c:v>
                </c:pt>
                <c:pt idx="920">
                  <c:v>12.764375317120701</c:v>
                </c:pt>
                <c:pt idx="921">
                  <c:v>12.762907328901704</c:v>
                </c:pt>
                <c:pt idx="922">
                  <c:v>12.761586463886402</c:v>
                </c:pt>
                <c:pt idx="923">
                  <c:v>12.760413213040502</c:v>
                </c:pt>
                <c:pt idx="924">
                  <c:v>12.759388058275</c:v>
                </c:pt>
                <c:pt idx="925">
                  <c:v>12.758511472396698</c:v>
                </c:pt>
                <c:pt idx="926">
                  <c:v>12.757783919060607</c:v>
                </c:pt>
                <c:pt idx="927">
                  <c:v>12.7572058527203</c:v>
                </c:pt>
                <c:pt idx="928">
                  <c:v>12.7567777185807</c:v>
                </c:pt>
                <c:pt idx="929">
                  <c:v>12.756499952547507</c:v>
                </c:pt>
                <c:pt idx="930">
                  <c:v>12.756372981180798</c:v>
                </c:pt>
                <c:pt idx="931">
                  <c:v>12.756397221645702</c:v>
                </c:pt>
                <c:pt idx="932">
                  <c:v>12.756573081663101</c:v>
                </c:pt>
                <c:pt idx="933">
                  <c:v>12.756900959462406</c:v>
                </c:pt>
                <c:pt idx="934">
                  <c:v>12.757381243731999</c:v>
                </c:pt>
                <c:pt idx="935">
                  <c:v>12.758014313570699</c:v>
                </c:pt>
                <c:pt idx="936">
                  <c:v>12.758800538440402</c:v>
                </c:pt>
                <c:pt idx="937">
                  <c:v>12.759740278116007</c:v>
                </c:pt>
                <c:pt idx="938">
                  <c:v>12.7608338826377</c:v>
                </c:pt>
                <c:pt idx="939">
                  <c:v>12.762081692262704</c:v>
                </c:pt>
                <c:pt idx="940">
                  <c:v>12.763484037416012</c:v>
                </c:pt>
                <c:pt idx="941">
                  <c:v>12.765041238641707</c:v>
                </c:pt>
                <c:pt idx="942">
                  <c:v>12.7667536065556</c:v>
                </c:pt>
                <c:pt idx="943">
                  <c:v>12.768621441795689</c:v>
                </c:pt>
                <c:pt idx="944">
                  <c:v>12.770645034973899</c:v>
                </c:pt>
                <c:pt idx="945">
                  <c:v>12.772824666627207</c:v>
                </c:pt>
                <c:pt idx="946">
                  <c:v>12.775160607170001</c:v>
                </c:pt>
                <c:pt idx="947">
                  <c:v>12.7776531168444</c:v>
                </c:pt>
                <c:pt idx="948">
                  <c:v>12.780302445672392</c:v>
                </c:pt>
                <c:pt idx="949">
                  <c:v>12.783108833407702</c:v>
                </c:pt>
                <c:pt idx="950">
                  <c:v>12.7860725094858</c:v>
                </c:pt>
                <c:pt idx="951">
                  <c:v>12.7891936929773</c:v>
                </c:pt>
                <c:pt idx="952">
                  <c:v>12.792472592537599</c:v>
                </c:pt>
                <c:pt idx="953">
                  <c:v>12.7959094063593</c:v>
                </c:pt>
                <c:pt idx="954">
                  <c:v>12.7995043221238</c:v>
                </c:pt>
                <c:pt idx="955">
                  <c:v>12.803257516952307</c:v>
                </c:pt>
                <c:pt idx="956">
                  <c:v>12.807169157356904</c:v>
                </c:pt>
                <c:pt idx="957">
                  <c:v>12.811239399194006</c:v>
                </c:pt>
                <c:pt idx="958">
                  <c:v>12.8154683876125</c:v>
                </c:pt>
                <c:pt idx="959">
                  <c:v>12.819856257008416</c:v>
                </c:pt>
                <c:pt idx="960">
                  <c:v>12.8244031309746</c:v>
                </c:pt>
                <c:pt idx="961">
                  <c:v>12.829109122252699</c:v>
                </c:pt>
                <c:pt idx="962">
                  <c:v>12.833974332683907</c:v>
                </c:pt>
                <c:pt idx="963">
                  <c:v>12.8389988531623</c:v>
                </c:pt>
                <c:pt idx="964">
                  <c:v>12.8441827635839</c:v>
                </c:pt>
                <c:pt idx="965">
                  <c:v>12.849526132799607</c:v>
                </c:pt>
                <c:pt idx="966">
                  <c:v>12.855029018566919</c:v>
                </c:pt>
                <c:pt idx="967">
                  <c:v>12.860691467499599</c:v>
                </c:pt>
                <c:pt idx="968">
                  <c:v>12.866513515021412</c:v>
                </c:pt>
                <c:pt idx="969">
                  <c:v>12.872495185316502</c:v>
                </c:pt>
                <c:pt idx="970">
                  <c:v>12.878636491279911</c:v>
                </c:pt>
                <c:pt idx="971">
                  <c:v>12.8849374344707</c:v>
                </c:pt>
                <c:pt idx="972">
                  <c:v>12.891398005062801</c:v>
                </c:pt>
                <c:pt idx="973">
                  <c:v>12.898018181795694</c:v>
                </c:pt>
                <c:pt idx="974">
                  <c:v>12.904797931927211</c:v>
                </c:pt>
                <c:pt idx="975">
                  <c:v>12.911737211183912</c:v>
                </c:pt>
                <c:pt idx="976">
                  <c:v>12.918835963713301</c:v>
                </c:pt>
                <c:pt idx="977">
                  <c:v>12.926094122034399</c:v>
                </c:pt>
                <c:pt idx="978">
                  <c:v>12.933511606990598</c:v>
                </c:pt>
                <c:pt idx="979">
                  <c:v>12.941088327699099</c:v>
                </c:pt>
                <c:pt idx="980">
                  <c:v>12.948824181504794</c:v>
                </c:pt>
                <c:pt idx="981">
                  <c:v>12.956719053929511</c:v>
                </c:pt>
                <c:pt idx="982">
                  <c:v>12.964772818624612</c:v>
                </c:pt>
                <c:pt idx="983">
                  <c:v>12.972985337323012</c:v>
                </c:pt>
                <c:pt idx="984">
                  <c:v>12.981356459788502</c:v>
                </c:pt>
                <c:pt idx="985">
                  <c:v>12.989886023769712</c:v>
                </c:pt>
                <c:pt idx="986">
                  <c:v>12.998573854950401</c:v>
                </c:pt>
                <c:pt idx="987">
                  <c:v>13.0074197669006</c:v>
                </c:pt>
                <c:pt idx="988">
                  <c:v>13.016423561028304</c:v>
                </c:pt>
                <c:pt idx="989">
                  <c:v>13.025585026531402</c:v>
                </c:pt>
                <c:pt idx="990">
                  <c:v>13.034903940349198</c:v>
                </c:pt>
                <c:pt idx="991">
                  <c:v>13.044380067112098</c:v>
                </c:pt>
                <c:pt idx="992">
                  <c:v>13.0540131590959</c:v>
                </c:pt>
                <c:pt idx="993">
                  <c:v>13.063802956171402</c:v>
                </c:pt>
                <c:pt idx="994">
                  <c:v>13.073749185755499</c:v>
                </c:pt>
                <c:pt idx="995">
                  <c:v>13.083851562764799</c:v>
                </c:pt>
                <c:pt idx="996">
                  <c:v>13.094109789564</c:v>
                </c:pt>
                <c:pt idx="997">
                  <c:v>13.104523555920199</c:v>
                </c:pt>
                <c:pt idx="998">
                  <c:v>13.115092538953707</c:v>
                </c:pt>
                <c:pt idx="999">
                  <c:v>13.1258164030871</c:v>
                </c:pt>
                <c:pt idx="1000">
                  <c:v>13.136694799999907</c:v>
                </c:pt>
                <c:pt idx="1001">
                  <c:v>13.147727368578998</c:v>
                </c:pt>
                <c:pt idx="1002">
                  <c:v>13.1589137348682</c:v>
                </c:pt>
                <c:pt idx="1003">
                  <c:v>13.1702535120234</c:v>
                </c:pt>
                <c:pt idx="1004">
                  <c:v>13.181746300260604</c:v>
                </c:pt>
                <c:pt idx="1005">
                  <c:v>13.193391686808598</c:v>
                </c:pt>
                <c:pt idx="1006">
                  <c:v>13.205189245861211</c:v>
                </c:pt>
                <c:pt idx="1007">
                  <c:v>13.217138538527907</c:v>
                </c:pt>
                <c:pt idx="1008">
                  <c:v>13.229239112785002</c:v>
                </c:pt>
                <c:pt idx="1009">
                  <c:v>13.241490503428302</c:v>
                </c:pt>
                <c:pt idx="1010">
                  <c:v>13.253892232023507</c:v>
                </c:pt>
                <c:pt idx="1011">
                  <c:v>13.266443806857007</c:v>
                </c:pt>
                <c:pt idx="1012">
                  <c:v>13.279144722890099</c:v>
                </c:pt>
                <c:pt idx="1013">
                  <c:v>13.291994461707398</c:v>
                </c:pt>
                <c:pt idx="1014">
                  <c:v>13.304992491469704</c:v>
                </c:pt>
                <c:pt idx="1015">
                  <c:v>13.3181382668658</c:v>
                </c:pt>
                <c:pt idx="1016">
                  <c:v>13.331431229062806</c:v>
                </c:pt>
                <c:pt idx="1017">
                  <c:v>13.3448708056586</c:v>
                </c:pt>
                <c:pt idx="1018">
                  <c:v>13.358456410633211</c:v>
                </c:pt>
                <c:pt idx="1019">
                  <c:v>13.372187444299207</c:v>
                </c:pt>
                <c:pt idx="1020">
                  <c:v>13.386063293254599</c:v>
                </c:pt>
                <c:pt idx="1021">
                  <c:v>13.4000833303337</c:v>
                </c:pt>
                <c:pt idx="1022">
                  <c:v>13.414246914558102</c:v>
                </c:pt>
                <c:pt idx="1023">
                  <c:v>13.4285533910884</c:v>
                </c:pt>
                <c:pt idx="1024">
                  <c:v>13.4430020911764</c:v>
                </c:pt>
                <c:pt idx="1025">
                  <c:v>13.457592332116008</c:v>
                </c:pt>
                <c:pt idx="1026">
                  <c:v>13.4723234171939</c:v>
                </c:pt>
                <c:pt idx="1027">
                  <c:v>13.487194635642707</c:v>
                </c:pt>
                <c:pt idx="1028">
                  <c:v>13.5022052625909</c:v>
                </c:pt>
                <c:pt idx="1029">
                  <c:v>13.517354559015002</c:v>
                </c:pt>
                <c:pt idx="1030">
                  <c:v>13.5326417716909</c:v>
                </c:pt>
                <c:pt idx="1031">
                  <c:v>13.548066133145401</c:v>
                </c:pt>
                <c:pt idx="1032">
                  <c:v>13.563626861607212</c:v>
                </c:pt>
                <c:pt idx="1033">
                  <c:v>13.579323160960193</c:v>
                </c:pt>
                <c:pt idx="1034">
                  <c:v>13.595154220691002</c:v>
                </c:pt>
                <c:pt idx="1035">
                  <c:v>13.611119215845402</c:v>
                </c:pt>
                <c:pt idx="1036">
                  <c:v>13.627217306975998</c:v>
                </c:pt>
                <c:pt idx="1037">
                  <c:v>13.6434476400946</c:v>
                </c:pt>
                <c:pt idx="1038">
                  <c:v>13.659809346625307</c:v>
                </c:pt>
                <c:pt idx="1039">
                  <c:v>13.676301543353798</c:v>
                </c:pt>
                <c:pt idx="1040">
                  <c:v>13.692923332379999</c:v>
                </c:pt>
                <c:pt idx="1041">
                  <c:v>13.7096738010696</c:v>
                </c:pt>
                <c:pt idx="1042">
                  <c:v>13.726552022004499</c:v>
                </c:pt>
                <c:pt idx="1043">
                  <c:v>13.7435570529352</c:v>
                </c:pt>
                <c:pt idx="1044">
                  <c:v>13.760687936732706</c:v>
                </c:pt>
                <c:pt idx="1045">
                  <c:v>13.777943701337794</c:v>
                </c:pt>
                <c:pt idx="1046">
                  <c:v>13.795323359715399</c:v>
                </c:pt>
                <c:pt idx="1047">
                  <c:v>13.812825909804006</c:v>
                </c:pt>
                <c:pt idx="1048">
                  <c:v>13.830450334467612</c:v>
                </c:pt>
                <c:pt idx="1049">
                  <c:v>13.8481956014476</c:v>
                </c:pt>
                <c:pt idx="1050">
                  <c:v>13.866060663313904</c:v>
                </c:pt>
                <c:pt idx="1051">
                  <c:v>13.884044457416307</c:v>
                </c:pt>
                <c:pt idx="1052">
                  <c:v>13.9021459058358</c:v>
                </c:pt>
                <c:pt idx="1053">
                  <c:v>13.9203639153372</c:v>
                </c:pt>
                <c:pt idx="1054">
                  <c:v>13.9386973773188</c:v>
                </c:pt>
                <c:pt idx="1055">
                  <c:v>13.957145167764899</c:v>
                </c:pt>
                <c:pt idx="1056">
                  <c:v>13.975706147197911</c:v>
                </c:pt>
                <c:pt idx="1057">
                  <c:v>13.994379160627998</c:v>
                </c:pt>
                <c:pt idx="1058">
                  <c:v>14.013163037505604</c:v>
                </c:pt>
                <c:pt idx="1059">
                  <c:v>14.032056591674007</c:v>
                </c:pt>
                <c:pt idx="1060">
                  <c:v>14.051058621318001</c:v>
                </c:pt>
                <c:pt idx="1061">
                  <c:v>14.070167908918204</c:v>
                </c:pt>
                <c:pt idx="1062">
                  <c:v>14.0893832212017</c:v>
                </c:pt>
                <c:pt idx="1063">
                  <c:v>14.108703309090698</c:v>
                </c:pt>
                <c:pt idx="1064">
                  <c:v>14.128126907658698</c:v>
                </c:pt>
                <c:pt idx="1065">
                  <c:v>14.1476527360796</c:v>
                </c:pt>
                <c:pt idx="1066">
                  <c:v>14.167279497577301</c:v>
                </c:pt>
                <c:pt idx="1067">
                  <c:v>14.187005879380907</c:v>
                </c:pt>
                <c:pt idx="1068">
                  <c:v>14.206830552674207</c:v>
                </c:pt>
                <c:pt idx="1069">
                  <c:v>14.226752172545902</c:v>
                </c:pt>
                <c:pt idx="1070">
                  <c:v>14.246769377943499</c:v>
                </c:pt>
                <c:pt idx="1071">
                  <c:v>14.2668807916238</c:v>
                </c:pt>
                <c:pt idx="1072">
                  <c:v>14.2870850201036</c:v>
                </c:pt>
                <c:pt idx="1073">
                  <c:v>14.307380653612499</c:v>
                </c:pt>
                <c:pt idx="1074">
                  <c:v>14.327766266043207</c:v>
                </c:pt>
                <c:pt idx="1075">
                  <c:v>14.348240414903101</c:v>
                </c:pt>
                <c:pt idx="1076">
                  <c:v>14.368801641267</c:v>
                </c:pt>
                <c:pt idx="1077">
                  <c:v>14.389448469727308</c:v>
                </c:pt>
                <c:pt idx="1078">
                  <c:v>14.410179408345202</c:v>
                </c:pt>
                <c:pt idx="1079">
                  <c:v>14.4309929486037</c:v>
                </c:pt>
                <c:pt idx="1080">
                  <c:v>14.451887565357307</c:v>
                </c:pt>
                <c:pt idx="1081">
                  <c:v>14.472861716784907</c:v>
                </c:pt>
                <c:pt idx="1082">
                  <c:v>14.4939138443402</c:v>
                </c:pt>
                <c:pt idx="1083">
                  <c:v>14.515042372704007</c:v>
                </c:pt>
                <c:pt idx="1084">
                  <c:v>14.536245709734798</c:v>
                </c:pt>
                <c:pt idx="1085">
                  <c:v>14.557522246421104</c:v>
                </c:pt>
                <c:pt idx="1086">
                  <c:v>14.578870356832498</c:v>
                </c:pt>
                <c:pt idx="1087">
                  <c:v>14.6002883980706</c:v>
                </c:pt>
                <c:pt idx="1088">
                  <c:v>14.621774710221398</c:v>
                </c:pt>
                <c:pt idx="1089">
                  <c:v>14.643327616306799</c:v>
                </c:pt>
                <c:pt idx="1090">
                  <c:v>14.664945422234299</c:v>
                </c:pt>
                <c:pt idx="1091">
                  <c:v>14.686626416751499</c:v>
                </c:pt>
                <c:pt idx="1092">
                  <c:v>14.708368871394391</c:v>
                </c:pt>
                <c:pt idx="1093">
                  <c:v>14.730171040440689</c:v>
                </c:pt>
                <c:pt idx="1094">
                  <c:v>14.7520311608616</c:v>
                </c:pt>
                <c:pt idx="1095">
                  <c:v>14.773947452271099</c:v>
                </c:pt>
                <c:pt idx="1096">
                  <c:v>14.795918116879999</c:v>
                </c:pt>
                <c:pt idx="1097">
                  <c:v>14.817941339446007</c:v>
                </c:pt>
                <c:pt idx="1098">
                  <c:v>14.840015287225</c:v>
                </c:pt>
                <c:pt idx="1099">
                  <c:v>14.862138109922707</c:v>
                </c:pt>
                <c:pt idx="1100">
                  <c:v>14.884307939648007</c:v>
                </c:pt>
                <c:pt idx="1101">
                  <c:v>14.906522890860407</c:v>
                </c:pt>
                <c:pt idx="1102">
                  <c:v>14.928781060325701</c:v>
                </c:pt>
                <c:pt idx="1103">
                  <c:v>14.951080527064612</c:v>
                </c:pt>
                <c:pt idx="1104">
                  <c:v>14.973419352304914</c:v>
                </c:pt>
                <c:pt idx="1105">
                  <c:v>14.995795579434311</c:v>
                </c:pt>
                <c:pt idx="1106">
                  <c:v>15.018207233950001</c:v>
                </c:pt>
                <c:pt idx="1107">
                  <c:v>15.040652323410701</c:v>
                </c:pt>
                <c:pt idx="1108">
                  <c:v>15.063128837388907</c:v>
                </c:pt>
                <c:pt idx="1109">
                  <c:v>15.085634747421311</c:v>
                </c:pt>
                <c:pt idx="1110">
                  <c:v>15.108168006960494</c:v>
                </c:pt>
                <c:pt idx="1111">
                  <c:v>15.130726551327907</c:v>
                </c:pt>
                <c:pt idx="1112">
                  <c:v>15.1533082976621</c:v>
                </c:pt>
                <c:pt idx="1113">
                  <c:v>15.175911144873201</c:v>
                </c:pt>
                <c:pt idx="1114">
                  <c:v>15.1985329735938</c:v>
                </c:pt>
                <c:pt idx="1115">
                  <c:v>15.221171646128298</c:v>
                </c:pt>
                <c:pt idx="1116">
                  <c:v>15.243825006406601</c:v>
                </c:pt>
                <c:pt idx="1117">
                  <c:v>15.266490879936107</c:v>
                </c:pt>
                <c:pt idx="1118">
                  <c:v>15.289167073750098</c:v>
                </c:pt>
                <c:pt idx="1119">
                  <c:v>15.311851376361902</c:v>
                </c:pt>
                <c:pt idx="1120">
                  <c:v>15.3345415577165</c:v>
                </c:pt>
                <c:pt idx="1121">
                  <c:v>15.3572353691395</c:v>
                </c:pt>
                <c:pt idx="1122">
                  <c:v>15.379930543290207</c:v>
                </c:pt>
                <c:pt idx="1123">
                  <c:v>15.4026247941145</c:v>
                </c:pt>
                <c:pt idx="1124">
                  <c:v>15.425315816793002</c:v>
                </c:pt>
                <c:pt idx="1125">
                  <c:v>15.448001287694998</c:v>
                </c:pt>
                <c:pt idx="1126">
                  <c:v>15.470678864330001</c:v>
                </c:pt>
                <c:pt idx="1127">
                  <c:v>15.4933461852969</c:v>
                </c:pt>
                <c:pt idx="1128">
                  <c:v>15.5160008702378</c:v>
                </c:pt>
                <c:pt idx="1129">
                  <c:v>15.538640519789107</c:v>
                </c:pt>
                <c:pt idx="1130">
                  <c:v>15.561262715530701</c:v>
                </c:pt>
                <c:pt idx="1131">
                  <c:v>15.583865019941404</c:v>
                </c:pt>
                <c:pt idx="1132">
                  <c:v>15.606444976347507</c:v>
                </c:pt>
                <c:pt idx="1133">
                  <c:v>15.629000108873299</c:v>
                </c:pt>
                <c:pt idx="1134">
                  <c:v>15.651527922396498</c:v>
                </c:pt>
                <c:pt idx="1135">
                  <c:v>15.674025902496492</c:v>
                </c:pt>
                <c:pt idx="1136">
                  <c:v>15.696491515406107</c:v>
                </c:pt>
                <c:pt idx="1137">
                  <c:v>15.718922207964299</c:v>
                </c:pt>
                <c:pt idx="1138">
                  <c:v>15.741315407567392</c:v>
                </c:pt>
                <c:pt idx="1139">
                  <c:v>15.7636685221182</c:v>
                </c:pt>
                <c:pt idx="1140">
                  <c:v>15.7859789399817</c:v>
                </c:pt>
                <c:pt idx="1141">
                  <c:v>15.8082440299333</c:v>
                </c:pt>
                <c:pt idx="1142">
                  <c:v>15.830461141110298</c:v>
                </c:pt>
                <c:pt idx="1143">
                  <c:v>15.852627602966011</c:v>
                </c:pt>
                <c:pt idx="1144">
                  <c:v>15.8747407252178</c:v>
                </c:pt>
                <c:pt idx="1145">
                  <c:v>15.896797797800804</c:v>
                </c:pt>
                <c:pt idx="1146">
                  <c:v>15.918796090819002</c:v>
                </c:pt>
                <c:pt idx="1147">
                  <c:v>15.940732854496307</c:v>
                </c:pt>
                <c:pt idx="1148">
                  <c:v>15.962605319127716</c:v>
                </c:pt>
                <c:pt idx="1149">
                  <c:v>15.9844106950321</c:v>
                </c:pt>
                <c:pt idx="1150">
                  <c:v>16.006146172501879</c:v>
                </c:pt>
                <c:pt idx="1151">
                  <c:v>16.02780892175603</c:v>
                </c:pt>
                <c:pt idx="1152">
                  <c:v>16.049396092890188</c:v>
                </c:pt>
                <c:pt idx="1153">
                  <c:v>16.070904815829888</c:v>
                </c:pt>
                <c:pt idx="1154">
                  <c:v>16.092332200279369</c:v>
                </c:pt>
                <c:pt idx="1155">
                  <c:v>16.113675335676714</c:v>
                </c:pt>
                <c:pt idx="1156">
                  <c:v>16.134931291141299</c:v>
                </c:pt>
                <c:pt idx="1157">
                  <c:v>16.156097115427698</c:v>
                </c:pt>
                <c:pt idx="1158">
                  <c:v>16.177169836877599</c:v>
                </c:pt>
                <c:pt idx="1159">
                  <c:v>16.198146463368499</c:v>
                </c:pt>
                <c:pt idx="1160">
                  <c:v>16.219023982268599</c:v>
                </c:pt>
                <c:pt idx="1161">
                  <c:v>16.239799360386186</c:v>
                </c:pt>
                <c:pt idx="1162">
                  <c:v>16.260469543920166</c:v>
                </c:pt>
                <c:pt idx="1163">
                  <c:v>16.281031458414301</c:v>
                </c:pt>
                <c:pt idx="1164">
                  <c:v>16.301482008707787</c:v>
                </c:pt>
                <c:pt idx="1165">
                  <c:v>16.321818078883705</c:v>
                </c:pt>
                <c:pt idx="1166">
                  <c:v>16.342036532224771</c:v>
                </c:pt>
                <c:pt idx="1167">
                  <c:v>16.36213421116377</c:v>
                </c:pt>
                <c:pt idx="1168">
                  <c:v>16.382107937231279</c:v>
                </c:pt>
                <c:pt idx="1169">
                  <c:v>16.401954511013098</c:v>
                </c:pt>
                <c:pt idx="1170">
                  <c:v>16.421670712096613</c:v>
                </c:pt>
                <c:pt idx="1171">
                  <c:v>16.441253299024702</c:v>
                </c:pt>
                <c:pt idx="1172">
                  <c:v>16.460699009248181</c:v>
                </c:pt>
                <c:pt idx="1173">
                  <c:v>16.480004559073979</c:v>
                </c:pt>
                <c:pt idx="1174">
                  <c:v>16.499166643619287</c:v>
                </c:pt>
                <c:pt idx="1175">
                  <c:v>16.518181936762588</c:v>
                </c:pt>
                <c:pt idx="1176">
                  <c:v>16.5370470910939</c:v>
                </c:pt>
                <c:pt idx="1177">
                  <c:v>16.5557587378675</c:v>
                </c:pt>
                <c:pt idx="1178">
                  <c:v>16.574313486953699</c:v>
                </c:pt>
                <c:pt idx="1179">
                  <c:v>16.592707926788087</c:v>
                </c:pt>
                <c:pt idx="1180">
                  <c:v>16.610938624325399</c:v>
                </c:pt>
                <c:pt idx="1181">
                  <c:v>16.629002124990414</c:v>
                </c:pt>
                <c:pt idx="1182">
                  <c:v>16.6468949526279</c:v>
                </c:pt>
                <c:pt idx="1183">
                  <c:v>16.6646136094555</c:v>
                </c:pt>
                <c:pt idx="1184">
                  <c:v>16.682154576016288</c:v>
                </c:pt>
                <c:pt idx="1185">
                  <c:v>16.699514311127189</c:v>
                </c:pt>
                <c:pt idx="1186">
                  <c:v>16.716689251832086</c:v>
                </c:pt>
                <c:pt idx="1187">
                  <c:v>16.7336758133555</c:v>
                </c:pt>
                <c:pt idx="1188">
                  <c:v>16.750470389048601</c:v>
                </c:pt>
                <c:pt idx="1189">
                  <c:v>16.7670693503465</c:v>
                </c:pt>
                <c:pt idx="1190">
                  <c:v>16.783469046715489</c:v>
                </c:pt>
                <c:pt idx="1191">
                  <c:v>16.7996658056075</c:v>
                </c:pt>
                <c:pt idx="1192">
                  <c:v>16.815655932408415</c:v>
                </c:pt>
                <c:pt idx="1193">
                  <c:v>16.831435710393613</c:v>
                </c:pt>
                <c:pt idx="1194">
                  <c:v>16.847001400674714</c:v>
                </c:pt>
                <c:pt idx="1195">
                  <c:v>16.862349242155265</c:v>
                </c:pt>
                <c:pt idx="1196">
                  <c:v>16.877475451479814</c:v>
                </c:pt>
                <c:pt idx="1197">
                  <c:v>16.892376222984588</c:v>
                </c:pt>
                <c:pt idx="1198">
                  <c:v>16.907047728652305</c:v>
                </c:pt>
                <c:pt idx="1199">
                  <c:v>16.921486118061502</c:v>
                </c:pt>
                <c:pt idx="1200">
                  <c:v>16.935687518336181</c:v>
                </c:pt>
                <c:pt idx="1201">
                  <c:v>16.949648034100179</c:v>
                </c:pt>
                <c:pt idx="1202">
                  <c:v>16.96336374742938</c:v>
                </c:pt>
                <c:pt idx="1203">
                  <c:v>16.976830717798698</c:v>
                </c:pt>
                <c:pt idx="1204">
                  <c:v>16.99004498203788</c:v>
                </c:pt>
                <c:pt idx="1205">
                  <c:v>17.003002554280702</c:v>
                </c:pt>
                <c:pt idx="1206">
                  <c:v>17.015699425917401</c:v>
                </c:pt>
                <c:pt idx="1207">
                  <c:v>17.028131565546289</c:v>
                </c:pt>
                <c:pt idx="1208">
                  <c:v>17.040294918923781</c:v>
                </c:pt>
                <c:pt idx="1209">
                  <c:v>17.0521854089172</c:v>
                </c:pt>
                <c:pt idx="1210">
                  <c:v>17.063798935455985</c:v>
                </c:pt>
                <c:pt idx="1211">
                  <c:v>17.075131375483089</c:v>
                </c:pt>
                <c:pt idx="1212">
                  <c:v>17.086178582906289</c:v>
                </c:pt>
                <c:pt idx="1213">
                  <c:v>17.096936388548887</c:v>
                </c:pt>
                <c:pt idx="1214">
                  <c:v>17.1074006001041</c:v>
                </c:pt>
                <c:pt idx="1215">
                  <c:v>17.117567002081419</c:v>
                </c:pt>
                <c:pt idx="1216">
                  <c:v>17.127431355763889</c:v>
                </c:pt>
                <c:pt idx="1217">
                  <c:v>17.136989399155514</c:v>
                </c:pt>
                <c:pt idx="1218">
                  <c:v>17.146236846933171</c:v>
                </c:pt>
                <c:pt idx="1219">
                  <c:v>17.155169390400701</c:v>
                </c:pt>
                <c:pt idx="1220">
                  <c:v>17.163782697437089</c:v>
                </c:pt>
                <c:pt idx="1221">
                  <c:v>17.172072412449701</c:v>
                </c:pt>
                <c:pt idx="1222">
                  <c:v>17.180034156325789</c:v>
                </c:pt>
                <c:pt idx="1223">
                  <c:v>17.187663526382799</c:v>
                </c:pt>
                <c:pt idx="1224">
                  <c:v>17.194956096320613</c:v>
                </c:pt>
                <c:pt idx="1225">
                  <c:v>17.201907416174514</c:v>
                </c:pt>
                <c:pt idx="1226">
                  <c:v>17.208513012263079</c:v>
                </c:pt>
                <c:pt idx="1227">
                  <c:v>17.214768387142701</c:v>
                </c:pt>
                <c:pt idx="1228">
                  <c:v>17.2206690195585</c:v>
                </c:pt>
                <c:pt idx="1229">
                  <c:v>17.226210364393381</c:v>
                </c:pt>
                <c:pt idx="1230">
                  <c:v>17.231387852623687</c:v>
                </c:pt>
                <c:pt idx="1231">
                  <c:v>17.236196891267589</c:v>
                </c:pt>
                <c:pt idx="1232">
                  <c:v>17.240632863335964</c:v>
                </c:pt>
                <c:pt idx="1233">
                  <c:v>17.244691127786901</c:v>
                </c:pt>
                <c:pt idx="1234">
                  <c:v>17.248367019475989</c:v>
                </c:pt>
                <c:pt idx="1235">
                  <c:v>17.2516558491042</c:v>
                </c:pt>
                <c:pt idx="1236">
                  <c:v>17.254552903176599</c:v>
                </c:pt>
                <c:pt idx="1237">
                  <c:v>17.257053443946301</c:v>
                </c:pt>
                <c:pt idx="1238">
                  <c:v>17.259152709369989</c:v>
                </c:pt>
                <c:pt idx="1239">
                  <c:v>17.2608459130604</c:v>
                </c:pt>
                <c:pt idx="1240">
                  <c:v>17.262128244233679</c:v>
                </c:pt>
                <c:pt idx="1241">
                  <c:v>17.2629948676644</c:v>
                </c:pt>
                <c:pt idx="1242">
                  <c:v>17.263440923636285</c:v>
                </c:pt>
                <c:pt idx="1243">
                  <c:v>17.2634615278917</c:v>
                </c:pt>
                <c:pt idx="1244">
                  <c:v>17.263051771585381</c:v>
                </c:pt>
                <c:pt idx="1245">
                  <c:v>17.262206721235689</c:v>
                </c:pt>
                <c:pt idx="1246">
                  <c:v>17.2609214186743</c:v>
                </c:pt>
                <c:pt idx="1247">
                  <c:v>17.259190880999689</c:v>
                </c:pt>
                <c:pt idx="1248">
                  <c:v>17.257010100527687</c:v>
                </c:pt>
                <c:pt idx="1249">
                  <c:v>17.254374044743088</c:v>
                </c:pt>
                <c:pt idx="1250">
                  <c:v>17.251277656249801</c:v>
                </c:pt>
                <c:pt idx="1251">
                  <c:v>17.247715852725371</c:v>
                </c:pt>
                <c:pt idx="1252">
                  <c:v>17.24368352686988</c:v>
                </c:pt>
                <c:pt idx="1253">
                  <c:v>17.239175546357</c:v>
                </c:pt>
                <c:pt idx="1254">
                  <c:v>17.2341867537883</c:v>
                </c:pt>
                <c:pt idx="1255">
                  <c:v>17.2287119666425</c:v>
                </c:pt>
                <c:pt idx="1256">
                  <c:v>17.222745977225969</c:v>
                </c:pt>
                <c:pt idx="1257">
                  <c:v>17.216283552627889</c:v>
                </c:pt>
                <c:pt idx="1258">
                  <c:v>17.209319434667982</c:v>
                </c:pt>
                <c:pt idx="1259">
                  <c:v>17.2018483398498</c:v>
                </c:pt>
                <c:pt idx="1260">
                  <c:v>17.193864959312215</c:v>
                </c:pt>
                <c:pt idx="1261">
                  <c:v>17.185363958779277</c:v>
                </c:pt>
                <c:pt idx="1262">
                  <c:v>17.176339978513681</c:v>
                </c:pt>
                <c:pt idx="1263">
                  <c:v>17.166787633269081</c:v>
                </c:pt>
                <c:pt idx="1264">
                  <c:v>17.1567015122362</c:v>
                </c:pt>
                <c:pt idx="1265">
                  <c:v>17.146076179001199</c:v>
                </c:pt>
                <c:pt idx="1266">
                  <c:v>17.134906171492819</c:v>
                </c:pt>
                <c:pt idx="1267">
                  <c:v>17.123186001934286</c:v>
                </c:pt>
                <c:pt idx="1268">
                  <c:v>17.110910156796319</c:v>
                </c:pt>
                <c:pt idx="1269">
                  <c:v>17.098073096747889</c:v>
                </c:pt>
                <c:pt idx="1270">
                  <c:v>17.084669256605586</c:v>
                </c:pt>
                <c:pt idx="1271">
                  <c:v>17.070693045289886</c:v>
                </c:pt>
                <c:pt idx="1272">
                  <c:v>17.05613884577178</c:v>
                </c:pt>
                <c:pt idx="1273">
                  <c:v>17.041001015025699</c:v>
                </c:pt>
                <c:pt idx="1274">
                  <c:v>17.02527388398358</c:v>
                </c:pt>
                <c:pt idx="1275">
                  <c:v>17.008951757481814</c:v>
                </c:pt>
                <c:pt idx="1276">
                  <c:v>16.992028914216501</c:v>
                </c:pt>
                <c:pt idx="1277">
                  <c:v>16.974499606693087</c:v>
                </c:pt>
                <c:pt idx="1278">
                  <c:v>16.9563580611789</c:v>
                </c:pt>
                <c:pt idx="1279">
                  <c:v>16.9375984776518</c:v>
                </c:pt>
                <c:pt idx="1280">
                  <c:v>16.918215029756105</c:v>
                </c:pt>
                <c:pt idx="1281">
                  <c:v>16.898201864751289</c:v>
                </c:pt>
                <c:pt idx="1282">
                  <c:v>16.877553103461501</c:v>
                </c:pt>
                <c:pt idx="1283">
                  <c:v>16.856262840232887</c:v>
                </c:pt>
                <c:pt idx="1284">
                  <c:v>16.834325142879614</c:v>
                </c:pt>
                <c:pt idx="1285">
                  <c:v>16.8117340526363</c:v>
                </c:pt>
                <c:pt idx="1286">
                  <c:v>16.788483584112871</c:v>
                </c:pt>
                <c:pt idx="1287">
                  <c:v>16.764567725241601</c:v>
                </c:pt>
                <c:pt idx="1288">
                  <c:v>16.739980437231505</c:v>
                </c:pt>
                <c:pt idx="1289">
                  <c:v>16.714715654518798</c:v>
                </c:pt>
                <c:pt idx="1290">
                  <c:v>16.688767284717489</c:v>
                </c:pt>
                <c:pt idx="1291">
                  <c:v>16.66212920857258</c:v>
                </c:pt>
                <c:pt idx="1292">
                  <c:v>16.634795279911199</c:v>
                </c:pt>
                <c:pt idx="1293">
                  <c:v>16.606759325591899</c:v>
                </c:pt>
                <c:pt idx="1294">
                  <c:v>16.578015145459101</c:v>
                </c:pt>
                <c:pt idx="1295">
                  <c:v>16.548556512293587</c:v>
                </c:pt>
                <c:pt idx="1296">
                  <c:v>16.51837717176128</c:v>
                </c:pt>
                <c:pt idx="1297">
                  <c:v>16.48747084236868</c:v>
                </c:pt>
                <c:pt idx="1298">
                  <c:v>16.455831215414999</c:v>
                </c:pt>
                <c:pt idx="1299">
                  <c:v>16.423451954935487</c:v>
                </c:pt>
                <c:pt idx="1300">
                  <c:v>16.390326697663689</c:v>
                </c:pt>
                <c:pt idx="1301">
                  <c:v>16.356449052976789</c:v>
                </c:pt>
                <c:pt idx="1302">
                  <c:v>16.3218126028457</c:v>
                </c:pt>
                <c:pt idx="1303">
                  <c:v>16.286410901792689</c:v>
                </c:pt>
                <c:pt idx="1304">
                  <c:v>16.250237476836102</c:v>
                </c:pt>
                <c:pt idx="1305">
                  <c:v>16.213285827446313</c:v>
                </c:pt>
                <c:pt idx="1306">
                  <c:v>16.175549425495888</c:v>
                </c:pt>
                <c:pt idx="1307">
                  <c:v>16.137021715210434</c:v>
                </c:pt>
                <c:pt idx="1308">
                  <c:v>16.097696113119888</c:v>
                </c:pt>
                <c:pt idx="1309">
                  <c:v>16.057566008012113</c:v>
                </c:pt>
                <c:pt idx="1310">
                  <c:v>16.016624760882113</c:v>
                </c:pt>
                <c:pt idx="1311">
                  <c:v>15.9748657048829</c:v>
                </c:pt>
                <c:pt idx="1312">
                  <c:v>15.932282145280899</c:v>
                </c:pt>
                <c:pt idx="1313">
                  <c:v>15.888867359402907</c:v>
                </c:pt>
                <c:pt idx="1314">
                  <c:v>15.844614596588908</c:v>
                </c:pt>
                <c:pt idx="1315">
                  <c:v>15.799517078146707</c:v>
                </c:pt>
                <c:pt idx="1316">
                  <c:v>15.753567997297907</c:v>
                </c:pt>
                <c:pt idx="1317">
                  <c:v>15.706760519133899</c:v>
                </c:pt>
                <c:pt idx="1318">
                  <c:v>15.659087780565002</c:v>
                </c:pt>
                <c:pt idx="1319">
                  <c:v>15.610542890272304</c:v>
                </c:pt>
                <c:pt idx="1320">
                  <c:v>15.5611189286602</c:v>
                </c:pt>
                <c:pt idx="1321">
                  <c:v>15.5108089478059</c:v>
                </c:pt>
                <c:pt idx="1322">
                  <c:v>15.459605971412907</c:v>
                </c:pt>
                <c:pt idx="1323">
                  <c:v>15.407502994761007</c:v>
                </c:pt>
                <c:pt idx="1324">
                  <c:v>15.354492984658707</c:v>
                </c:pt>
                <c:pt idx="1325">
                  <c:v>15.300568879393802</c:v>
                </c:pt>
                <c:pt idx="1326">
                  <c:v>15.245723588685498</c:v>
                </c:pt>
                <c:pt idx="1327">
                  <c:v>15.189949993637002</c:v>
                </c:pt>
                <c:pt idx="1328">
                  <c:v>15.133240946681799</c:v>
                </c:pt>
                <c:pt idx="1329">
                  <c:v>15.075589271543919</c:v>
                </c:pt>
                <c:pt idx="1330">
                  <c:v>15.0169877631813</c:v>
                </c:pt>
                <c:pt idx="1331">
                  <c:v>14.9574291877408</c:v>
                </c:pt>
                <c:pt idx="1332">
                  <c:v>14.896906282509711</c:v>
                </c:pt>
                <c:pt idx="1333">
                  <c:v>14.835411755867211</c:v>
                </c:pt>
                <c:pt idx="1334">
                  <c:v>14.772938287233799</c:v>
                </c:pt>
                <c:pt idx="1335">
                  <c:v>14.709478527026302</c:v>
                </c:pt>
                <c:pt idx="1336">
                  <c:v>14.645025096605799</c:v>
                </c:pt>
                <c:pt idx="1337">
                  <c:v>14.5795705882313</c:v>
                </c:pt>
                <c:pt idx="1338">
                  <c:v>14.513107565010699</c:v>
                </c:pt>
                <c:pt idx="1339">
                  <c:v>14.445628560851699</c:v>
                </c:pt>
                <c:pt idx="1340">
                  <c:v>14.3771260804126</c:v>
                </c:pt>
                <c:pt idx="1341">
                  <c:v>14.307592599057712</c:v>
                </c:pt>
                <c:pt idx="1342">
                  <c:v>14.237020562803201</c:v>
                </c:pt>
                <c:pt idx="1343">
                  <c:v>14.165402388272406</c:v>
                </c:pt>
                <c:pt idx="1344">
                  <c:v>14.092730462645907</c:v>
                </c:pt>
                <c:pt idx="1345">
                  <c:v>14.018997143613298</c:v>
                </c:pt>
                <c:pt idx="1346">
                  <c:v>13.9441947593237</c:v>
                </c:pt>
                <c:pt idx="1347">
                  <c:v>13.868315608340099</c:v>
                </c:pt>
                <c:pt idx="1348">
                  <c:v>13.791351959587399</c:v>
                </c:pt>
                <c:pt idx="1349">
                  <c:v>13.7132960523041</c:v>
                </c:pt>
                <c:pt idx="1350">
                  <c:v>13.634140095997999</c:v>
                </c:pt>
                <c:pt idx="1351">
                  <c:v>13.5538762703918</c:v>
                </c:pt>
                <c:pt idx="1352">
                  <c:v>13.472496725378807</c:v>
                </c:pt>
                <c:pt idx="1353">
                  <c:v>13.389993580972099</c:v>
                </c:pt>
                <c:pt idx="1354">
                  <c:v>13.306358927258</c:v>
                </c:pt>
                <c:pt idx="1355">
                  <c:v>13.2215848243445</c:v>
                </c:pt>
                <c:pt idx="1356">
                  <c:v>13.1356633023172</c:v>
                </c:pt>
                <c:pt idx="1357">
                  <c:v>13.0485863611854</c:v>
                </c:pt>
                <c:pt idx="1358">
                  <c:v>12.960345970837604</c:v>
                </c:pt>
                <c:pt idx="1359">
                  <c:v>12.870934070992307</c:v>
                </c:pt>
                <c:pt idx="1360">
                  <c:v>12.780342571148006</c:v>
                </c:pt>
                <c:pt idx="1361">
                  <c:v>12.688563350533901</c:v>
                </c:pt>
                <c:pt idx="1362">
                  <c:v>12.595588258067716</c:v>
                </c:pt>
                <c:pt idx="1363">
                  <c:v>12.5014091122961</c:v>
                </c:pt>
                <c:pt idx="1364">
                  <c:v>12.406017701356799</c:v>
                </c:pt>
                <c:pt idx="1365">
                  <c:v>12.309405782925607</c:v>
                </c:pt>
                <c:pt idx="1366">
                  <c:v>12.211565084164798</c:v>
                </c:pt>
                <c:pt idx="1367">
                  <c:v>12.112487301679502</c:v>
                </c:pt>
                <c:pt idx="1368">
                  <c:v>12.0121641014695</c:v>
                </c:pt>
                <c:pt idx="1369">
                  <c:v>11.910587118873607</c:v>
                </c:pt>
                <c:pt idx="1370">
                  <c:v>11.807747958530907</c:v>
                </c:pt>
                <c:pt idx="1371">
                  <c:v>11.703638194324904</c:v>
                </c:pt>
                <c:pt idx="1372">
                  <c:v>11.598249369336401</c:v>
                </c:pt>
                <c:pt idx="1373">
                  <c:v>11.4915729957991</c:v>
                </c:pt>
                <c:pt idx="1374">
                  <c:v>11.383600555045616</c:v>
                </c:pt>
                <c:pt idx="1375">
                  <c:v>11.274323497460891</c:v>
                </c:pt>
                <c:pt idx="1376">
                  <c:v>11.1637332424364</c:v>
                </c:pt>
                <c:pt idx="1377">
                  <c:v>11.051821178317592</c:v>
                </c:pt>
                <c:pt idx="1378">
                  <c:v>10.938578662356694</c:v>
                </c:pt>
                <c:pt idx="1379">
                  <c:v>10.823997020665599</c:v>
                </c:pt>
                <c:pt idx="1380">
                  <c:v>10.7080675481653</c:v>
                </c:pt>
                <c:pt idx="1381">
                  <c:v>10.5907815085378</c:v>
                </c:pt>
                <c:pt idx="1382">
                  <c:v>10.472130134180212</c:v>
                </c:pt>
                <c:pt idx="1383">
                  <c:v>10.352104626151911</c:v>
                </c:pt>
                <c:pt idx="1384">
                  <c:v>10.230696154128402</c:v>
                </c:pt>
                <c:pt idx="1385">
                  <c:v>10.107895856354</c:v>
                </c:pt>
                <c:pt idx="1386">
                  <c:v>9.9836948395893579</c:v>
                </c:pt>
                <c:pt idx="1387">
                  <c:v>9.858084179066692</c:v>
                </c:pt>
                <c:pt idx="1388">
                  <c:v>9.7310549184408099</c:v>
                </c:pt>
                <c:pt idx="1389">
                  <c:v>9.6025980697372795</c:v>
                </c:pt>
                <c:pt idx="1390">
                  <c:v>9.4727046133086041</c:v>
                </c:pt>
                <c:pt idx="1391">
                  <c:v>9.3413654977823359</c:v>
                </c:pt>
                <c:pt idx="1392">
                  <c:v>9.2085716400128117</c:v>
                </c:pt>
                <c:pt idx="1393">
                  <c:v>9.0743139250343923</c:v>
                </c:pt>
                <c:pt idx="1394">
                  <c:v>8.9385832060130106</c:v>
                </c:pt>
                <c:pt idx="1395">
                  <c:v>8.8013703041915416</c:v>
                </c:pt>
                <c:pt idx="1396">
                  <c:v>8.6626660088519678</c:v>
                </c:pt>
                <c:pt idx="1397">
                  <c:v>8.5224610772593596</c:v>
                </c:pt>
                <c:pt idx="1398">
                  <c:v>8.3807462346122144</c:v>
                </c:pt>
                <c:pt idx="1399">
                  <c:v>8.2375121740004484</c:v>
                </c:pt>
                <c:pt idx="1400">
                  <c:v>8.0927495563527767</c:v>
                </c:pt>
                <c:pt idx="1401">
                  <c:v>7.9464490103839838</c:v>
                </c:pt>
                <c:pt idx="1402">
                  <c:v>7.7986011325570903</c:v>
                </c:pt>
                <c:pt idx="1403">
                  <c:v>7.64919648702584</c:v>
                </c:pt>
                <c:pt idx="1404">
                  <c:v>7.4982256055876642</c:v>
                </c:pt>
                <c:pt idx="1405">
                  <c:v>7.3456789876386335</c:v>
                </c:pt>
                <c:pt idx="1406">
                  <c:v>7.1915471001231124</c:v>
                </c:pt>
                <c:pt idx="1407">
                  <c:v>7.0358203774815298</c:v>
                </c:pt>
                <c:pt idx="1408">
                  <c:v>6.8784892216095885</c:v>
                </c:pt>
                <c:pt idx="1409">
                  <c:v>6.7195440018016104</c:v>
                </c:pt>
                <c:pt idx="1410">
                  <c:v>6.5589750547071075</c:v>
                </c:pt>
                <c:pt idx="1411">
                  <c:v>6.396772684282074</c:v>
                </c:pt>
                <c:pt idx="1412">
                  <c:v>6.23292716173711</c:v>
                </c:pt>
                <c:pt idx="1413">
                  <c:v>6.0674287254914603</c:v>
                </c:pt>
                <c:pt idx="1414">
                  <c:v>5.9002675811255036</c:v>
                </c:pt>
                <c:pt idx="1415">
                  <c:v>5.7314339013287023</c:v>
                </c:pt>
                <c:pt idx="1416">
                  <c:v>5.5609178258538297</c:v>
                </c:pt>
                <c:pt idx="1417">
                  <c:v>5.3887094614676236</c:v>
                </c:pt>
                <c:pt idx="1418">
                  <c:v>5.2147988819030235</c:v>
                </c:pt>
                <c:pt idx="1419">
                  <c:v>5.0391761278071998</c:v>
                </c:pt>
                <c:pt idx="1420">
                  <c:v>4.8618312067002361</c:v>
                </c:pt>
                <c:pt idx="1421">
                  <c:v>4.6827540929174463</c:v>
                </c:pt>
                <c:pt idx="1422">
                  <c:v>4.5019347275673764</c:v>
                </c:pt>
                <c:pt idx="1423">
                  <c:v>4.3193630184827336</c:v>
                </c:pt>
                <c:pt idx="1424">
                  <c:v>4.1350288401674664</c:v>
                </c:pt>
                <c:pt idx="1425">
                  <c:v>3.94892203375296</c:v>
                </c:pt>
                <c:pt idx="1426">
                  <c:v>3.7610324069478001</c:v>
                </c:pt>
                <c:pt idx="1427">
                  <c:v>3.5713497339887068</c:v>
                </c:pt>
                <c:pt idx="1428">
                  <c:v>3.379863755591288</c:v>
                </c:pt>
                <c:pt idx="1429">
                  <c:v>3.1865641789061319</c:v>
                </c:pt>
                <c:pt idx="1430">
                  <c:v>2.9914406774620081</c:v>
                </c:pt>
                <c:pt idx="1431">
                  <c:v>2.7944828911253601</c:v>
                </c:pt>
                <c:pt idx="1432">
                  <c:v>2.595680426049138</c:v>
                </c:pt>
                <c:pt idx="1433">
                  <c:v>2.3950228546190382</c:v>
                </c:pt>
                <c:pt idx="1434">
                  <c:v>2.1924997154152397</c:v>
                </c:pt>
                <c:pt idx="1435">
                  <c:v>1.9881005131547709</c:v>
                </c:pt>
                <c:pt idx="1436">
                  <c:v>1.7818147186462998</c:v>
                </c:pt>
                <c:pt idx="1437">
                  <c:v>1.5736317687432599</c:v>
                </c:pt>
                <c:pt idx="1438">
                  <c:v>1.3635410662932201</c:v>
                </c:pt>
                <c:pt idx="1439">
                  <c:v>1.1515319800875499</c:v>
                </c:pt>
              </c:numCache>
            </c:numRef>
          </c:yVal>
        </c:ser>
        <c:ser>
          <c:idx val="1"/>
          <c:order val="1"/>
          <c:tx>
            <c:strRef>
              <c:f>'WeekDays Info'!$C$1</c:f>
              <c:strCache>
                <c:ptCount val="1"/>
                <c:pt idx="0">
                  <c:v>31-03-2016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'WeekDays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'WeekDays Info'!$C$2:$C$1441</c:f>
              <c:numCache>
                <c:formatCode>General</c:formatCode>
                <c:ptCount val="1440"/>
                <c:pt idx="0">
                  <c:v>7.99831</c:v>
                </c:pt>
                <c:pt idx="1">
                  <c:v>7.83360276912651</c:v>
                </c:pt>
                <c:pt idx="2">
                  <c:v>7.6705506411610864</c:v>
                </c:pt>
                <c:pt idx="3">
                  <c:v>7.5091451814069901</c:v>
                </c:pt>
                <c:pt idx="4">
                  <c:v>7.3493779795693204</c:v>
                </c:pt>
                <c:pt idx="5">
                  <c:v>7.1912406497229497</c:v>
                </c:pt>
                <c:pt idx="6">
                  <c:v>7.0347248302802763</c:v>
                </c:pt>
                <c:pt idx="7">
                  <c:v>6.8798221839591696</c:v>
                </c:pt>
                <c:pt idx="8">
                  <c:v>6.7265243977506604</c:v>
                </c:pt>
                <c:pt idx="9">
                  <c:v>6.5748231828869814</c:v>
                </c:pt>
                <c:pt idx="10">
                  <c:v>6.4247102748092537</c:v>
                </c:pt>
                <c:pt idx="11">
                  <c:v>6.2761774331354099</c:v>
                </c:pt>
                <c:pt idx="12">
                  <c:v>6.1292164416280164</c:v>
                </c:pt>
                <c:pt idx="13">
                  <c:v>5.9838191081621241</c:v>
                </c:pt>
                <c:pt idx="14">
                  <c:v>5.8399772646930899</c:v>
                </c:pt>
                <c:pt idx="15">
                  <c:v>5.6976827672244559</c:v>
                </c:pt>
                <c:pt idx="16">
                  <c:v>5.5569274957758124</c:v>
                </c:pt>
                <c:pt idx="17">
                  <c:v>5.4177033543505404</c:v>
                </c:pt>
                <c:pt idx="18">
                  <c:v>5.2800022709037799</c:v>
                </c:pt>
                <c:pt idx="19">
                  <c:v>5.1438161973102066</c:v>
                </c:pt>
                <c:pt idx="20">
                  <c:v>5.0091371093318902</c:v>
                </c:pt>
                <c:pt idx="21">
                  <c:v>4.8759570065861375</c:v>
                </c:pt>
                <c:pt idx="22">
                  <c:v>4.7442679125133438</c:v>
                </c:pt>
                <c:pt idx="23">
                  <c:v>4.6140618743448085</c:v>
                </c:pt>
                <c:pt idx="24">
                  <c:v>4.4853309630706599</c:v>
                </c:pt>
                <c:pt idx="25">
                  <c:v>4.3580672734075865</c:v>
                </c:pt>
                <c:pt idx="26">
                  <c:v>4.2322629237667835</c:v>
                </c:pt>
                <c:pt idx="27">
                  <c:v>4.1079100562217112</c:v>
                </c:pt>
                <c:pt idx="28">
                  <c:v>3.9850008364760501</c:v>
                </c:pt>
                <c:pt idx="29">
                  <c:v>3.8635274538314017</c:v>
                </c:pt>
                <c:pt idx="30">
                  <c:v>3.7434821211552398</c:v>
                </c:pt>
                <c:pt idx="31">
                  <c:v>3.6248570748487481</c:v>
                </c:pt>
                <c:pt idx="32">
                  <c:v>3.5076445748146301</c:v>
                </c:pt>
                <c:pt idx="33">
                  <c:v>3.3918369044249381</c:v>
                </c:pt>
                <c:pt idx="34">
                  <c:v>3.2774263704889801</c:v>
                </c:pt>
                <c:pt idx="35">
                  <c:v>3.1644053032211197</c:v>
                </c:pt>
                <c:pt idx="36">
                  <c:v>3.0527660562086281</c:v>
                </c:pt>
                <c:pt idx="37">
                  <c:v>2.9425010063795298</c:v>
                </c:pt>
                <c:pt idx="38">
                  <c:v>2.8336025539704597</c:v>
                </c:pt>
                <c:pt idx="39">
                  <c:v>2.72606312249449</c:v>
                </c:pt>
                <c:pt idx="40">
                  <c:v>2.6198751587089997</c:v>
                </c:pt>
                <c:pt idx="41">
                  <c:v>2.51503113258347</c:v>
                </c:pt>
                <c:pt idx="42">
                  <c:v>2.4115235372673918</c:v>
                </c:pt>
                <c:pt idx="43">
                  <c:v>2.3093448890580679</c:v>
                </c:pt>
                <c:pt idx="44">
                  <c:v>2.2084877273684729</c:v>
                </c:pt>
                <c:pt idx="45">
                  <c:v>2.1089446146950901</c:v>
                </c:pt>
                <c:pt idx="46">
                  <c:v>2.010708136585778</c:v>
                </c:pt>
                <c:pt idx="47">
                  <c:v>1.9137709016075801</c:v>
                </c:pt>
                <c:pt idx="48">
                  <c:v>1.8181255413146</c:v>
                </c:pt>
                <c:pt idx="49">
                  <c:v>1.7237647102158284</c:v>
                </c:pt>
                <c:pt idx="50">
                  <c:v>1.6306810857430001</c:v>
                </c:pt>
                <c:pt idx="51">
                  <c:v>1.53886736821842</c:v>
                </c:pt>
                <c:pt idx="52">
                  <c:v>1.4483162808228298</c:v>
                </c:pt>
                <c:pt idx="53">
                  <c:v>1.3590205695632509</c:v>
                </c:pt>
                <c:pt idx="54">
                  <c:v>1.27097300324081</c:v>
                </c:pt>
                <c:pt idx="55">
                  <c:v>1.1841663734186001</c:v>
                </c:pt>
                <c:pt idx="56">
                  <c:v>1.0985934943895199</c:v>
                </c:pt>
                <c:pt idx="57">
                  <c:v>1.0142472031441299</c:v>
                </c:pt>
                <c:pt idx="58">
                  <c:v>0.93112035933846105</c:v>
                </c:pt>
                <c:pt idx="59">
                  <c:v>0.84920584526190801</c:v>
                </c:pt>
                <c:pt idx="60">
                  <c:v>0.76849656580504455</c:v>
                </c:pt>
                <c:pt idx="61">
                  <c:v>0.68898544842747744</c:v>
                </c:pt>
                <c:pt idx="62">
                  <c:v>0.61066544312568372</c:v>
                </c:pt>
                <c:pt idx="63">
                  <c:v>0.53352952240086404</c:v>
                </c:pt>
                <c:pt idx="64">
                  <c:v>0.45757068122678335</c:v>
                </c:pt>
                <c:pt idx="65">
                  <c:v>0.38278193701761737</c:v>
                </c:pt>
                <c:pt idx="66">
                  <c:v>0.30915632959579298</c:v>
                </c:pt>
                <c:pt idx="67">
                  <c:v>0.236686921159841</c:v>
                </c:pt>
                <c:pt idx="68">
                  <c:v>0.16536679625223011</c:v>
                </c:pt>
                <c:pt idx="69">
                  <c:v>9.51890617272272E-2</c:v>
                </c:pt>
                <c:pt idx="70">
                  <c:v>2.6146846718720619E-2</c:v>
                </c:pt>
                <c:pt idx="71">
                  <c:v>-4.1766697391913972E-2</c:v>
                </c:pt>
                <c:pt idx="72">
                  <c:v>-0.10855839700797792</c:v>
                </c:pt>
                <c:pt idx="73">
                  <c:v>-0.17423505634961201</c:v>
                </c:pt>
                <c:pt idx="74">
                  <c:v>-0.23880345748593718</c:v>
                </c:pt>
                <c:pt idx="75">
                  <c:v>-0.30227036036721844</c:v>
                </c:pt>
                <c:pt idx="76">
                  <c:v>-0.36464250285701921</c:v>
                </c:pt>
                <c:pt idx="77">
                  <c:v>-0.42592660076435751</c:v>
                </c:pt>
                <c:pt idx="78">
                  <c:v>-0.48612934787585638</c:v>
                </c:pt>
                <c:pt idx="79">
                  <c:v>-0.54525741598790356</c:v>
                </c:pt>
                <c:pt idx="80">
                  <c:v>-0.60331745493880795</c:v>
                </c:pt>
                <c:pt idx="81">
                  <c:v>-0.66031609264094904</c:v>
                </c:pt>
                <c:pt idx="82">
                  <c:v>-0.71625993511293296</c:v>
                </c:pt>
                <c:pt idx="83">
                  <c:v>-0.77115556651176242</c:v>
                </c:pt>
                <c:pt idx="84">
                  <c:v>-0.82500954916496161</c:v>
                </c:pt>
                <c:pt idx="85">
                  <c:v>-0.87782842360276458</c:v>
                </c:pt>
                <c:pt idx="86">
                  <c:v>-0.92961870859024498</c:v>
                </c:pt>
                <c:pt idx="87">
                  <c:v>-0.98038690115948857</c:v>
                </c:pt>
                <c:pt idx="88">
                  <c:v>-1.0301394766417409</c:v>
                </c:pt>
                <c:pt idx="89">
                  <c:v>-1.0788828886995601</c:v>
                </c:pt>
                <c:pt idx="90">
                  <c:v>-1.1266235693589701</c:v>
                </c:pt>
                <c:pt idx="91">
                  <c:v>-1.1733679290416414</c:v>
                </c:pt>
                <c:pt idx="92">
                  <c:v>-1.2191223565969898</c:v>
                </c:pt>
                <c:pt idx="93">
                  <c:v>-1.2638932193344181</c:v>
                </c:pt>
                <c:pt idx="94">
                  <c:v>-1.30768686305537</c:v>
                </c:pt>
                <c:pt idx="95">
                  <c:v>-1.3505096120855691</c:v>
                </c:pt>
                <c:pt idx="96">
                  <c:v>-1.3923677693071201</c:v>
                </c:pt>
                <c:pt idx="97">
                  <c:v>-1.4332676161907099</c:v>
                </c:pt>
                <c:pt idx="98">
                  <c:v>-1.47321541282771</c:v>
                </c:pt>
                <c:pt idx="99">
                  <c:v>-1.5122173979623799</c:v>
                </c:pt>
                <c:pt idx="100">
                  <c:v>-1.5502797890239899</c:v>
                </c:pt>
                <c:pt idx="101">
                  <c:v>-1.587408782159009</c:v>
                </c:pt>
                <c:pt idx="102">
                  <c:v>-1.62361055226321</c:v>
                </c:pt>
                <c:pt idx="103">
                  <c:v>-1.6588912530138791</c:v>
                </c:pt>
                <c:pt idx="104">
                  <c:v>-1.6932570169019212</c:v>
                </c:pt>
                <c:pt idx="105">
                  <c:v>-1.7267139552640798</c:v>
                </c:pt>
                <c:pt idx="106">
                  <c:v>-1.7592681583150098</c:v>
                </c:pt>
                <c:pt idx="107">
                  <c:v>-1.7909256951794981</c:v>
                </c:pt>
                <c:pt idx="108">
                  <c:v>-1.821692613924599</c:v>
                </c:pt>
                <c:pt idx="109">
                  <c:v>-1.8515749415917808</c:v>
                </c:pt>
                <c:pt idx="110">
                  <c:v>-1.8805786842290799</c:v>
                </c:pt>
                <c:pt idx="111">
                  <c:v>-1.9087098269232909</c:v>
                </c:pt>
                <c:pt idx="112">
                  <c:v>-1.9359743338320399</c:v>
                </c:pt>
                <c:pt idx="113">
                  <c:v>-1.9623781482160609</c:v>
                </c:pt>
                <c:pt idx="114">
                  <c:v>-1.9879271924712301</c:v>
                </c:pt>
                <c:pt idx="115">
                  <c:v>-2.01262736816081</c:v>
                </c:pt>
                <c:pt idx="116">
                  <c:v>-2.0364845560475402</c:v>
                </c:pt>
                <c:pt idx="117">
                  <c:v>-2.0595046161258481</c:v>
                </c:pt>
                <c:pt idx="118">
                  <c:v>-2.08169338765398</c:v>
                </c:pt>
                <c:pt idx="119">
                  <c:v>-2.1030566891861198</c:v>
                </c:pt>
                <c:pt idx="120">
                  <c:v>-2.1236003186046117</c:v>
                </c:pt>
                <c:pt idx="121">
                  <c:v>-2.143330053152074</c:v>
                </c:pt>
                <c:pt idx="122">
                  <c:v>-2.1622516494635597</c:v>
                </c:pt>
                <c:pt idx="123">
                  <c:v>-2.1803708435987099</c:v>
                </c:pt>
                <c:pt idx="124">
                  <c:v>-2.1976933510739411</c:v>
                </c:pt>
                <c:pt idx="125">
                  <c:v>-2.2142248668945319</c:v>
                </c:pt>
                <c:pt idx="126">
                  <c:v>-2.2299710655868412</c:v>
                </c:pt>
                <c:pt idx="127">
                  <c:v>-2.2449376012304629</c:v>
                </c:pt>
                <c:pt idx="128">
                  <c:v>-2.2591301074903218</c:v>
                </c:pt>
                <c:pt idx="129">
                  <c:v>-2.2725541976488781</c:v>
                </c:pt>
                <c:pt idx="130">
                  <c:v>-2.2852154646382981</c:v>
                </c:pt>
                <c:pt idx="131">
                  <c:v>-2.2971194810725519</c:v>
                </c:pt>
                <c:pt idx="132">
                  <c:v>-2.30827179927961</c:v>
                </c:pt>
                <c:pt idx="133">
                  <c:v>-2.3186779513335987</c:v>
                </c:pt>
                <c:pt idx="134">
                  <c:v>-2.3283434490869301</c:v>
                </c:pt>
                <c:pt idx="135">
                  <c:v>-2.3372737842024698</c:v>
                </c:pt>
                <c:pt idx="136">
                  <c:v>-2.3454744281857081</c:v>
                </c:pt>
                <c:pt idx="137">
                  <c:v>-2.3529508324168984</c:v>
                </c:pt>
                <c:pt idx="138">
                  <c:v>-2.3597084281832066</c:v>
                </c:pt>
                <c:pt idx="139">
                  <c:v>-2.3657526267108868</c:v>
                </c:pt>
                <c:pt idx="140">
                  <c:v>-2.3710888191974284</c:v>
                </c:pt>
                <c:pt idx="141">
                  <c:v>-2.3757223768436782</c:v>
                </c:pt>
                <c:pt idx="142">
                  <c:v>-2.379658650886058</c:v>
                </c:pt>
                <c:pt idx="143">
                  <c:v>-2.3829029726286781</c:v>
                </c:pt>
                <c:pt idx="144">
                  <c:v>-2.3854606534755081</c:v>
                </c:pt>
                <c:pt idx="145">
                  <c:v>-2.3873369849625012</c:v>
                </c:pt>
                <c:pt idx="146">
                  <c:v>-2.3885372387897812</c:v>
                </c:pt>
                <c:pt idx="147">
                  <c:v>-2.3890666668538181</c:v>
                </c:pt>
                <c:pt idx="148">
                  <c:v>-2.3889305012795412</c:v>
                </c:pt>
                <c:pt idx="149">
                  <c:v>-2.3881339544524929</c:v>
                </c:pt>
                <c:pt idx="150">
                  <c:v>-2.3866822190509884</c:v>
                </c:pt>
                <c:pt idx="151">
                  <c:v>-2.3845804680783518</c:v>
                </c:pt>
                <c:pt idx="152">
                  <c:v>-2.3818338548949201</c:v>
                </c:pt>
                <c:pt idx="153">
                  <c:v>-2.3784475132503187</c:v>
                </c:pt>
                <c:pt idx="154">
                  <c:v>-2.3744265573155898</c:v>
                </c:pt>
                <c:pt idx="155">
                  <c:v>-2.3697760817153117</c:v>
                </c:pt>
                <c:pt idx="156">
                  <c:v>-2.36450116155978</c:v>
                </c:pt>
                <c:pt idx="157">
                  <c:v>-2.3586068524771702</c:v>
                </c:pt>
                <c:pt idx="158">
                  <c:v>-2.3520981906456768</c:v>
                </c:pt>
                <c:pt idx="159">
                  <c:v>-2.3449801928256999</c:v>
                </c:pt>
                <c:pt idx="160">
                  <c:v>-2.3372578563919402</c:v>
                </c:pt>
                <c:pt idx="161">
                  <c:v>-2.3289361593656102</c:v>
                </c:pt>
                <c:pt idx="162">
                  <c:v>-2.3200200604465602</c:v>
                </c:pt>
                <c:pt idx="163">
                  <c:v>-2.310514499045448</c:v>
                </c:pt>
                <c:pt idx="164">
                  <c:v>-2.300424395315888</c:v>
                </c:pt>
                <c:pt idx="165">
                  <c:v>-2.289754650186612</c:v>
                </c:pt>
                <c:pt idx="166">
                  <c:v>-2.2785101453936099</c:v>
                </c:pt>
                <c:pt idx="167">
                  <c:v>-2.2666957435123019</c:v>
                </c:pt>
                <c:pt idx="168">
                  <c:v>-2.2543162879896812</c:v>
                </c:pt>
                <c:pt idx="169">
                  <c:v>-2.2413766031764801</c:v>
                </c:pt>
                <c:pt idx="170">
                  <c:v>-2.2278814943593099</c:v>
                </c:pt>
                <c:pt idx="171">
                  <c:v>-2.2138357477928325</c:v>
                </c:pt>
                <c:pt idx="172">
                  <c:v>-2.1992441307319082</c:v>
                </c:pt>
                <c:pt idx="173">
                  <c:v>-2.1841113914637602</c:v>
                </c:pt>
                <c:pt idx="174">
                  <c:v>-2.16844225934011</c:v>
                </c:pt>
                <c:pt idx="175">
                  <c:v>-2.1522414448093397</c:v>
                </c:pt>
                <c:pt idx="176">
                  <c:v>-2.135513639448658</c:v>
                </c:pt>
                <c:pt idx="177">
                  <c:v>-2.1182635159962597</c:v>
                </c:pt>
                <c:pt idx="178">
                  <c:v>-2.1004957283834518</c:v>
                </c:pt>
                <c:pt idx="179">
                  <c:v>-2.08221491176683</c:v>
                </c:pt>
                <c:pt idx="180">
                  <c:v>-2.0634256825604402</c:v>
                </c:pt>
                <c:pt idx="181">
                  <c:v>-2.0441326384679219</c:v>
                </c:pt>
                <c:pt idx="182">
                  <c:v>-2.0243403585146518</c:v>
                </c:pt>
                <c:pt idx="183">
                  <c:v>-2.0040534030799284</c:v>
                </c:pt>
                <c:pt idx="184">
                  <c:v>-1.9832763139291198</c:v>
                </c:pt>
                <c:pt idx="185">
                  <c:v>-1.9620136142458009</c:v>
                </c:pt>
                <c:pt idx="186">
                  <c:v>-1.9402698086638901</c:v>
                </c:pt>
                <c:pt idx="187">
                  <c:v>-1.9180493832998899</c:v>
                </c:pt>
                <c:pt idx="188">
                  <c:v>-1.8953568057849399</c:v>
                </c:pt>
                <c:pt idx="189">
                  <c:v>-1.8721965252970301</c:v>
                </c:pt>
                <c:pt idx="190">
                  <c:v>-1.8485729725931601</c:v>
                </c:pt>
                <c:pt idx="191">
                  <c:v>-1.82449056004146</c:v>
                </c:pt>
                <c:pt idx="192">
                  <c:v>-1.7999536816533599</c:v>
                </c:pt>
                <c:pt idx="193">
                  <c:v>-1.7749667131157598</c:v>
                </c:pt>
                <c:pt idx="194">
                  <c:v>-1.749534011823169</c:v>
                </c:pt>
                <c:pt idx="195">
                  <c:v>-1.7236599169098898</c:v>
                </c:pt>
                <c:pt idx="196">
                  <c:v>-1.69734874928209</c:v>
                </c:pt>
                <c:pt idx="197">
                  <c:v>-1.67060481165007</c:v>
                </c:pt>
                <c:pt idx="198">
                  <c:v>-1.6434323885603499</c:v>
                </c:pt>
                <c:pt idx="199">
                  <c:v>-1.6158357464278499</c:v>
                </c:pt>
                <c:pt idx="200">
                  <c:v>-1.5878191335679899</c:v>
                </c:pt>
                <c:pt idx="201">
                  <c:v>-1.5593867802289598</c:v>
                </c:pt>
                <c:pt idx="202">
                  <c:v>-1.5305428986237601</c:v>
                </c:pt>
                <c:pt idx="203">
                  <c:v>-1.5012916829623881</c:v>
                </c:pt>
                <c:pt idx="204">
                  <c:v>-1.4716373094840598</c:v>
                </c:pt>
                <c:pt idx="205">
                  <c:v>-1.44158393648928</c:v>
                </c:pt>
                <c:pt idx="206">
                  <c:v>-1.4111357043720199</c:v>
                </c:pt>
                <c:pt idx="207">
                  <c:v>-1.3802967356519</c:v>
                </c:pt>
                <c:pt idx="208">
                  <c:v>-1.34907113500633</c:v>
                </c:pt>
                <c:pt idx="209">
                  <c:v>-1.3174629893026599</c:v>
                </c:pt>
                <c:pt idx="210">
                  <c:v>-1.2854763676303198</c:v>
                </c:pt>
                <c:pt idx="211">
                  <c:v>-1.2531153213330108</c:v>
                </c:pt>
                <c:pt idx="212">
                  <c:v>-1.2203838840408501</c:v>
                </c:pt>
                <c:pt idx="213">
                  <c:v>-1.18728607170249</c:v>
                </c:pt>
                <c:pt idx="214">
                  <c:v>-1.1538258826173198</c:v>
                </c:pt>
                <c:pt idx="215">
                  <c:v>-1.1200072974675999</c:v>
                </c:pt>
                <c:pt idx="216">
                  <c:v>-1.085834279350619</c:v>
                </c:pt>
                <c:pt idx="217">
                  <c:v>-1.05131077381086</c:v>
                </c:pt>
                <c:pt idx="218">
                  <c:v>-1.0164407088721199</c:v>
                </c:pt>
                <c:pt idx="219">
                  <c:v>-0.9812279950696976</c:v>
                </c:pt>
                <c:pt idx="220">
                  <c:v>-0.94567652548257142</c:v>
                </c:pt>
                <c:pt idx="221">
                  <c:v>-0.90979017576548304</c:v>
                </c:pt>
                <c:pt idx="222">
                  <c:v>-0.87357280418116301</c:v>
                </c:pt>
                <c:pt idx="223">
                  <c:v>-0.83702825163244143</c:v>
                </c:pt>
                <c:pt idx="224">
                  <c:v>-0.80016034169443151</c:v>
                </c:pt>
                <c:pt idx="225">
                  <c:v>-0.76297288064665703</c:v>
                </c:pt>
                <c:pt idx="226">
                  <c:v>-0.72546965750524495</c:v>
                </c:pt>
                <c:pt idx="227">
                  <c:v>-0.6876544440550274</c:v>
                </c:pt>
                <c:pt idx="228">
                  <c:v>-0.64953099488176558</c:v>
                </c:pt>
                <c:pt idx="229">
                  <c:v>-0.61110304740422905</c:v>
                </c:pt>
                <c:pt idx="230">
                  <c:v>-0.57237432190641657</c:v>
                </c:pt>
                <c:pt idx="231">
                  <c:v>-0.53334852156967805</c:v>
                </c:pt>
                <c:pt idx="232">
                  <c:v>-0.49402933250486236</c:v>
                </c:pt>
                <c:pt idx="233">
                  <c:v>-0.45442042378451336</c:v>
                </c:pt>
                <c:pt idx="234">
                  <c:v>-0.41452544747496622</c:v>
                </c:pt>
                <c:pt idx="235">
                  <c:v>-0.37434803866854621</c:v>
                </c:pt>
                <c:pt idx="236">
                  <c:v>-0.33389181551573022</c:v>
                </c:pt>
                <c:pt idx="237">
                  <c:v>-0.29316037925725352</c:v>
                </c:pt>
                <c:pt idx="238">
                  <c:v>-0.25215731425631971</c:v>
                </c:pt>
                <c:pt idx="239">
                  <c:v>-0.21088618803071399</c:v>
                </c:pt>
                <c:pt idx="240">
                  <c:v>-0.16935055128497789</c:v>
                </c:pt>
                <c:pt idx="241">
                  <c:v>-0.12755393794258188</c:v>
                </c:pt>
                <c:pt idx="242">
                  <c:v>-8.5499865178041742E-2</c:v>
                </c:pt>
                <c:pt idx="243">
                  <c:v>-4.3191833449082312E-2</c:v>
                </c:pt>
                <c:pt idx="244">
                  <c:v>-6.3332652883474371E-4</c:v>
                </c:pt>
                <c:pt idx="245">
                  <c:v>4.2172188462054658E-2</c:v>
                </c:pt>
                <c:pt idx="246">
                  <c:v>8.5221261023274708E-2</c:v>
                </c:pt>
                <c:pt idx="247">
                  <c:v>0.12851045724263299</c:v>
                </c:pt>
                <c:pt idx="248">
                  <c:v>0.17203635976397211</c:v>
                </c:pt>
                <c:pt idx="249">
                  <c:v>0.21579556775496112</c:v>
                </c:pt>
                <c:pt idx="250">
                  <c:v>0.25978469687499922</c:v>
                </c:pt>
                <c:pt idx="251">
                  <c:v>0.30400037924297557</c:v>
                </c:pt>
                <c:pt idx="252">
                  <c:v>0.34843926340520198</c:v>
                </c:pt>
                <c:pt idx="253">
                  <c:v>0.39309801430320035</c:v>
                </c:pt>
                <c:pt idx="254">
                  <c:v>0.43797331324156935</c:v>
                </c:pt>
                <c:pt idx="255">
                  <c:v>0.48306185785580635</c:v>
                </c:pt>
                <c:pt idx="256">
                  <c:v>0.52836036208021442</c:v>
                </c:pt>
                <c:pt idx="257">
                  <c:v>0.57386555611566603</c:v>
                </c:pt>
                <c:pt idx="258">
                  <c:v>0.61957418639749295</c:v>
                </c:pt>
                <c:pt idx="259">
                  <c:v>0.66548301556334644</c:v>
                </c:pt>
                <c:pt idx="260">
                  <c:v>0.71158882242098043</c:v>
                </c:pt>
                <c:pt idx="261">
                  <c:v>0.75788840191616302</c:v>
                </c:pt>
                <c:pt idx="262">
                  <c:v>0.804378565100481</c:v>
                </c:pt>
                <c:pt idx="263">
                  <c:v>0.85105613909921796</c:v>
                </c:pt>
                <c:pt idx="264">
                  <c:v>0.89791796707914351</c:v>
                </c:pt>
                <c:pt idx="265">
                  <c:v>0.94496090821641598</c:v>
                </c:pt>
                <c:pt idx="266">
                  <c:v>0.9921818376644137</c:v>
                </c:pt>
                <c:pt idx="267">
                  <c:v>1.0395776465215301</c:v>
                </c:pt>
                <c:pt idx="268">
                  <c:v>1.0871452417990899</c:v>
                </c:pt>
                <c:pt idx="269">
                  <c:v>1.1348815463891699</c:v>
                </c:pt>
                <c:pt idx="270">
                  <c:v>1.18278349903241</c:v>
                </c:pt>
                <c:pt idx="271">
                  <c:v>1.2308480542858999</c:v>
                </c:pt>
                <c:pt idx="272">
                  <c:v>1.2790721824909899</c:v>
                </c:pt>
                <c:pt idx="273">
                  <c:v>1.327452869741202</c:v>
                </c:pt>
                <c:pt idx="274">
                  <c:v>1.3759871178499499</c:v>
                </c:pt>
                <c:pt idx="275">
                  <c:v>1.4246719443185301</c:v>
                </c:pt>
                <c:pt idx="276">
                  <c:v>1.4735043823038589</c:v>
                </c:pt>
                <c:pt idx="277">
                  <c:v>1.52248148058637</c:v>
                </c:pt>
                <c:pt idx="278">
                  <c:v>1.5716003035378299</c:v>
                </c:pt>
                <c:pt idx="279">
                  <c:v>1.6208579310892317</c:v>
                </c:pt>
                <c:pt idx="280">
                  <c:v>1.6702514586985608</c:v>
                </c:pt>
                <c:pt idx="281">
                  <c:v>1.7197779973187199</c:v>
                </c:pt>
                <c:pt idx="282">
                  <c:v>1.769434673365299</c:v>
                </c:pt>
                <c:pt idx="283">
                  <c:v>1.81921862868451</c:v>
                </c:pt>
                <c:pt idx="284">
                  <c:v>1.86912702052095</c:v>
                </c:pt>
                <c:pt idx="285">
                  <c:v>1.919157021485471</c:v>
                </c:pt>
                <c:pt idx="286">
                  <c:v>1.9693058195230608</c:v>
                </c:pt>
                <c:pt idx="287">
                  <c:v>2.0195706178806101</c:v>
                </c:pt>
                <c:pt idx="288">
                  <c:v>2.0699486350748568</c:v>
                </c:pt>
                <c:pt idx="289">
                  <c:v>2.1204371048601498</c:v>
                </c:pt>
                <c:pt idx="290">
                  <c:v>2.171033276196312</c:v>
                </c:pt>
                <c:pt idx="291">
                  <c:v>2.2217344132165318</c:v>
                </c:pt>
                <c:pt idx="292">
                  <c:v>2.2725377951951602</c:v>
                </c:pt>
                <c:pt idx="293">
                  <c:v>2.3234407165155302</c:v>
                </c:pt>
                <c:pt idx="294">
                  <c:v>2.3744404866378774</c:v>
                </c:pt>
                <c:pt idx="295">
                  <c:v>2.4255344300671502</c:v>
                </c:pt>
                <c:pt idx="296">
                  <c:v>2.4767198863208182</c:v>
                </c:pt>
                <c:pt idx="297">
                  <c:v>2.5279942098967818</c:v>
                </c:pt>
                <c:pt idx="298">
                  <c:v>2.5793547702411601</c:v>
                </c:pt>
                <c:pt idx="299">
                  <c:v>2.6307989517161801</c:v>
                </c:pt>
                <c:pt idx="300">
                  <c:v>2.682324153567992</c:v>
                </c:pt>
                <c:pt idx="301">
                  <c:v>2.733927789894512</c:v>
                </c:pt>
                <c:pt idx="302">
                  <c:v>2.7856072896132797</c:v>
                </c:pt>
                <c:pt idx="303">
                  <c:v>2.83736009642934</c:v>
                </c:pt>
                <c:pt idx="304">
                  <c:v>2.8891836688030099</c:v>
                </c:pt>
                <c:pt idx="305">
                  <c:v>2.9410754799177581</c:v>
                </c:pt>
                <c:pt idx="306">
                  <c:v>2.9930330176480799</c:v>
                </c:pt>
                <c:pt idx="307">
                  <c:v>3.0450537845272998</c:v>
                </c:pt>
                <c:pt idx="308">
                  <c:v>3.0971352977154618</c:v>
                </c:pt>
                <c:pt idx="309">
                  <c:v>3.1492750889670917</c:v>
                </c:pt>
                <c:pt idx="310">
                  <c:v>3.2014707045991502</c:v>
                </c:pt>
                <c:pt idx="311">
                  <c:v>3.2537197054588001</c:v>
                </c:pt>
                <c:pt idx="312">
                  <c:v>3.3060196668912587</c:v>
                </c:pt>
                <c:pt idx="313">
                  <c:v>3.35836817870769</c:v>
                </c:pt>
                <c:pt idx="314">
                  <c:v>3.4107628451529899</c:v>
                </c:pt>
                <c:pt idx="315">
                  <c:v>3.4632012848736702</c:v>
                </c:pt>
                <c:pt idx="316">
                  <c:v>3.5156811308856879</c:v>
                </c:pt>
                <c:pt idx="317">
                  <c:v>3.5682000305423118</c:v>
                </c:pt>
                <c:pt idx="318">
                  <c:v>3.6207556455019212</c:v>
                </c:pt>
                <c:pt idx="319">
                  <c:v>3.67334565169589</c:v>
                </c:pt>
                <c:pt idx="320">
                  <c:v>3.7259677392964212</c:v>
                </c:pt>
                <c:pt idx="321">
                  <c:v>3.77861961268442</c:v>
                </c:pt>
                <c:pt idx="322">
                  <c:v>3.8312989904172374</c:v>
                </c:pt>
                <c:pt idx="323">
                  <c:v>3.88400360519667</c:v>
                </c:pt>
                <c:pt idx="324">
                  <c:v>3.9367312038366502</c:v>
                </c:pt>
                <c:pt idx="325">
                  <c:v>3.9894795472312099</c:v>
                </c:pt>
                <c:pt idx="326">
                  <c:v>4.0422464103222735</c:v>
                </c:pt>
                <c:pt idx="327">
                  <c:v>4.0950295820674496</c:v>
                </c:pt>
                <c:pt idx="328">
                  <c:v>4.1478268654080264</c:v>
                </c:pt>
                <c:pt idx="329">
                  <c:v>4.2006360772366698</c:v>
                </c:pt>
                <c:pt idx="330">
                  <c:v>4.2534550483653062</c:v>
                </c:pt>
                <c:pt idx="331">
                  <c:v>4.3062816234930104</c:v>
                </c:pt>
                <c:pt idx="332">
                  <c:v>4.3591136611738301</c:v>
                </c:pt>
                <c:pt idx="333">
                  <c:v>4.4119490337845937</c:v>
                </c:pt>
                <c:pt idx="334">
                  <c:v>4.4647856274928168</c:v>
                </c:pt>
                <c:pt idx="335">
                  <c:v>4.51762134222448</c:v>
                </c:pt>
                <c:pt idx="336">
                  <c:v>4.5704540916319498</c:v>
                </c:pt>
                <c:pt idx="337">
                  <c:v>4.6232818030617295</c:v>
                </c:pt>
                <c:pt idx="338">
                  <c:v>4.6761024175223902</c:v>
                </c:pt>
                <c:pt idx="339">
                  <c:v>4.7289138896524161</c:v>
                </c:pt>
                <c:pt idx="340">
                  <c:v>4.7817141876879399</c:v>
                </c:pt>
                <c:pt idx="341">
                  <c:v>4.8345012934306997</c:v>
                </c:pt>
                <c:pt idx="342">
                  <c:v>4.8872732022158596</c:v>
                </c:pt>
                <c:pt idx="343">
                  <c:v>4.9400279228798336</c:v>
                </c:pt>
                <c:pt idx="344">
                  <c:v>4.9927634777281238</c:v>
                </c:pt>
                <c:pt idx="345">
                  <c:v>5.0454779025031735</c:v>
                </c:pt>
                <c:pt idx="346">
                  <c:v>5.0981692463522563</c:v>
                </c:pt>
                <c:pt idx="347">
                  <c:v>5.1508355717952625</c:v>
                </c:pt>
                <c:pt idx="348">
                  <c:v>5.2034749546925703</c:v>
                </c:pt>
                <c:pt idx="349">
                  <c:v>5.2560854842128641</c:v>
                </c:pt>
                <c:pt idx="350">
                  <c:v>5.3086652628009885</c:v>
                </c:pt>
                <c:pt idx="351">
                  <c:v>5.3612124061458699</c:v>
                </c:pt>
                <c:pt idx="352">
                  <c:v>5.4137250431482302</c:v>
                </c:pt>
                <c:pt idx="353">
                  <c:v>5.4662013158885339</c:v>
                </c:pt>
                <c:pt idx="354">
                  <c:v>5.5186393795947701</c:v>
                </c:pt>
                <c:pt idx="355">
                  <c:v>5.5710374026103739</c:v>
                </c:pt>
                <c:pt idx="356">
                  <c:v>5.6233935663619157</c:v>
                </c:pt>
                <c:pt idx="357">
                  <c:v>5.67570606532718</c:v>
                </c:pt>
                <c:pt idx="358">
                  <c:v>5.7279731070027964</c:v>
                </c:pt>
                <c:pt idx="359">
                  <c:v>5.7801929118722004</c:v>
                </c:pt>
                <c:pt idx="360">
                  <c:v>5.8323637133734136</c:v>
                </c:pt>
                <c:pt idx="361">
                  <c:v>5.8844837578669749</c:v>
                </c:pt>
                <c:pt idx="362">
                  <c:v>5.936551304603694</c:v>
                </c:pt>
                <c:pt idx="363">
                  <c:v>5.9885646256925336</c:v>
                </c:pt>
                <c:pt idx="364">
                  <c:v>6.0405220060684863</c:v>
                </c:pt>
                <c:pt idx="365">
                  <c:v>6.0924217434603314</c:v>
                </c:pt>
                <c:pt idx="366">
                  <c:v>6.1442621483586004</c:v>
                </c:pt>
                <c:pt idx="367">
                  <c:v>6.1960415439833199</c:v>
                </c:pt>
                <c:pt idx="368">
                  <c:v>6.247758266251906</c:v>
                </c:pt>
                <c:pt idx="369">
                  <c:v>6.2994106637470075</c:v>
                </c:pt>
                <c:pt idx="370">
                  <c:v>6.3509970976842895</c:v>
                </c:pt>
                <c:pt idx="371">
                  <c:v>6.4025159418803765</c:v>
                </c:pt>
                <c:pt idx="372">
                  <c:v>6.4539655827206737</c:v>
                </c:pt>
                <c:pt idx="373">
                  <c:v>6.5053444191271197</c:v>
                </c:pt>
                <c:pt idx="374">
                  <c:v>6.5566508625261095</c:v>
                </c:pt>
                <c:pt idx="375">
                  <c:v>6.6078833368163847</c:v>
                </c:pt>
                <c:pt idx="376">
                  <c:v>6.6590402783368061</c:v>
                </c:pt>
                <c:pt idx="377">
                  <c:v>6.7101201358341642</c:v>
                </c:pt>
                <c:pt idx="378">
                  <c:v>6.7611213704311099</c:v>
                </c:pt>
                <c:pt idx="379">
                  <c:v>6.8120424555939803</c:v>
                </c:pt>
                <c:pt idx="380">
                  <c:v>6.8628818771006026</c:v>
                </c:pt>
                <c:pt idx="381">
                  <c:v>6.9136381330081838</c:v>
                </c:pt>
                <c:pt idx="382">
                  <c:v>6.9643097336210804</c:v>
                </c:pt>
                <c:pt idx="383">
                  <c:v>7.0148952014587849</c:v>
                </c:pt>
                <c:pt idx="384">
                  <c:v>7.0653930712236237</c:v>
                </c:pt>
                <c:pt idx="385">
                  <c:v>7.1158018897686697</c:v>
                </c:pt>
                <c:pt idx="386">
                  <c:v>7.1661202160656048</c:v>
                </c:pt>
                <c:pt idx="387">
                  <c:v>7.21634662117249</c:v>
                </c:pt>
                <c:pt idx="388">
                  <c:v>7.2664796882017324</c:v>
                </c:pt>
                <c:pt idx="389">
                  <c:v>7.3165180122877675</c:v>
                </c:pt>
                <c:pt idx="390">
                  <c:v>7.3664602005550863</c:v>
                </c:pt>
                <c:pt idx="391">
                  <c:v>7.4163048720858864</c:v>
                </c:pt>
                <c:pt idx="392">
                  <c:v>7.4660506578881396</c:v>
                </c:pt>
                <c:pt idx="393">
                  <c:v>7.5156962008632</c:v>
                </c:pt>
                <c:pt idx="394">
                  <c:v>7.565240155773834</c:v>
                </c:pt>
                <c:pt idx="395">
                  <c:v>7.6146811892119475</c:v>
                </c:pt>
                <c:pt idx="396">
                  <c:v>7.6640179795665091</c:v>
                </c:pt>
                <c:pt idx="397">
                  <c:v>7.7132492169913904</c:v>
                </c:pt>
                <c:pt idx="398">
                  <c:v>7.7623736033731134</c:v>
                </c:pt>
                <c:pt idx="399">
                  <c:v>7.8113898522987775</c:v>
                </c:pt>
                <c:pt idx="400">
                  <c:v>7.8602966890239898</c:v>
                </c:pt>
                <c:pt idx="401">
                  <c:v>7.90909285044048</c:v>
                </c:pt>
                <c:pt idx="402">
                  <c:v>7.9577770850441683</c:v>
                </c:pt>
                <c:pt idx="403">
                  <c:v>8.0063481529028486</c:v>
                </c:pt>
                <c:pt idx="404">
                  <c:v>8.0548048256242222</c:v>
                </c:pt>
                <c:pt idx="405">
                  <c:v>8.1031458863234391</c:v>
                </c:pt>
                <c:pt idx="406">
                  <c:v>8.1513701295913013</c:v>
                </c:pt>
                <c:pt idx="407">
                  <c:v>8.199476361461878</c:v>
                </c:pt>
                <c:pt idx="408">
                  <c:v>8.2474633993803579</c:v>
                </c:pt>
                <c:pt idx="409">
                  <c:v>8.2953300721710299</c:v>
                </c:pt>
                <c:pt idx="410">
                  <c:v>8.3430752200049607</c:v>
                </c:pt>
                <c:pt idx="411">
                  <c:v>8.3906976943679723</c:v>
                </c:pt>
                <c:pt idx="412">
                  <c:v>8.438196358028387</c:v>
                </c:pt>
                <c:pt idx="413">
                  <c:v>8.4855700850049676</c:v>
                </c:pt>
                <c:pt idx="414">
                  <c:v>8.5328177605346713</c:v>
                </c:pt>
                <c:pt idx="415">
                  <c:v>8.5799382810406293</c:v>
                </c:pt>
                <c:pt idx="416">
                  <c:v>8.6269305540997596</c:v>
                </c:pt>
                <c:pt idx="417">
                  <c:v>8.6737934984108325</c:v>
                </c:pt>
                <c:pt idx="418">
                  <c:v>8.7205260437622805</c:v>
                </c:pt>
                <c:pt idx="419">
                  <c:v>8.7671271309998673</c:v>
                </c:pt>
                <c:pt idx="420">
                  <c:v>8.8135957119948003</c:v>
                </c:pt>
                <c:pt idx="421">
                  <c:v>8.8599307496113227</c:v>
                </c:pt>
                <c:pt idx="422">
                  <c:v>8.9061312176747727</c:v>
                </c:pt>
                <c:pt idx="423">
                  <c:v>8.9521961009392523</c:v>
                </c:pt>
                <c:pt idx="424">
                  <c:v>8.9981243950555481</c:v>
                </c:pt>
                <c:pt idx="425">
                  <c:v>9.0439151065390639</c:v>
                </c:pt>
                <c:pt idx="426">
                  <c:v>9.0895672527375204</c:v>
                </c:pt>
                <c:pt idx="427">
                  <c:v>9.1350798617987987</c:v>
                </c:pt>
                <c:pt idx="428">
                  <c:v>9.1804519726389806</c:v>
                </c:pt>
                <c:pt idx="429">
                  <c:v>9.225682634909889</c:v>
                </c:pt>
                <c:pt idx="430">
                  <c:v>9.2707709089672505</c:v>
                </c:pt>
                <c:pt idx="431">
                  <c:v>9.315715865838337</c:v>
                </c:pt>
                <c:pt idx="432">
                  <c:v>9.3605165871898279</c:v>
                </c:pt>
                <c:pt idx="433">
                  <c:v>9.4051721652957188</c:v>
                </c:pt>
                <c:pt idx="434">
                  <c:v>9.4496817030051687</c:v>
                </c:pt>
                <c:pt idx="435">
                  <c:v>9.4940443137102495</c:v>
                </c:pt>
                <c:pt idx="436">
                  <c:v>9.5382591213138763</c:v>
                </c:pt>
                <c:pt idx="437">
                  <c:v>9.5823252601977185</c:v>
                </c:pt>
                <c:pt idx="438">
                  <c:v>9.6262418751898302</c:v>
                </c:pt>
                <c:pt idx="439">
                  <c:v>9.6700081215326712</c:v>
                </c:pt>
                <c:pt idx="440">
                  <c:v>9.7136231648509117</c:v>
                </c:pt>
                <c:pt idx="441">
                  <c:v>9.7570861811193197</c:v>
                </c:pt>
                <c:pt idx="442">
                  <c:v>9.8003963566304098</c:v>
                </c:pt>
                <c:pt idx="443">
                  <c:v>9.8435528879626215</c:v>
                </c:pt>
                <c:pt idx="444">
                  <c:v>9.8865549819477572</c:v>
                </c:pt>
                <c:pt idx="445">
                  <c:v>9.9294018556392576</c:v>
                </c:pt>
                <c:pt idx="446">
                  <c:v>9.9720927362796878</c:v>
                </c:pt>
                <c:pt idx="447">
                  <c:v>10.0146268612688</c:v>
                </c:pt>
                <c:pt idx="448">
                  <c:v>10.0570034781312</c:v>
                </c:pt>
                <c:pt idx="449">
                  <c:v>10.0992218444846</c:v>
                </c:pt>
                <c:pt idx="450">
                  <c:v>10.1412812280069</c:v>
                </c:pt>
                <c:pt idx="451">
                  <c:v>10.183180906404907</c:v>
                </c:pt>
                <c:pt idx="452">
                  <c:v>10.224920167381489</c:v>
                </c:pt>
                <c:pt idx="453">
                  <c:v>10.266498308603907</c:v>
                </c:pt>
                <c:pt idx="454">
                  <c:v>10.307914637671304</c:v>
                </c:pt>
                <c:pt idx="455">
                  <c:v>10.349168472082701</c:v>
                </c:pt>
                <c:pt idx="456">
                  <c:v>10.390259139204908</c:v>
                </c:pt>
                <c:pt idx="457">
                  <c:v>10.4311859762403</c:v>
                </c:pt>
                <c:pt idx="458">
                  <c:v>10.4719483301946</c:v>
                </c:pt>
                <c:pt idx="459">
                  <c:v>10.512545557844811</c:v>
                </c:pt>
                <c:pt idx="460">
                  <c:v>10.552977025707007</c:v>
                </c:pt>
                <c:pt idx="461">
                  <c:v>10.593242110004207</c:v>
                </c:pt>
                <c:pt idx="462">
                  <c:v>10.633340196634299</c:v>
                </c:pt>
                <c:pt idx="463">
                  <c:v>10.673270681137698</c:v>
                </c:pt>
                <c:pt idx="464">
                  <c:v>10.7130329686654</c:v>
                </c:pt>
                <c:pt idx="465">
                  <c:v>10.752626473946707</c:v>
                </c:pt>
                <c:pt idx="466">
                  <c:v>10.7920506212569</c:v>
                </c:pt>
                <c:pt idx="467">
                  <c:v>10.8313048443854</c:v>
                </c:pt>
                <c:pt idx="468">
                  <c:v>10.870388586603704</c:v>
                </c:pt>
                <c:pt idx="469">
                  <c:v>10.909301300632601</c:v>
                </c:pt>
                <c:pt idx="470">
                  <c:v>10.948042448610698</c:v>
                </c:pt>
                <c:pt idx="471">
                  <c:v>10.986611502061907</c:v>
                </c:pt>
                <c:pt idx="472">
                  <c:v>11.0250079418634</c:v>
                </c:pt>
                <c:pt idx="473">
                  <c:v>11.063231258213307</c:v>
                </c:pt>
                <c:pt idx="474">
                  <c:v>11.101280950599</c:v>
                </c:pt>
                <c:pt idx="475">
                  <c:v>11.139156527764207</c:v>
                </c:pt>
                <c:pt idx="476">
                  <c:v>11.176857507677607</c:v>
                </c:pt>
                <c:pt idx="477">
                  <c:v>11.214383417500098</c:v>
                </c:pt>
                <c:pt idx="478">
                  <c:v>11.251733793553001</c:v>
                </c:pt>
                <c:pt idx="479">
                  <c:v>11.288908181285885</c:v>
                </c:pt>
                <c:pt idx="480">
                  <c:v>11.325906135244011</c:v>
                </c:pt>
                <c:pt idx="481">
                  <c:v>11.362727219036811</c:v>
                </c:pt>
                <c:pt idx="482">
                  <c:v>11.3993710053052</c:v>
                </c:pt>
                <c:pt idx="483">
                  <c:v>11.435837075689614</c:v>
                </c:pt>
                <c:pt idx="484">
                  <c:v>11.472125020798</c:v>
                </c:pt>
                <c:pt idx="485">
                  <c:v>11.508234440173398</c:v>
                </c:pt>
                <c:pt idx="486">
                  <c:v>11.544164942261901</c:v>
                </c:pt>
                <c:pt idx="487">
                  <c:v>11.579916144380602</c:v>
                </c:pt>
                <c:pt idx="488">
                  <c:v>11.615487672685312</c:v>
                </c:pt>
                <c:pt idx="489">
                  <c:v>11.650879162138398</c:v>
                </c:pt>
                <c:pt idx="490">
                  <c:v>11.686090256476707</c:v>
                </c:pt>
                <c:pt idx="491">
                  <c:v>11.721120608179298</c:v>
                </c:pt>
                <c:pt idx="492">
                  <c:v>11.755969878435502</c:v>
                </c:pt>
                <c:pt idx="493">
                  <c:v>11.790637737112499</c:v>
                </c:pt>
                <c:pt idx="494">
                  <c:v>11.8251238627234</c:v>
                </c:pt>
                <c:pt idx="495">
                  <c:v>11.859427942394907</c:v>
                </c:pt>
                <c:pt idx="496">
                  <c:v>11.893549671835007</c:v>
                </c:pt>
                <c:pt idx="497">
                  <c:v>11.927488755301599</c:v>
                </c:pt>
                <c:pt idx="498">
                  <c:v>11.961244905569211</c:v>
                </c:pt>
                <c:pt idx="499">
                  <c:v>11.9948178438977</c:v>
                </c:pt>
                <c:pt idx="500">
                  <c:v>12.028207299999902</c:v>
                </c:pt>
                <c:pt idx="501">
                  <c:v>12.061413012009211</c:v>
                </c:pt>
                <c:pt idx="502">
                  <c:v>12.094434726447407</c:v>
                </c:pt>
                <c:pt idx="503">
                  <c:v>12.127272198193193</c:v>
                </c:pt>
                <c:pt idx="504">
                  <c:v>12.159925190449099</c:v>
                </c:pt>
                <c:pt idx="505">
                  <c:v>12.192393474710098</c:v>
                </c:pt>
                <c:pt idx="506">
                  <c:v>12.224676830730798</c:v>
                </c:pt>
                <c:pt idx="507">
                  <c:v>12.2567750464939</c:v>
                </c:pt>
                <c:pt idx="508">
                  <c:v>12.2886879181775</c:v>
                </c:pt>
                <c:pt idx="509">
                  <c:v>12.320415250123407</c:v>
                </c:pt>
                <c:pt idx="510">
                  <c:v>12.351956854804616</c:v>
                </c:pt>
                <c:pt idx="511">
                  <c:v>12.383312552793306</c:v>
                </c:pt>
                <c:pt idx="512">
                  <c:v>12.414482172728912</c:v>
                </c:pt>
                <c:pt idx="513">
                  <c:v>12.445465551285311</c:v>
                </c:pt>
                <c:pt idx="514">
                  <c:v>12.476262533139504</c:v>
                </c:pt>
                <c:pt idx="515">
                  <c:v>12.506872970938799</c:v>
                </c:pt>
                <c:pt idx="516">
                  <c:v>12.537296725269099</c:v>
                </c:pt>
                <c:pt idx="517">
                  <c:v>12.567533664622307</c:v>
                </c:pt>
                <c:pt idx="518">
                  <c:v>12.597583665364599</c:v>
                </c:pt>
                <c:pt idx="519">
                  <c:v>12.627446611704212</c:v>
                </c:pt>
                <c:pt idx="520">
                  <c:v>12.657122395658902</c:v>
                </c:pt>
                <c:pt idx="521">
                  <c:v>12.686610917024106</c:v>
                </c:pt>
                <c:pt idx="522">
                  <c:v>12.715912083340799</c:v>
                </c:pt>
                <c:pt idx="523">
                  <c:v>12.7450258098634</c:v>
                </c:pt>
                <c:pt idx="524">
                  <c:v>12.773952019527307</c:v>
                </c:pt>
                <c:pt idx="525">
                  <c:v>12.802690642916907</c:v>
                </c:pt>
                <c:pt idx="526">
                  <c:v>12.831241618233499</c:v>
                </c:pt>
                <c:pt idx="527">
                  <c:v>12.859604891263219</c:v>
                </c:pt>
                <c:pt idx="528">
                  <c:v>12.887780415344507</c:v>
                </c:pt>
                <c:pt idx="529">
                  <c:v>12.9157681513363</c:v>
                </c:pt>
                <c:pt idx="530">
                  <c:v>12.943568067585799</c:v>
                </c:pt>
                <c:pt idx="531">
                  <c:v>12.971180139896306</c:v>
                </c:pt>
                <c:pt idx="532">
                  <c:v>12.9986043514948</c:v>
                </c:pt>
                <c:pt idx="533">
                  <c:v>13.025840693000402</c:v>
                </c:pt>
                <c:pt idx="534">
                  <c:v>13.052889162391599</c:v>
                </c:pt>
                <c:pt idx="535">
                  <c:v>13.0797497649743</c:v>
                </c:pt>
                <c:pt idx="536">
                  <c:v>13.106422513349914</c:v>
                </c:pt>
                <c:pt idx="537">
                  <c:v>13.132907427382801</c:v>
                </c:pt>
                <c:pt idx="538">
                  <c:v>13.159204534168412</c:v>
                </c:pt>
                <c:pt idx="539">
                  <c:v>13.185313868001</c:v>
                </c:pt>
                <c:pt idx="540">
                  <c:v>13.211235470341601</c:v>
                </c:pt>
                <c:pt idx="541">
                  <c:v>13.236969389785498</c:v>
                </c:pt>
                <c:pt idx="542">
                  <c:v>13.262515682030799</c:v>
                </c:pt>
                <c:pt idx="543">
                  <c:v>13.287874409845299</c:v>
                </c:pt>
                <c:pt idx="544">
                  <c:v>13.3130456430353</c:v>
                </c:pt>
                <c:pt idx="545">
                  <c:v>13.338029458412699</c:v>
                </c:pt>
                <c:pt idx="546">
                  <c:v>13.362825939763214</c:v>
                </c:pt>
                <c:pt idx="547">
                  <c:v>13.387435177814307</c:v>
                </c:pt>
                <c:pt idx="548">
                  <c:v>13.411857270202702</c:v>
                </c:pt>
                <c:pt idx="549">
                  <c:v>13.4360923214425</c:v>
                </c:pt>
                <c:pt idx="550">
                  <c:v>13.4601404428929</c:v>
                </c:pt>
                <c:pt idx="551">
                  <c:v>13.484001752726099</c:v>
                </c:pt>
                <c:pt idx="552">
                  <c:v>13.5076763758951</c:v>
                </c:pt>
                <c:pt idx="553">
                  <c:v>13.531164444101398</c:v>
                </c:pt>
                <c:pt idx="554">
                  <c:v>13.554466095763312</c:v>
                </c:pt>
                <c:pt idx="555">
                  <c:v>13.577581475983402</c:v>
                </c:pt>
                <c:pt idx="556">
                  <c:v>13.6005107365161</c:v>
                </c:pt>
                <c:pt idx="557">
                  <c:v>13.6232540357364</c:v>
                </c:pt>
                <c:pt idx="558">
                  <c:v>13.645811538606907</c:v>
                </c:pt>
                <c:pt idx="559">
                  <c:v>13.6681834166458</c:v>
                </c:pt>
                <c:pt idx="560">
                  <c:v>13.6903698478952</c:v>
                </c:pt>
                <c:pt idx="561">
                  <c:v>13.712371016888399</c:v>
                </c:pt>
                <c:pt idx="562">
                  <c:v>13.734187114618001</c:v>
                </c:pt>
                <c:pt idx="563">
                  <c:v>13.755818338503706</c:v>
                </c:pt>
                <c:pt idx="564">
                  <c:v>13.7772648923603</c:v>
                </c:pt>
                <c:pt idx="565">
                  <c:v>13.7985269863652</c:v>
                </c:pt>
                <c:pt idx="566">
                  <c:v>13.819604837026416</c:v>
                </c:pt>
                <c:pt idx="567">
                  <c:v>13.840498667150801</c:v>
                </c:pt>
                <c:pt idx="568">
                  <c:v>13.861208705810999</c:v>
                </c:pt>
                <c:pt idx="569">
                  <c:v>13.8817351883144</c:v>
                </c:pt>
                <c:pt idx="570">
                  <c:v>13.902078356170099</c:v>
                </c:pt>
                <c:pt idx="571">
                  <c:v>13.922238457057</c:v>
                </c:pt>
                <c:pt idx="572">
                  <c:v>13.942215744791893</c:v>
                </c:pt>
                <c:pt idx="573">
                  <c:v>13.962010479297007</c:v>
                </c:pt>
                <c:pt idx="574">
                  <c:v>13.9816229265681</c:v>
                </c:pt>
                <c:pt idx="575">
                  <c:v>14.0010533586421</c:v>
                </c:pt>
                <c:pt idx="576">
                  <c:v>14.020302053564899</c:v>
                </c:pt>
                <c:pt idx="577">
                  <c:v>14.0393692953597</c:v>
                </c:pt>
                <c:pt idx="578">
                  <c:v>14.058255373993999</c:v>
                </c:pt>
                <c:pt idx="579">
                  <c:v>14.076960585348306</c:v>
                </c:pt>
                <c:pt idx="580">
                  <c:v>14.095485231183414</c:v>
                </c:pt>
                <c:pt idx="581">
                  <c:v>14.113829619108307</c:v>
                </c:pt>
                <c:pt idx="582">
                  <c:v>14.1319940625486</c:v>
                </c:pt>
                <c:pt idx="583">
                  <c:v>14.149978880713485</c:v>
                </c:pt>
                <c:pt idx="584">
                  <c:v>14.167784398564011</c:v>
                </c:pt>
                <c:pt idx="585">
                  <c:v>14.185410946781207</c:v>
                </c:pt>
                <c:pt idx="586">
                  <c:v>14.202858861733301</c:v>
                </c:pt>
                <c:pt idx="587">
                  <c:v>14.220128485444185</c:v>
                </c:pt>
                <c:pt idx="588">
                  <c:v>14.237220165560888</c:v>
                </c:pt>
                <c:pt idx="589">
                  <c:v>14.254134255321407</c:v>
                </c:pt>
                <c:pt idx="590">
                  <c:v>14.270871113522798</c:v>
                </c:pt>
                <c:pt idx="591">
                  <c:v>14.2874311044888</c:v>
                </c:pt>
                <c:pt idx="592">
                  <c:v>14.303814598037807</c:v>
                </c:pt>
                <c:pt idx="593">
                  <c:v>14.320021969450698</c:v>
                </c:pt>
                <c:pt idx="594">
                  <c:v>14.336053599438404</c:v>
                </c:pt>
                <c:pt idx="595">
                  <c:v>14.351909874110406</c:v>
                </c:pt>
                <c:pt idx="596">
                  <c:v>14.3675911849418</c:v>
                </c:pt>
                <c:pt idx="597">
                  <c:v>14.383097928741806</c:v>
                </c:pt>
                <c:pt idx="598">
                  <c:v>14.398430507621011</c:v>
                </c:pt>
                <c:pt idx="599">
                  <c:v>14.413589328959912</c:v>
                </c:pt>
                <c:pt idx="600">
                  <c:v>14.4285748053759</c:v>
                </c:pt>
                <c:pt idx="601">
                  <c:v>14.443387354692</c:v>
                </c:pt>
                <c:pt idx="602">
                  <c:v>14.458027399904207</c:v>
                </c:pt>
                <c:pt idx="603">
                  <c:v>14.472495369149112</c:v>
                </c:pt>
                <c:pt idx="604">
                  <c:v>14.4867916956724</c:v>
                </c:pt>
                <c:pt idx="605">
                  <c:v>14.500916817796307</c:v>
                </c:pt>
                <c:pt idx="606">
                  <c:v>14.5148711788872</c:v>
                </c:pt>
                <c:pt idx="607">
                  <c:v>14.528655227324</c:v>
                </c:pt>
                <c:pt idx="608">
                  <c:v>14.5422694164658</c:v>
                </c:pt>
                <c:pt idx="609">
                  <c:v>14.555714204619507</c:v>
                </c:pt>
                <c:pt idx="610">
                  <c:v>14.568990055007907</c:v>
                </c:pt>
                <c:pt idx="611">
                  <c:v>14.582097435737307</c:v>
                </c:pt>
                <c:pt idx="612">
                  <c:v>14.595036819765818</c:v>
                </c:pt>
                <c:pt idx="613">
                  <c:v>14.607808684870491</c:v>
                </c:pt>
                <c:pt idx="614">
                  <c:v>14.6204135136161</c:v>
                </c:pt>
                <c:pt idx="615">
                  <c:v>14.632851793321898</c:v>
                </c:pt>
                <c:pt idx="616">
                  <c:v>14.645124016030399</c:v>
                </c:pt>
                <c:pt idx="617">
                  <c:v>14.657230678474702</c:v>
                </c:pt>
                <c:pt idx="618">
                  <c:v>14.6691722820464</c:v>
                </c:pt>
                <c:pt idx="619">
                  <c:v>14.680949332763802</c:v>
                </c:pt>
                <c:pt idx="620">
                  <c:v>14.6925623412391</c:v>
                </c:pt>
                <c:pt idx="621">
                  <c:v>14.704011822646898</c:v>
                </c:pt>
                <c:pt idx="622">
                  <c:v>14.715298296691499</c:v>
                </c:pt>
                <c:pt idx="623">
                  <c:v>14.7264222875752</c:v>
                </c:pt>
                <c:pt idx="624">
                  <c:v>14.737384323965799</c:v>
                </c:pt>
                <c:pt idx="625">
                  <c:v>14.748184938964799</c:v>
                </c:pt>
                <c:pt idx="626">
                  <c:v>14.758824670074601</c:v>
                </c:pt>
                <c:pt idx="627">
                  <c:v>14.769304059167407</c:v>
                </c:pt>
                <c:pt idx="628">
                  <c:v>14.779623652451798</c:v>
                </c:pt>
                <c:pt idx="629">
                  <c:v>14.789784000441704</c:v>
                </c:pt>
                <c:pt idx="630">
                  <c:v>14.799785657923502</c:v>
                </c:pt>
                <c:pt idx="631">
                  <c:v>14.8096291839241</c:v>
                </c:pt>
                <c:pt idx="632">
                  <c:v>14.819315141679001</c:v>
                </c:pt>
                <c:pt idx="633">
                  <c:v>14.828844098599907</c:v>
                </c:pt>
                <c:pt idx="634">
                  <c:v>14.838216626242399</c:v>
                </c:pt>
                <c:pt idx="635">
                  <c:v>14.847433300274202</c:v>
                </c:pt>
                <c:pt idx="636">
                  <c:v>14.856494700442914</c:v>
                </c:pt>
                <c:pt idx="637">
                  <c:v>14.865401410543312</c:v>
                </c:pt>
                <c:pt idx="638">
                  <c:v>14.874154018386216</c:v>
                </c:pt>
                <c:pt idx="639">
                  <c:v>14.882753115765311</c:v>
                </c:pt>
                <c:pt idx="640">
                  <c:v>14.891199298425507</c:v>
                </c:pt>
                <c:pt idx="641">
                  <c:v>14.8994931660311</c:v>
                </c:pt>
                <c:pt idx="642">
                  <c:v>14.9076353221327</c:v>
                </c:pt>
                <c:pt idx="643">
                  <c:v>14.915626374135806</c:v>
                </c:pt>
                <c:pt idx="644">
                  <c:v>14.923466933268807</c:v>
                </c:pt>
                <c:pt idx="645">
                  <c:v>14.9311576145498</c:v>
                </c:pt>
                <c:pt idx="646">
                  <c:v>14.9386990367558</c:v>
                </c:pt>
                <c:pt idx="647">
                  <c:v>14.946091822389302</c:v>
                </c:pt>
                <c:pt idx="648">
                  <c:v>14.953336597647116</c:v>
                </c:pt>
                <c:pt idx="649">
                  <c:v>14.960433992387614</c:v>
                </c:pt>
                <c:pt idx="650">
                  <c:v>14.967384640098899</c:v>
                </c:pt>
                <c:pt idx="651">
                  <c:v>14.974189177866407</c:v>
                </c:pt>
                <c:pt idx="652">
                  <c:v>14.980848246340907</c:v>
                </c:pt>
                <c:pt idx="653">
                  <c:v>14.987362489706401</c:v>
                </c:pt>
                <c:pt idx="654">
                  <c:v>14.993732555647716</c:v>
                </c:pt>
                <c:pt idx="655">
                  <c:v>14.999959095318607</c:v>
                </c:pt>
                <c:pt idx="656">
                  <c:v>15.0060427633095</c:v>
                </c:pt>
                <c:pt idx="657">
                  <c:v>15.011984217615307</c:v>
                </c:pt>
                <c:pt idx="658">
                  <c:v>15.017784119603308</c:v>
                </c:pt>
                <c:pt idx="659">
                  <c:v>15.023443133980907</c:v>
                </c:pt>
                <c:pt idx="660">
                  <c:v>15.028961928763794</c:v>
                </c:pt>
                <c:pt idx="661">
                  <c:v>15.034341175243398</c:v>
                </c:pt>
                <c:pt idx="662">
                  <c:v>15.039581547954899</c:v>
                </c:pt>
                <c:pt idx="663">
                  <c:v>15.044683724644999</c:v>
                </c:pt>
                <c:pt idx="664">
                  <c:v>15.049648386239999</c:v>
                </c:pt>
                <c:pt idx="665">
                  <c:v>15.054476216813311</c:v>
                </c:pt>
                <c:pt idx="666">
                  <c:v>15.059167903553501</c:v>
                </c:pt>
                <c:pt idx="667">
                  <c:v>15.063724136732302</c:v>
                </c:pt>
                <c:pt idx="668">
                  <c:v>15.068145609672101</c:v>
                </c:pt>
                <c:pt idx="669">
                  <c:v>15.072433018713712</c:v>
                </c:pt>
                <c:pt idx="670">
                  <c:v>15.076587063184911</c:v>
                </c:pt>
                <c:pt idx="671">
                  <c:v>15.0806084453673</c:v>
                </c:pt>
                <c:pt idx="672">
                  <c:v>15.084497870465311</c:v>
                </c:pt>
                <c:pt idx="673">
                  <c:v>15.088256046572701</c:v>
                </c:pt>
                <c:pt idx="674">
                  <c:v>15.091883684641701</c:v>
                </c:pt>
                <c:pt idx="675">
                  <c:v>15.095381498450001</c:v>
                </c:pt>
                <c:pt idx="676">
                  <c:v>15.098750204568702</c:v>
                </c:pt>
                <c:pt idx="677">
                  <c:v>15.101990522330698</c:v>
                </c:pt>
                <c:pt idx="678">
                  <c:v>15.1051031737979</c:v>
                </c:pt>
                <c:pt idx="679">
                  <c:v>15.1080888837293</c:v>
                </c:pt>
                <c:pt idx="680">
                  <c:v>15.110948379548899</c:v>
                </c:pt>
                <c:pt idx="681">
                  <c:v>15.113682391313599</c:v>
                </c:pt>
                <c:pt idx="682">
                  <c:v>15.116291651680701</c:v>
                </c:pt>
                <c:pt idx="683">
                  <c:v>15.1187768958763</c:v>
                </c:pt>
                <c:pt idx="684">
                  <c:v>15.121138861662399</c:v>
                </c:pt>
                <c:pt idx="685">
                  <c:v>15.123378289305698</c:v>
                </c:pt>
                <c:pt idx="686">
                  <c:v>15.125495921544402</c:v>
                </c:pt>
                <c:pt idx="687">
                  <c:v>15.127492503557002</c:v>
                </c:pt>
                <c:pt idx="688">
                  <c:v>15.129368782929394</c:v>
                </c:pt>
                <c:pt idx="689">
                  <c:v>15.131125509623001</c:v>
                </c:pt>
                <c:pt idx="690">
                  <c:v>15.1327634359429</c:v>
                </c:pt>
                <c:pt idx="691">
                  <c:v>15.1342833165054</c:v>
                </c:pt>
                <c:pt idx="692">
                  <c:v>15.135685908205707</c:v>
                </c:pt>
                <c:pt idx="693">
                  <c:v>15.136971970185893</c:v>
                </c:pt>
                <c:pt idx="694">
                  <c:v>15.138142263803099</c:v>
                </c:pt>
                <c:pt idx="695">
                  <c:v>15.1391975525968</c:v>
                </c:pt>
                <c:pt idx="696">
                  <c:v>15.140138602257201</c:v>
                </c:pt>
                <c:pt idx="697">
                  <c:v>15.140966180592585</c:v>
                </c:pt>
                <c:pt idx="698">
                  <c:v>15.141681057497498</c:v>
                </c:pt>
                <c:pt idx="699">
                  <c:v>15.1422840049205</c:v>
                </c:pt>
                <c:pt idx="700">
                  <c:v>15.142775796831893</c:v>
                </c:pt>
                <c:pt idx="701">
                  <c:v>15.143157209191799</c:v>
                </c:pt>
                <c:pt idx="702">
                  <c:v>15.1434290199178</c:v>
                </c:pt>
                <c:pt idx="703">
                  <c:v>15.143592008852902</c:v>
                </c:pt>
                <c:pt idx="704">
                  <c:v>15.143646957733402</c:v>
                </c:pt>
                <c:pt idx="705">
                  <c:v>15.143594650156302</c:v>
                </c:pt>
                <c:pt idx="706">
                  <c:v>15.143435871547911</c:v>
                </c:pt>
                <c:pt idx="707">
                  <c:v>15.143171409131085</c:v>
                </c:pt>
                <c:pt idx="708">
                  <c:v>15.1428020518936</c:v>
                </c:pt>
                <c:pt idx="709">
                  <c:v>15.142328590555193</c:v>
                </c:pt>
                <c:pt idx="710">
                  <c:v>15.1417518175362</c:v>
                </c:pt>
                <c:pt idx="711">
                  <c:v>15.141072526925099</c:v>
                </c:pt>
                <c:pt idx="712">
                  <c:v>15.1402915144463</c:v>
                </c:pt>
                <c:pt idx="713">
                  <c:v>15.139409577427914</c:v>
                </c:pt>
                <c:pt idx="714">
                  <c:v>15.1384275147698</c:v>
                </c:pt>
                <c:pt idx="715">
                  <c:v>15.137346126911494</c:v>
                </c:pt>
                <c:pt idx="716">
                  <c:v>15.1361662157998</c:v>
                </c:pt>
                <c:pt idx="717">
                  <c:v>15.134888584856398</c:v>
                </c:pt>
                <c:pt idx="718">
                  <c:v>15.133514038946611</c:v>
                </c:pt>
                <c:pt idx="719">
                  <c:v>15.1320433843463</c:v>
                </c:pt>
                <c:pt idx="720">
                  <c:v>15.13047742871</c:v>
                </c:pt>
                <c:pt idx="721">
                  <c:v>15.128816981038998</c:v>
                </c:pt>
                <c:pt idx="722">
                  <c:v>15.127062851649002</c:v>
                </c:pt>
                <c:pt idx="723">
                  <c:v>15.125215852137799</c:v>
                </c:pt>
                <c:pt idx="724">
                  <c:v>15.123276795353698</c:v>
                </c:pt>
                <c:pt idx="725">
                  <c:v>15.121246495362501</c:v>
                </c:pt>
                <c:pt idx="726">
                  <c:v>15.119125767416298</c:v>
                </c:pt>
                <c:pt idx="727">
                  <c:v>15.116915427920301</c:v>
                </c:pt>
                <c:pt idx="728">
                  <c:v>15.114616294401607</c:v>
                </c:pt>
                <c:pt idx="729">
                  <c:v>15.112229185476492</c:v>
                </c:pt>
                <c:pt idx="730">
                  <c:v>15.109754920818602</c:v>
                </c:pt>
                <c:pt idx="731">
                  <c:v>15.107194321126199</c:v>
                </c:pt>
                <c:pt idx="732">
                  <c:v>15.104548208091</c:v>
                </c:pt>
                <c:pt idx="733">
                  <c:v>15.101817404364898</c:v>
                </c:pt>
                <c:pt idx="734">
                  <c:v>15.099002733528907</c:v>
                </c:pt>
                <c:pt idx="735">
                  <c:v>15.096105020059699</c:v>
                </c:pt>
                <c:pt idx="736">
                  <c:v>15.093125089299098</c:v>
                </c:pt>
                <c:pt idx="737">
                  <c:v>15.090063767420299</c:v>
                </c:pt>
                <c:pt idx="738">
                  <c:v>15.086921881396901</c:v>
                </c:pt>
                <c:pt idx="739">
                  <c:v>15.083700258970007</c:v>
                </c:pt>
                <c:pt idx="740">
                  <c:v>15.080399728616401</c:v>
                </c:pt>
                <c:pt idx="741">
                  <c:v>15.077021119516401</c:v>
                </c:pt>
                <c:pt idx="742">
                  <c:v>15.0735652615218</c:v>
                </c:pt>
                <c:pt idx="743">
                  <c:v>15.070032985123406</c:v>
                </c:pt>
                <c:pt idx="744">
                  <c:v>15.0664251214189</c:v>
                </c:pt>
                <c:pt idx="745">
                  <c:v>15.062742502081107</c:v>
                </c:pt>
                <c:pt idx="746">
                  <c:v>15.058985959325502</c:v>
                </c:pt>
                <c:pt idx="747">
                  <c:v>15.055156325877707</c:v>
                </c:pt>
                <c:pt idx="748">
                  <c:v>15.051254434942207</c:v>
                </c:pt>
                <c:pt idx="749">
                  <c:v>15.047281120169798</c:v>
                </c:pt>
                <c:pt idx="750">
                  <c:v>15.043237215624911</c:v>
                </c:pt>
                <c:pt idx="751">
                  <c:v>15.039123555754101</c:v>
                </c:pt>
                <c:pt idx="752">
                  <c:v>15.0349409753539</c:v>
                </c:pt>
                <c:pt idx="753">
                  <c:v>15.030690309538</c:v>
                </c:pt>
                <c:pt idx="754">
                  <c:v>15.0263723937062</c:v>
                </c:pt>
                <c:pt idx="755">
                  <c:v>15.021988063510891</c:v>
                </c:pt>
                <c:pt idx="756">
                  <c:v>15.017538154826207</c:v>
                </c:pt>
                <c:pt idx="757">
                  <c:v>15.013023503715001</c:v>
                </c:pt>
                <c:pt idx="758">
                  <c:v>15.008444946396899</c:v>
                </c:pt>
                <c:pt idx="759">
                  <c:v>15.003803319216306</c:v>
                </c:pt>
                <c:pt idx="760">
                  <c:v>14.999099458610306</c:v>
                </c:pt>
                <c:pt idx="761">
                  <c:v>14.9943342010761</c:v>
                </c:pt>
                <c:pt idx="762">
                  <c:v>14.9895083831394</c:v>
                </c:pt>
                <c:pt idx="763">
                  <c:v>14.984622841321499</c:v>
                </c:pt>
                <c:pt idx="764">
                  <c:v>14.979678412108207</c:v>
                </c:pt>
                <c:pt idx="765">
                  <c:v>14.9746759319167</c:v>
                </c:pt>
                <c:pt idx="766">
                  <c:v>14.969616237063816</c:v>
                </c:pt>
                <c:pt idx="767">
                  <c:v>14.9645001637339</c:v>
                </c:pt>
                <c:pt idx="768">
                  <c:v>14.9593285479465</c:v>
                </c:pt>
                <c:pt idx="769">
                  <c:v>14.954102225524407</c:v>
                </c:pt>
                <c:pt idx="770">
                  <c:v>14.948822032061299</c:v>
                </c:pt>
                <c:pt idx="771">
                  <c:v>14.943488802889807</c:v>
                </c:pt>
                <c:pt idx="772">
                  <c:v>14.938103373049</c:v>
                </c:pt>
                <c:pt idx="773">
                  <c:v>14.932666577252611</c:v>
                </c:pt>
                <c:pt idx="774">
                  <c:v>14.927179249856801</c:v>
                </c:pt>
                <c:pt idx="775">
                  <c:v>14.921642224827806</c:v>
                </c:pt>
                <c:pt idx="776">
                  <c:v>14.916056335709916</c:v>
                </c:pt>
                <c:pt idx="777">
                  <c:v>14.9104224155934</c:v>
                </c:pt>
                <c:pt idx="778">
                  <c:v>14.904741297082102</c:v>
                </c:pt>
                <c:pt idx="779">
                  <c:v>14.899013812261806</c:v>
                </c:pt>
                <c:pt idx="780">
                  <c:v>14.8932407926671</c:v>
                </c:pt>
                <c:pt idx="781">
                  <c:v>14.887423069250399</c:v>
                </c:pt>
                <c:pt idx="782">
                  <c:v>14.881561472349199</c:v>
                </c:pt>
                <c:pt idx="783">
                  <c:v>14.875656831653618</c:v>
                </c:pt>
                <c:pt idx="784">
                  <c:v>14.869709976174807</c:v>
                </c:pt>
                <c:pt idx="785">
                  <c:v>14.863721734212501</c:v>
                </c:pt>
                <c:pt idx="786">
                  <c:v>14.857692933323111</c:v>
                </c:pt>
                <c:pt idx="787">
                  <c:v>14.851624400287006</c:v>
                </c:pt>
                <c:pt idx="788">
                  <c:v>14.845516961077102</c:v>
                </c:pt>
                <c:pt idx="789">
                  <c:v>14.839371440826193</c:v>
                </c:pt>
                <c:pt idx="790">
                  <c:v>14.8331886637949</c:v>
                </c:pt>
                <c:pt idx="791">
                  <c:v>14.8269694533397</c:v>
                </c:pt>
                <c:pt idx="792">
                  <c:v>14.820714631880406</c:v>
                </c:pt>
                <c:pt idx="793">
                  <c:v>14.8144250208685</c:v>
                </c:pt>
                <c:pt idx="794">
                  <c:v>14.808101440754692</c:v>
                </c:pt>
                <c:pt idx="795">
                  <c:v>14.801744710956607</c:v>
                </c:pt>
                <c:pt idx="796">
                  <c:v>14.795355649827</c:v>
                </c:pt>
                <c:pt idx="797">
                  <c:v>14.7889350746212</c:v>
                </c:pt>
                <c:pt idx="798">
                  <c:v>14.782483801465307</c:v>
                </c:pt>
                <c:pt idx="799">
                  <c:v>14.776002645323899</c:v>
                </c:pt>
                <c:pt idx="800">
                  <c:v>14.769492419967916</c:v>
                </c:pt>
                <c:pt idx="801">
                  <c:v>14.762953937942207</c:v>
                </c:pt>
                <c:pt idx="802">
                  <c:v>14.7563880105342</c:v>
                </c:pt>
                <c:pt idx="803">
                  <c:v>14.749795447740498</c:v>
                </c:pt>
                <c:pt idx="804">
                  <c:v>14.743177058235901</c:v>
                </c:pt>
                <c:pt idx="805">
                  <c:v>14.7365336493404</c:v>
                </c:pt>
                <c:pt idx="806">
                  <c:v>14.7298660269878</c:v>
                </c:pt>
                <c:pt idx="807">
                  <c:v>14.723174995692498</c:v>
                </c:pt>
                <c:pt idx="808">
                  <c:v>14.716461358518799</c:v>
                </c:pt>
                <c:pt idx="809">
                  <c:v>14.709725917047207</c:v>
                </c:pt>
                <c:pt idx="810">
                  <c:v>14.7029694713433</c:v>
                </c:pt>
                <c:pt idx="811">
                  <c:v>14.696192819925312</c:v>
                </c:pt>
                <c:pt idx="812">
                  <c:v>14.689396759732</c:v>
                </c:pt>
                <c:pt idx="813">
                  <c:v>14.6825820860901</c:v>
                </c:pt>
                <c:pt idx="814">
                  <c:v>14.675749592682807</c:v>
                </c:pt>
                <c:pt idx="815">
                  <c:v>14.6689000715172</c:v>
                </c:pt>
                <c:pt idx="816">
                  <c:v>14.662034312892107</c:v>
                </c:pt>
                <c:pt idx="817">
                  <c:v>14.655153105366304</c:v>
                </c:pt>
                <c:pt idx="818">
                  <c:v>14.648257235725699</c:v>
                </c:pt>
                <c:pt idx="819">
                  <c:v>14.641347488951991</c:v>
                </c:pt>
                <c:pt idx="820">
                  <c:v>14.6344246481897</c:v>
                </c:pt>
                <c:pt idx="821">
                  <c:v>14.6274894947148</c:v>
                </c:pt>
                <c:pt idx="822">
                  <c:v>14.620542807901908</c:v>
                </c:pt>
                <c:pt idx="823">
                  <c:v>14.613585365192501</c:v>
                </c:pt>
                <c:pt idx="824">
                  <c:v>14.606617942062501</c:v>
                </c:pt>
                <c:pt idx="825">
                  <c:v>14.599641311990499</c:v>
                </c:pt>
                <c:pt idx="826">
                  <c:v>14.592656246425111</c:v>
                </c:pt>
                <c:pt idx="827">
                  <c:v>14.585663514753406</c:v>
                </c:pt>
                <c:pt idx="828">
                  <c:v>14.578663884268202</c:v>
                </c:pt>
                <c:pt idx="829">
                  <c:v>14.571658120135998</c:v>
                </c:pt>
                <c:pt idx="830">
                  <c:v>14.564646985365506</c:v>
                </c:pt>
                <c:pt idx="831">
                  <c:v>14.557631240774199</c:v>
                </c:pt>
                <c:pt idx="832">
                  <c:v>14.550611644957501</c:v>
                </c:pt>
                <c:pt idx="833">
                  <c:v>14.543588954255902</c:v>
                </c:pt>
                <c:pt idx="834">
                  <c:v>14.536563922722699</c:v>
                </c:pt>
                <c:pt idx="835">
                  <c:v>14.5295373020924</c:v>
                </c:pt>
                <c:pt idx="836">
                  <c:v>14.522509841747912</c:v>
                </c:pt>
                <c:pt idx="837">
                  <c:v>14.515482288689016</c:v>
                </c:pt>
                <c:pt idx="838">
                  <c:v>14.5084553874997</c:v>
                </c:pt>
                <c:pt idx="839">
                  <c:v>14.501429880316399</c:v>
                </c:pt>
                <c:pt idx="840">
                  <c:v>14.494406506795611</c:v>
                </c:pt>
                <c:pt idx="841">
                  <c:v>14.487386004081706</c:v>
                </c:pt>
                <c:pt idx="842">
                  <c:v>14.480369106774798</c:v>
                </c:pt>
                <c:pt idx="843">
                  <c:v>14.473356546899007</c:v>
                </c:pt>
                <c:pt idx="844">
                  <c:v>14.466349053869614</c:v>
                </c:pt>
                <c:pt idx="845">
                  <c:v>14.459347354461007</c:v>
                </c:pt>
                <c:pt idx="846">
                  <c:v>14.452352172775599</c:v>
                </c:pt>
                <c:pt idx="847">
                  <c:v>14.445364230209806</c:v>
                </c:pt>
                <c:pt idx="848">
                  <c:v>14.4383842454237</c:v>
                </c:pt>
                <c:pt idx="849">
                  <c:v>14.431412934307707</c:v>
                </c:pt>
                <c:pt idx="850">
                  <c:v>14.4244510099509</c:v>
                </c:pt>
                <c:pt idx="851">
                  <c:v>14.417499182608704</c:v>
                </c:pt>
                <c:pt idx="852">
                  <c:v>14.4105581596707</c:v>
                </c:pt>
                <c:pt idx="853">
                  <c:v>14.403628645629</c:v>
                </c:pt>
                <c:pt idx="854">
                  <c:v>14.396711342045204</c:v>
                </c:pt>
                <c:pt idx="855">
                  <c:v>14.389806947518611</c:v>
                </c:pt>
                <c:pt idx="856">
                  <c:v>14.382916157654806</c:v>
                </c:pt>
                <c:pt idx="857">
                  <c:v>14.376039665032106</c:v>
                </c:pt>
                <c:pt idx="858">
                  <c:v>14.369178159170501</c:v>
                </c:pt>
                <c:pt idx="859">
                  <c:v>14.362332326499214</c:v>
                </c:pt>
                <c:pt idx="860">
                  <c:v>14.355502850324321</c:v>
                </c:pt>
                <c:pt idx="861">
                  <c:v>14.348690410796801</c:v>
                </c:pt>
                <c:pt idx="862">
                  <c:v>14.341895684880299</c:v>
                </c:pt>
                <c:pt idx="863">
                  <c:v>14.3351193463191</c:v>
                </c:pt>
                <c:pt idx="864">
                  <c:v>14.328362065605701</c:v>
                </c:pt>
                <c:pt idx="865">
                  <c:v>14.321624509949007</c:v>
                </c:pt>
                <c:pt idx="866">
                  <c:v>14.314907343241902</c:v>
                </c:pt>
                <c:pt idx="867">
                  <c:v>14.3082112260294</c:v>
                </c:pt>
                <c:pt idx="868">
                  <c:v>14.301536815475716</c:v>
                </c:pt>
                <c:pt idx="869">
                  <c:v>14.294884765333398</c:v>
                </c:pt>
                <c:pt idx="870">
                  <c:v>14.288255725910085</c:v>
                </c:pt>
                <c:pt idx="871">
                  <c:v>14.281650344036498</c:v>
                </c:pt>
                <c:pt idx="872">
                  <c:v>14.275069263035</c:v>
                </c:pt>
                <c:pt idx="873">
                  <c:v>14.268513122686601</c:v>
                </c:pt>
                <c:pt idx="874">
                  <c:v>14.261982559199307</c:v>
                </c:pt>
                <c:pt idx="875">
                  <c:v>14.255478205175599</c:v>
                </c:pt>
                <c:pt idx="876">
                  <c:v>14.249000689580798</c:v>
                </c:pt>
                <c:pt idx="877">
                  <c:v>14.2425506377103</c:v>
                </c:pt>
                <c:pt idx="878">
                  <c:v>14.236128671157791</c:v>
                </c:pt>
                <c:pt idx="879">
                  <c:v>14.2297354077833</c:v>
                </c:pt>
                <c:pt idx="880">
                  <c:v>14.223371461680184</c:v>
                </c:pt>
                <c:pt idx="881">
                  <c:v>14.217037443144299</c:v>
                </c:pt>
                <c:pt idx="882">
                  <c:v>14.210733958640304</c:v>
                </c:pt>
                <c:pt idx="883">
                  <c:v>14.204461610770798</c:v>
                </c:pt>
                <c:pt idx="884">
                  <c:v>14.198220998243498</c:v>
                </c:pt>
                <c:pt idx="885">
                  <c:v>14.1920127158394</c:v>
                </c:pt>
                <c:pt idx="886">
                  <c:v>14.185837354380212</c:v>
                </c:pt>
                <c:pt idx="887">
                  <c:v>14.1796955006968</c:v>
                </c:pt>
                <c:pt idx="888">
                  <c:v>14.173587737596307</c:v>
                </c:pt>
                <c:pt idx="889">
                  <c:v>14.1675146438307</c:v>
                </c:pt>
                <c:pt idx="890">
                  <c:v>14.161476794063899</c:v>
                </c:pt>
                <c:pt idx="891">
                  <c:v>14.155474758840807</c:v>
                </c:pt>
                <c:pt idx="892">
                  <c:v>14.149509104553401</c:v>
                </c:pt>
                <c:pt idx="893">
                  <c:v>14.1435803934103</c:v>
                </c:pt>
                <c:pt idx="894">
                  <c:v>14.1376891834033</c:v>
                </c:pt>
                <c:pt idx="895">
                  <c:v>14.131836028276204</c:v>
                </c:pt>
                <c:pt idx="896">
                  <c:v>14.126021477491998</c:v>
                </c:pt>
                <c:pt idx="897">
                  <c:v>14.1202460762011</c:v>
                </c:pt>
                <c:pt idx="898">
                  <c:v>14.114510365208501</c:v>
                </c:pt>
                <c:pt idx="899">
                  <c:v>14.108814880943099</c:v>
                </c:pt>
                <c:pt idx="900">
                  <c:v>14.103160155423801</c:v>
                </c:pt>
                <c:pt idx="901">
                  <c:v>14.097546716228612</c:v>
                </c:pt>
                <c:pt idx="902">
                  <c:v>14.091975086461494</c:v>
                </c:pt>
                <c:pt idx="903">
                  <c:v>14.0864457847214</c:v>
                </c:pt>
                <c:pt idx="904">
                  <c:v>14.080959325069102</c:v>
                </c:pt>
                <c:pt idx="905">
                  <c:v>14.075516216995316</c:v>
                </c:pt>
                <c:pt idx="906">
                  <c:v>14.070116965388907</c:v>
                </c:pt>
                <c:pt idx="907">
                  <c:v>14.0647620705041</c:v>
                </c:pt>
                <c:pt idx="908">
                  <c:v>14.059452027929112</c:v>
                </c:pt>
                <c:pt idx="909">
                  <c:v>14.054187328553002</c:v>
                </c:pt>
                <c:pt idx="910">
                  <c:v>14.048968458534588</c:v>
                </c:pt>
                <c:pt idx="911">
                  <c:v>14.043795899269806</c:v>
                </c:pt>
                <c:pt idx="912">
                  <c:v>14.038670127358893</c:v>
                </c:pt>
                <c:pt idx="913">
                  <c:v>14.0335916145757</c:v>
                </c:pt>
                <c:pt idx="914">
                  <c:v>14.028560827834101</c:v>
                </c:pt>
                <c:pt idx="915">
                  <c:v>14.0235782291566</c:v>
                </c:pt>
                <c:pt idx="916">
                  <c:v>14.018644275642007</c:v>
                </c:pt>
                <c:pt idx="917">
                  <c:v>14.013759419433304</c:v>
                </c:pt>
                <c:pt idx="918">
                  <c:v>14.008924107685701</c:v>
                </c:pt>
                <c:pt idx="919">
                  <c:v>14.004138782534094</c:v>
                </c:pt>
                <c:pt idx="920">
                  <c:v>13.9994038810608</c:v>
                </c:pt>
                <c:pt idx="921">
                  <c:v>13.994719835264211</c:v>
                </c:pt>
                <c:pt idx="922">
                  <c:v>13.990087072025611</c:v>
                </c:pt>
                <c:pt idx="923">
                  <c:v>13.985506013077714</c:v>
                </c:pt>
                <c:pt idx="924">
                  <c:v>13.980977074972399</c:v>
                </c:pt>
                <c:pt idx="925">
                  <c:v>13.976500669048407</c:v>
                </c:pt>
                <c:pt idx="926">
                  <c:v>13.972077201399006</c:v>
                </c:pt>
                <c:pt idx="927">
                  <c:v>13.967707072840502</c:v>
                </c:pt>
                <c:pt idx="928">
                  <c:v>13.963390678879307</c:v>
                </c:pt>
                <c:pt idx="929">
                  <c:v>13.9591284096803</c:v>
                </c:pt>
                <c:pt idx="930">
                  <c:v>13.9549206500346</c:v>
                </c:pt>
                <c:pt idx="931">
                  <c:v>13.950767779326911</c:v>
                </c:pt>
                <c:pt idx="932">
                  <c:v>13.946670171504101</c:v>
                </c:pt>
                <c:pt idx="933">
                  <c:v>13.942628195042801</c:v>
                </c:pt>
                <c:pt idx="934">
                  <c:v>13.938642212916907</c:v>
                </c:pt>
                <c:pt idx="935">
                  <c:v>13.9347125825657</c:v>
                </c:pt>
                <c:pt idx="936">
                  <c:v>13.930839655861707</c:v>
                </c:pt>
                <c:pt idx="937">
                  <c:v>13.927023779079001</c:v>
                </c:pt>
                <c:pt idx="938">
                  <c:v>13.923265292859501</c:v>
                </c:pt>
                <c:pt idx="939">
                  <c:v>13.919564532183012</c:v>
                </c:pt>
                <c:pt idx="940">
                  <c:v>13.915921826332999</c:v>
                </c:pt>
                <c:pt idx="941">
                  <c:v>13.912337498865911</c:v>
                </c:pt>
                <c:pt idx="942">
                  <c:v>13.908811867578498</c:v>
                </c:pt>
                <c:pt idx="943">
                  <c:v>13.905345244475207</c:v>
                </c:pt>
                <c:pt idx="944">
                  <c:v>13.901937935736907</c:v>
                </c:pt>
                <c:pt idx="945">
                  <c:v>13.898590241688007</c:v>
                </c:pt>
                <c:pt idx="946">
                  <c:v>13.895302456764504</c:v>
                </c:pt>
                <c:pt idx="947">
                  <c:v>13.892074869482407</c:v>
                </c:pt>
                <c:pt idx="948">
                  <c:v>13.888907762404401</c:v>
                </c:pt>
                <c:pt idx="949">
                  <c:v>13.885801412108707</c:v>
                </c:pt>
                <c:pt idx="950">
                  <c:v>13.882756089156807</c:v>
                </c:pt>
                <c:pt idx="951">
                  <c:v>13.879772058060707</c:v>
                </c:pt>
                <c:pt idx="952">
                  <c:v>13.876849577251107</c:v>
                </c:pt>
                <c:pt idx="953">
                  <c:v>13.873988899045711</c:v>
                </c:pt>
                <c:pt idx="954">
                  <c:v>13.871190269616006</c:v>
                </c:pt>
                <c:pt idx="955">
                  <c:v>13.868453928956304</c:v>
                </c:pt>
                <c:pt idx="956">
                  <c:v>13.865780110850611</c:v>
                </c:pt>
                <c:pt idx="957">
                  <c:v>13.863169042841404</c:v>
                </c:pt>
                <c:pt idx="958">
                  <c:v>13.8606209461965</c:v>
                </c:pt>
                <c:pt idx="959">
                  <c:v>13.858136035877507</c:v>
                </c:pt>
                <c:pt idx="960">
                  <c:v>13.855714520507414</c:v>
                </c:pt>
                <c:pt idx="961">
                  <c:v>13.853356602338707</c:v>
                </c:pt>
                <c:pt idx="962">
                  <c:v>13.851062477221102</c:v>
                </c:pt>
                <c:pt idx="963">
                  <c:v>13.848832334568804</c:v>
                </c:pt>
                <c:pt idx="964">
                  <c:v>13.846666357329712</c:v>
                </c:pt>
                <c:pt idx="965">
                  <c:v>13.844564721951798</c:v>
                </c:pt>
                <c:pt idx="966">
                  <c:v>13.842527598351907</c:v>
                </c:pt>
                <c:pt idx="967">
                  <c:v>13.8405551498831</c:v>
                </c:pt>
                <c:pt idx="968">
                  <c:v>13.838647533302504</c:v>
                </c:pt>
                <c:pt idx="969">
                  <c:v>13.836804898740212</c:v>
                </c:pt>
                <c:pt idx="970">
                  <c:v>13.8350273896651</c:v>
                </c:pt>
                <c:pt idx="971">
                  <c:v>13.833315142854698</c:v>
                </c:pt>
                <c:pt idx="972">
                  <c:v>13.831668288361501</c:v>
                </c:pt>
                <c:pt idx="973">
                  <c:v>13.830086949482107</c:v>
                </c:pt>
                <c:pt idx="974">
                  <c:v>13.8285712427239</c:v>
                </c:pt>
                <c:pt idx="975">
                  <c:v>13.827121277773401</c:v>
                </c:pt>
                <c:pt idx="976">
                  <c:v>13.825737157464808</c:v>
                </c:pt>
                <c:pt idx="977">
                  <c:v>13.8244189777465</c:v>
                </c:pt>
                <c:pt idx="978">
                  <c:v>13.823166827649807</c:v>
                </c:pt>
                <c:pt idx="979">
                  <c:v>13.8219807892566</c:v>
                </c:pt>
                <c:pt idx="980">
                  <c:v>13.820860937666907</c:v>
                </c:pt>
                <c:pt idx="981">
                  <c:v>13.819807340967404</c:v>
                </c:pt>
                <c:pt idx="982">
                  <c:v>13.818820060198398</c:v>
                </c:pt>
                <c:pt idx="983">
                  <c:v>13.8178991493224</c:v>
                </c:pt>
                <c:pt idx="984">
                  <c:v>13.8170446551915</c:v>
                </c:pt>
                <c:pt idx="985">
                  <c:v>13.816256617515707</c:v>
                </c:pt>
                <c:pt idx="986">
                  <c:v>13.815535068830007</c:v>
                </c:pt>
                <c:pt idx="987">
                  <c:v>13.814880034462911</c:v>
                </c:pt>
                <c:pt idx="988">
                  <c:v>13.8142915325044</c:v>
                </c:pt>
                <c:pt idx="989">
                  <c:v>13.813769573772907</c:v>
                </c:pt>
                <c:pt idx="990">
                  <c:v>13.8133141617839</c:v>
                </c:pt>
                <c:pt idx="991">
                  <c:v>13.812925292717702</c:v>
                </c:pt>
                <c:pt idx="992">
                  <c:v>13.812602955386916</c:v>
                </c:pt>
                <c:pt idx="993">
                  <c:v>13.812347131204502</c:v>
                </c:pt>
                <c:pt idx="994">
                  <c:v>13.8121577941517</c:v>
                </c:pt>
                <c:pt idx="995">
                  <c:v>13.812034910745918</c:v>
                </c:pt>
                <c:pt idx="996">
                  <c:v>13.811978440008298</c:v>
                </c:pt>
                <c:pt idx="997">
                  <c:v>13.8119883334319</c:v>
                </c:pt>
                <c:pt idx="998">
                  <c:v>13.812064534949114</c:v>
                </c:pt>
                <c:pt idx="999">
                  <c:v>13.812206980900006</c:v>
                </c:pt>
                <c:pt idx="1000">
                  <c:v>13.812415599999811</c:v>
                </c:pt>
                <c:pt idx="1001">
                  <c:v>13.812690313306812</c:v>
                </c:pt>
                <c:pt idx="1002">
                  <c:v>13.8130310341904</c:v>
                </c:pt>
                <c:pt idx="1003">
                  <c:v>13.813437668298707</c:v>
                </c:pt>
                <c:pt idx="1004">
                  <c:v>13.813910113526607</c:v>
                </c:pt>
                <c:pt idx="1005">
                  <c:v>13.814448259983312</c:v>
                </c:pt>
                <c:pt idx="1006">
                  <c:v>13.815051989960304</c:v>
                </c:pt>
                <c:pt idx="1007">
                  <c:v>13.8157211778997</c:v>
                </c:pt>
                <c:pt idx="1008">
                  <c:v>13.816455690361407</c:v>
                </c:pt>
                <c:pt idx="1009">
                  <c:v>13.817255385990798</c:v>
                </c:pt>
                <c:pt idx="1010">
                  <c:v>13.818120115488</c:v>
                </c:pt>
                <c:pt idx="1011">
                  <c:v>13.8190497215733</c:v>
                </c:pt>
                <c:pt idx="1012">
                  <c:v>13.820044038957707</c:v>
                </c:pt>
                <c:pt idx="1013">
                  <c:v>13.821102894308806</c:v>
                </c:pt>
                <c:pt idx="1014">
                  <c:v>13.822226106219199</c:v>
                </c:pt>
                <c:pt idx="1015">
                  <c:v>13.823413485174999</c:v>
                </c:pt>
                <c:pt idx="1016">
                  <c:v>13.824664833522611</c:v>
                </c:pt>
                <c:pt idx="1017">
                  <c:v>13.825979945437204</c:v>
                </c:pt>
                <c:pt idx="1018">
                  <c:v>13.827358606890593</c:v>
                </c:pt>
                <c:pt idx="1019">
                  <c:v>13.8288005956187</c:v>
                </c:pt>
                <c:pt idx="1020">
                  <c:v>13.830305681089699</c:v>
                </c:pt>
                <c:pt idx="1021">
                  <c:v>13.831873624471998</c:v>
                </c:pt>
                <c:pt idx="1022">
                  <c:v>13.833504178601407</c:v>
                </c:pt>
                <c:pt idx="1023">
                  <c:v>13.835197087949707</c:v>
                </c:pt>
                <c:pt idx="1024">
                  <c:v>13.836952088592399</c:v>
                </c:pt>
                <c:pt idx="1025">
                  <c:v>13.838768908176201</c:v>
                </c:pt>
                <c:pt idx="1026">
                  <c:v>13.840647265886806</c:v>
                </c:pt>
                <c:pt idx="1027">
                  <c:v>13.842586872417714</c:v>
                </c:pt>
                <c:pt idx="1028">
                  <c:v>13.844587429936604</c:v>
                </c:pt>
                <c:pt idx="1029">
                  <c:v>13.8466486320544</c:v>
                </c:pt>
                <c:pt idx="1030">
                  <c:v>13.848770163792294</c:v>
                </c:pt>
                <c:pt idx="1031">
                  <c:v>13.850951701550301</c:v>
                </c:pt>
                <c:pt idx="1032">
                  <c:v>13.853192913074507</c:v>
                </c:pt>
                <c:pt idx="1033">
                  <c:v>13.855493457425316</c:v>
                </c:pt>
                <c:pt idx="1034">
                  <c:v>13.857852984944707</c:v>
                </c:pt>
                <c:pt idx="1035">
                  <c:v>13.860271137225199</c:v>
                </c:pt>
                <c:pt idx="1036">
                  <c:v>13.862747547076614</c:v>
                </c:pt>
                <c:pt idx="1037">
                  <c:v>13.865281838494214</c:v>
                </c:pt>
                <c:pt idx="1038">
                  <c:v>13.867873626626899</c:v>
                </c:pt>
                <c:pt idx="1039">
                  <c:v>13.870522517744512</c:v>
                </c:pt>
                <c:pt idx="1040">
                  <c:v>13.873228109206</c:v>
                </c:pt>
                <c:pt idx="1041">
                  <c:v>13.875989989427616</c:v>
                </c:pt>
                <c:pt idx="1042">
                  <c:v>13.878807737849908</c:v>
                </c:pt>
                <c:pt idx="1043">
                  <c:v>13.881680924906211</c:v>
                </c:pt>
                <c:pt idx="1044">
                  <c:v>13.884609111990207</c:v>
                </c:pt>
                <c:pt idx="1045">
                  <c:v>13.887591851424308</c:v>
                </c:pt>
                <c:pt idx="1046">
                  <c:v>13.890628686426099</c:v>
                </c:pt>
                <c:pt idx="1047">
                  <c:v>13.893719151078207</c:v>
                </c:pt>
                <c:pt idx="1048">
                  <c:v>13.896862770294801</c:v>
                </c:pt>
                <c:pt idx="1049">
                  <c:v>13.900059059789216</c:v>
                </c:pt>
                <c:pt idx="1050">
                  <c:v>13.903307526042704</c:v>
                </c:pt>
                <c:pt idx="1051">
                  <c:v>13.9066076662721</c:v>
                </c:pt>
                <c:pt idx="1052">
                  <c:v>13.909958968396699</c:v>
                </c:pt>
                <c:pt idx="1053">
                  <c:v>13.9133609110075</c:v>
                </c:pt>
                <c:pt idx="1054">
                  <c:v>13.916812963334499</c:v>
                </c:pt>
                <c:pt idx="1055">
                  <c:v>13.9203145852139</c:v>
                </c:pt>
                <c:pt idx="1056">
                  <c:v>13.9238652270567</c:v>
                </c:pt>
                <c:pt idx="1057">
                  <c:v>13.9274643298165</c:v>
                </c:pt>
                <c:pt idx="1058">
                  <c:v>13.931111324956998</c:v>
                </c:pt>
                <c:pt idx="1059">
                  <c:v>13.93480563442</c:v>
                </c:pt>
                <c:pt idx="1060">
                  <c:v>13.938546670593302</c:v>
                </c:pt>
                <c:pt idx="1061">
                  <c:v>13.9423338362785</c:v>
                </c:pt>
                <c:pt idx="1062">
                  <c:v>13.946166524659199</c:v>
                </c:pt>
                <c:pt idx="1063">
                  <c:v>13.950044119267812</c:v>
                </c:pt>
                <c:pt idx="1064">
                  <c:v>13.953965993954499</c:v>
                </c:pt>
                <c:pt idx="1065">
                  <c:v>13.957931512854502</c:v>
                </c:pt>
                <c:pt idx="1066">
                  <c:v>13.9619400303565</c:v>
                </c:pt>
                <c:pt idx="1067">
                  <c:v>13.965990891069714</c:v>
                </c:pt>
                <c:pt idx="1068">
                  <c:v>13.970083429791799</c:v>
                </c:pt>
                <c:pt idx="1069">
                  <c:v>13.9742169714774</c:v>
                </c:pt>
                <c:pt idx="1070">
                  <c:v>13.978390831205402</c:v>
                </c:pt>
                <c:pt idx="1071">
                  <c:v>13.982604314147016</c:v>
                </c:pt>
                <c:pt idx="1072">
                  <c:v>13.986856715533307</c:v>
                </c:pt>
                <c:pt idx="1073">
                  <c:v>13.991147320623799</c:v>
                </c:pt>
                <c:pt idx="1074">
                  <c:v>13.9954754046737</c:v>
                </c:pt>
                <c:pt idx="1075">
                  <c:v>13.999840232901212</c:v>
                </c:pt>
                <c:pt idx="1076">
                  <c:v>14.004241060456593</c:v>
                </c:pt>
                <c:pt idx="1077">
                  <c:v>14.008677132389399</c:v>
                </c:pt>
                <c:pt idx="1078">
                  <c:v>14.013147683616401</c:v>
                </c:pt>
                <c:pt idx="1079">
                  <c:v>14.017651938888907</c:v>
                </c:pt>
                <c:pt idx="1080">
                  <c:v>14.022189112761406</c:v>
                </c:pt>
                <c:pt idx="1081">
                  <c:v>14.0267584095596</c:v>
                </c:pt>
                <c:pt idx="1082">
                  <c:v>14.031359023346598</c:v>
                </c:pt>
                <c:pt idx="1083">
                  <c:v>14.035990137892902</c:v>
                </c:pt>
                <c:pt idx="1084">
                  <c:v>14.0406509266429</c:v>
                </c:pt>
                <c:pt idx="1085">
                  <c:v>14.045340552682907</c:v>
                </c:pt>
                <c:pt idx="1086">
                  <c:v>14.050058168709599</c:v>
                </c:pt>
                <c:pt idx="1087">
                  <c:v>14.054802916997104</c:v>
                </c:pt>
                <c:pt idx="1088">
                  <c:v>14.059573929365007</c:v>
                </c:pt>
                <c:pt idx="1089">
                  <c:v>14.064370327146499</c:v>
                </c:pt>
                <c:pt idx="1090">
                  <c:v>14.069191221156499</c:v>
                </c:pt>
                <c:pt idx="1091">
                  <c:v>14.0740357116584</c:v>
                </c:pt>
                <c:pt idx="1092">
                  <c:v>14.078902888332999</c:v>
                </c:pt>
                <c:pt idx="1093">
                  <c:v>14.083791830245907</c:v>
                </c:pt>
                <c:pt idx="1094">
                  <c:v>14.088701605815301</c:v>
                </c:pt>
                <c:pt idx="1095">
                  <c:v>14.093631272780208</c:v>
                </c:pt>
                <c:pt idx="1096">
                  <c:v>14.098579878167307</c:v>
                </c:pt>
                <c:pt idx="1097">
                  <c:v>14.103546458260407</c:v>
                </c:pt>
                <c:pt idx="1098">
                  <c:v>14.108530038566506</c:v>
                </c:pt>
                <c:pt idx="1099">
                  <c:v>14.113529633785404</c:v>
                </c:pt>
                <c:pt idx="1100">
                  <c:v>14.1185442477757</c:v>
                </c:pt>
                <c:pt idx="1101">
                  <c:v>14.123572873524704</c:v>
                </c:pt>
                <c:pt idx="1102">
                  <c:v>14.128614493113901</c:v>
                </c:pt>
                <c:pt idx="1103">
                  <c:v>14.133668077689199</c:v>
                </c:pt>
                <c:pt idx="1104">
                  <c:v>14.138732587426604</c:v>
                </c:pt>
                <c:pt idx="1105">
                  <c:v>14.1438069715024</c:v>
                </c:pt>
                <c:pt idx="1106">
                  <c:v>14.148890168058491</c:v>
                </c:pt>
                <c:pt idx="1107">
                  <c:v>14.1539811041722</c:v>
                </c:pt>
                <c:pt idx="1108">
                  <c:v>14.159078695822902</c:v>
                </c:pt>
                <c:pt idx="1109">
                  <c:v>14.1641818478603</c:v>
                </c:pt>
                <c:pt idx="1110">
                  <c:v>14.169289453972899</c:v>
                </c:pt>
                <c:pt idx="1111">
                  <c:v>14.174400396654207</c:v>
                </c:pt>
                <c:pt idx="1112">
                  <c:v>14.179513547173</c:v>
                </c:pt>
                <c:pt idx="1113">
                  <c:v>14.184627765538901</c:v>
                </c:pt>
                <c:pt idx="1114">
                  <c:v>14.189741900471001</c:v>
                </c:pt>
                <c:pt idx="1115">
                  <c:v>14.194854789366499</c:v>
                </c:pt>
                <c:pt idx="1116">
                  <c:v>14.199965258267104</c:v>
                </c:pt>
                <c:pt idx="1117">
                  <c:v>14.2050721218282</c:v>
                </c:pt>
                <c:pt idx="1118">
                  <c:v>14.210174183285593</c:v>
                </c:pt>
                <c:pt idx="1119">
                  <c:v>14.2152702344247</c:v>
                </c:pt>
                <c:pt idx="1120">
                  <c:v>14.2203590555467</c:v>
                </c:pt>
                <c:pt idx="1121">
                  <c:v>14.225439415438107</c:v>
                </c:pt>
                <c:pt idx="1122">
                  <c:v>14.230510071336999</c:v>
                </c:pt>
                <c:pt idx="1123">
                  <c:v>14.2355697689023</c:v>
                </c:pt>
                <c:pt idx="1124">
                  <c:v>14.240617242180399</c:v>
                </c:pt>
                <c:pt idx="1125">
                  <c:v>14.2456512135739</c:v>
                </c:pt>
                <c:pt idx="1126">
                  <c:v>14.250670393809207</c:v>
                </c:pt>
                <c:pt idx="1127">
                  <c:v>14.255673481903701</c:v>
                </c:pt>
                <c:pt idx="1128">
                  <c:v>14.2606591651353</c:v>
                </c:pt>
                <c:pt idx="1129">
                  <c:v>14.265626119007807</c:v>
                </c:pt>
                <c:pt idx="1130">
                  <c:v>14.2705730072213</c:v>
                </c:pt>
                <c:pt idx="1131">
                  <c:v>14.275498481637499</c:v>
                </c:pt>
                <c:pt idx="1132">
                  <c:v>14.280401182250793</c:v>
                </c:pt>
                <c:pt idx="1133">
                  <c:v>14.285279737152099</c:v>
                </c:pt>
                <c:pt idx="1134">
                  <c:v>14.290132762500598</c:v>
                </c:pt>
                <c:pt idx="1135">
                  <c:v>14.294958862488699</c:v>
                </c:pt>
                <c:pt idx="1136">
                  <c:v>14.299756629311499</c:v>
                </c:pt>
                <c:pt idx="1137">
                  <c:v>14.3045246431334</c:v>
                </c:pt>
                <c:pt idx="1138">
                  <c:v>14.3092614720579</c:v>
                </c:pt>
                <c:pt idx="1139">
                  <c:v>14.313965672092699</c:v>
                </c:pt>
                <c:pt idx="1140">
                  <c:v>14.318635787120202</c:v>
                </c:pt>
                <c:pt idx="1141">
                  <c:v>14.323270348864</c:v>
                </c:pt>
                <c:pt idx="1142">
                  <c:v>14.3278678768567</c:v>
                </c:pt>
                <c:pt idx="1143">
                  <c:v>14.332426878407318</c:v>
                </c:pt>
                <c:pt idx="1144">
                  <c:v>14.3369458485714</c:v>
                </c:pt>
                <c:pt idx="1145">
                  <c:v>14.341423270116</c:v>
                </c:pt>
                <c:pt idx="1146">
                  <c:v>14.345857613489214</c:v>
                </c:pt>
                <c:pt idx="1147">
                  <c:v>14.350247336787314</c:v>
                </c:pt>
                <c:pt idx="1148">
                  <c:v>14.354590885723407</c:v>
                </c:pt>
                <c:pt idx="1149">
                  <c:v>14.358886693594211</c:v>
                </c:pt>
                <c:pt idx="1150">
                  <c:v>14.363133181248704</c:v>
                </c:pt>
                <c:pt idx="1151">
                  <c:v>14.367328757055699</c:v>
                </c:pt>
                <c:pt idx="1152">
                  <c:v>14.371471816871702</c:v>
                </c:pt>
                <c:pt idx="1153">
                  <c:v>14.375560744008707</c:v>
                </c:pt>
                <c:pt idx="1154">
                  <c:v>14.379593909202214</c:v>
                </c:pt>
                <c:pt idx="1155">
                  <c:v>14.383569670578307</c:v>
                </c:pt>
                <c:pt idx="1156">
                  <c:v>14.38748637362322</c:v>
                </c:pt>
                <c:pt idx="1157">
                  <c:v>14.391342351149207</c:v>
                </c:pt>
                <c:pt idx="1158">
                  <c:v>14.395135923263407</c:v>
                </c:pt>
                <c:pt idx="1159">
                  <c:v>14.398865397336399</c:v>
                </c:pt>
                <c:pt idx="1160">
                  <c:v>14.402529067967311</c:v>
                </c:pt>
                <c:pt idx="1161">
                  <c:v>14.406125216956207</c:v>
                </c:pt>
                <c:pt idx="1162">
                  <c:v>14.409652113266507</c:v>
                </c:pt>
                <c:pt idx="1163">
                  <c:v>14.413108012998</c:v>
                </c:pt>
                <c:pt idx="1164">
                  <c:v>14.4164911593507</c:v>
                </c:pt>
                <c:pt idx="1165">
                  <c:v>14.4197997825952</c:v>
                </c:pt>
                <c:pt idx="1166">
                  <c:v>14.4230321000387</c:v>
                </c:pt>
                <c:pt idx="1167">
                  <c:v>14.426186315994707</c:v>
                </c:pt>
                <c:pt idx="1168">
                  <c:v>14.429260621749204</c:v>
                </c:pt>
                <c:pt idx="1169">
                  <c:v>14.432253195530198</c:v>
                </c:pt>
                <c:pt idx="1170">
                  <c:v>14.4351622024727</c:v>
                </c:pt>
                <c:pt idx="1171">
                  <c:v>14.437985794591098</c:v>
                </c:pt>
                <c:pt idx="1172">
                  <c:v>14.440722110741499</c:v>
                </c:pt>
                <c:pt idx="1173">
                  <c:v>14.443369276595099</c:v>
                </c:pt>
                <c:pt idx="1174">
                  <c:v>14.445925404601592</c:v>
                </c:pt>
                <c:pt idx="1175">
                  <c:v>14.448388593958898</c:v>
                </c:pt>
                <c:pt idx="1176">
                  <c:v>14.450756930582216</c:v>
                </c:pt>
                <c:pt idx="1177">
                  <c:v>14.453028487069204</c:v>
                </c:pt>
                <c:pt idx="1178">
                  <c:v>14.455201322669307</c:v>
                </c:pt>
                <c:pt idx="1179">
                  <c:v>14.457273483252091</c:v>
                </c:pt>
                <c:pt idx="1180">
                  <c:v>14.4592430012741</c:v>
                </c:pt>
                <c:pt idx="1181">
                  <c:v>14.461107895747212</c:v>
                </c:pt>
                <c:pt idx="1182">
                  <c:v>14.462866172206011</c:v>
                </c:pt>
                <c:pt idx="1183">
                  <c:v>14.464515822676207</c:v>
                </c:pt>
                <c:pt idx="1184">
                  <c:v>14.466054825642107</c:v>
                </c:pt>
                <c:pt idx="1185">
                  <c:v>14.4674811460151</c:v>
                </c:pt>
                <c:pt idx="1186">
                  <c:v>14.4687927351001</c:v>
                </c:pt>
                <c:pt idx="1187">
                  <c:v>14.469987530564616</c:v>
                </c:pt>
                <c:pt idx="1188">
                  <c:v>14.471063456406499</c:v>
                </c:pt>
                <c:pt idx="1189">
                  <c:v>14.4720184229214</c:v>
                </c:pt>
                <c:pt idx="1190">
                  <c:v>14.472850326670899</c:v>
                </c:pt>
                <c:pt idx="1191">
                  <c:v>14.473557050449807</c:v>
                </c:pt>
                <c:pt idx="1192">
                  <c:v>14.474136463254602</c:v>
                </c:pt>
                <c:pt idx="1193">
                  <c:v>14.4745864202515</c:v>
                </c:pt>
                <c:pt idx="1194">
                  <c:v>14.474904762743099</c:v>
                </c:pt>
                <c:pt idx="1195">
                  <c:v>14.475089318137414</c:v>
                </c:pt>
                <c:pt idx="1196">
                  <c:v>14.475137899915714</c:v>
                </c:pt>
                <c:pt idx="1197">
                  <c:v>14.475048307598907</c:v>
                </c:pt>
                <c:pt idx="1198">
                  <c:v>14.4748183267179</c:v>
                </c:pt>
                <c:pt idx="1199">
                  <c:v>14.474445728778306</c:v>
                </c:pt>
                <c:pt idx="1200">
                  <c:v>14.4739282712316</c:v>
                </c:pt>
                <c:pt idx="1201">
                  <c:v>14.4732636974404</c:v>
                </c:pt>
                <c:pt idx="1202">
                  <c:v>14.472449736647219</c:v>
                </c:pt>
                <c:pt idx="1203">
                  <c:v>14.471484103942807</c:v>
                </c:pt>
                <c:pt idx="1204">
                  <c:v>14.4703645002329</c:v>
                </c:pt>
                <c:pt idx="1205">
                  <c:v>14.469088612207612</c:v>
                </c:pt>
                <c:pt idx="1206">
                  <c:v>14.467654112307612</c:v>
                </c:pt>
                <c:pt idx="1207">
                  <c:v>14.4660586586924</c:v>
                </c:pt>
                <c:pt idx="1208">
                  <c:v>14.464299895209507</c:v>
                </c:pt>
                <c:pt idx="1209">
                  <c:v>14.462375451360799</c:v>
                </c:pt>
                <c:pt idx="1210">
                  <c:v>14.460282942270602</c:v>
                </c:pt>
                <c:pt idx="1211">
                  <c:v>14.4580199686537</c:v>
                </c:pt>
                <c:pt idx="1212">
                  <c:v>14.455584116784321</c:v>
                </c:pt>
                <c:pt idx="1213">
                  <c:v>14.452972958461507</c:v>
                </c:pt>
                <c:pt idx="1214">
                  <c:v>14.450184050979011</c:v>
                </c:pt>
                <c:pt idx="1215">
                  <c:v>14.4472149370923</c:v>
                </c:pt>
                <c:pt idx="1216">
                  <c:v>14.444063144987298</c:v>
                </c:pt>
                <c:pt idx="1217">
                  <c:v>14.440726188246099</c:v>
                </c:pt>
                <c:pt idx="1218">
                  <c:v>14.437201565817601</c:v>
                </c:pt>
                <c:pt idx="1219">
                  <c:v>14.433486761983307</c:v>
                </c:pt>
                <c:pt idx="1220">
                  <c:v>14.429579246326211</c:v>
                </c:pt>
                <c:pt idx="1221">
                  <c:v>14.425476473698007</c:v>
                </c:pt>
                <c:pt idx="1222">
                  <c:v>14.421175884187099</c:v>
                </c:pt>
                <c:pt idx="1223">
                  <c:v>14.4166749030868</c:v>
                </c:pt>
                <c:pt idx="1224">
                  <c:v>14.411970940863098</c:v>
                </c:pt>
                <c:pt idx="1225">
                  <c:v>14.4070613931219</c:v>
                </c:pt>
                <c:pt idx="1226">
                  <c:v>14.401943640577198</c:v>
                </c:pt>
                <c:pt idx="1227">
                  <c:v>14.396615049019704</c:v>
                </c:pt>
                <c:pt idx="1228">
                  <c:v>14.3910729692837</c:v>
                </c:pt>
                <c:pt idx="1229">
                  <c:v>14.385314737215102</c:v>
                </c:pt>
                <c:pt idx="1230">
                  <c:v>14.379337673639307</c:v>
                </c:pt>
                <c:pt idx="1231">
                  <c:v>14.373139084329408</c:v>
                </c:pt>
                <c:pt idx="1232">
                  <c:v>14.366716259973218</c:v>
                </c:pt>
                <c:pt idx="1233">
                  <c:v>14.360066476142707</c:v>
                </c:pt>
                <c:pt idx="1234">
                  <c:v>14.353186993260111</c:v>
                </c:pt>
                <c:pt idx="1235">
                  <c:v>14.346075056565899</c:v>
                </c:pt>
                <c:pt idx="1236">
                  <c:v>14.3387278960885</c:v>
                </c:pt>
                <c:pt idx="1237">
                  <c:v>14.331142726609604</c:v>
                </c:pt>
                <c:pt idx="1238">
                  <c:v>14.3233167476339</c:v>
                </c:pt>
                <c:pt idx="1239">
                  <c:v>14.3152471433564</c:v>
                </c:pt>
                <c:pt idx="1240">
                  <c:v>14.306931082629307</c:v>
                </c:pt>
                <c:pt idx="1241">
                  <c:v>14.298365718931993</c:v>
                </c:pt>
                <c:pt idx="1242">
                  <c:v>14.289548190336498</c:v>
                </c:pt>
                <c:pt idx="1243">
                  <c:v>14.280475619476602</c:v>
                </c:pt>
                <c:pt idx="1244">
                  <c:v>14.271145113515498</c:v>
                </c:pt>
                <c:pt idx="1245">
                  <c:v>14.261553764114298</c:v>
                </c:pt>
                <c:pt idx="1246">
                  <c:v>14.2516986473979</c:v>
                </c:pt>
                <c:pt idx="1247">
                  <c:v>14.241576823925101</c:v>
                </c:pt>
                <c:pt idx="1248">
                  <c:v>14.231185338655701</c:v>
                </c:pt>
                <c:pt idx="1249">
                  <c:v>14.220521220917398</c:v>
                </c:pt>
                <c:pt idx="1250">
                  <c:v>14.209581484374592</c:v>
                </c:pt>
                <c:pt idx="1251">
                  <c:v>14.198363126995888</c:v>
                </c:pt>
                <c:pt idx="1252">
                  <c:v>14.1868631310229</c:v>
                </c:pt>
                <c:pt idx="1253">
                  <c:v>14.175078462936201</c:v>
                </c:pt>
                <c:pt idx="1254">
                  <c:v>14.163006073424107</c:v>
                </c:pt>
                <c:pt idx="1255">
                  <c:v>14.150642897352007</c:v>
                </c:pt>
                <c:pt idx="1256">
                  <c:v>14.1379858537271</c:v>
                </c:pt>
                <c:pt idx="1257">
                  <c:v>14.125031845669307</c:v>
                </c:pt>
                <c:pt idx="1258">
                  <c:v>14.111777760376992</c:v>
                </c:pt>
                <c:pt idx="1259">
                  <c:v>14.098220469096292</c:v>
                </c:pt>
                <c:pt idx="1260">
                  <c:v>14.084356827087207</c:v>
                </c:pt>
                <c:pt idx="1261">
                  <c:v>14.0701836735938</c:v>
                </c:pt>
                <c:pt idx="1262">
                  <c:v>14.055697831810011</c:v>
                </c:pt>
                <c:pt idx="1263">
                  <c:v>14.0408961088481</c:v>
                </c:pt>
                <c:pt idx="1264">
                  <c:v>14.025775295706607</c:v>
                </c:pt>
                <c:pt idx="1265">
                  <c:v>14.010332167239101</c:v>
                </c:pt>
                <c:pt idx="1266">
                  <c:v>13.994563482119698</c:v>
                </c:pt>
                <c:pt idx="1267">
                  <c:v>13.978465982813598</c:v>
                </c:pt>
                <c:pt idx="1268">
                  <c:v>13.962036395543116</c:v>
                </c:pt>
                <c:pt idx="1269">
                  <c:v>13.945271430255794</c:v>
                </c:pt>
                <c:pt idx="1270">
                  <c:v>13.928167780593991</c:v>
                </c:pt>
                <c:pt idx="1271">
                  <c:v>13.910722123859498</c:v>
                </c:pt>
                <c:pt idx="1272">
                  <c:v>13.892931120983899</c:v>
                </c:pt>
                <c:pt idx="1273">
                  <c:v>13.874791416495604</c:v>
                </c:pt>
                <c:pt idx="1274">
                  <c:v>13.856299638488219</c:v>
                </c:pt>
                <c:pt idx="1275">
                  <c:v>13.837452398587011</c:v>
                </c:pt>
                <c:pt idx="1276">
                  <c:v>13.818246291918607</c:v>
                </c:pt>
                <c:pt idx="1277">
                  <c:v>13.798677897077299</c:v>
                </c:pt>
                <c:pt idx="1278">
                  <c:v>13.778743776094098</c:v>
                </c:pt>
                <c:pt idx="1279">
                  <c:v>13.758440474403002</c:v>
                </c:pt>
                <c:pt idx="1280">
                  <c:v>13.737764520811201</c:v>
                </c:pt>
                <c:pt idx="1281">
                  <c:v>13.716712427464699</c:v>
                </c:pt>
                <c:pt idx="1282">
                  <c:v>13.695280689816602</c:v>
                </c:pt>
                <c:pt idx="1283">
                  <c:v>13.673465786595999</c:v>
                </c:pt>
                <c:pt idx="1284">
                  <c:v>13.651264179775501</c:v>
                </c:pt>
                <c:pt idx="1285">
                  <c:v>13.628672314537498</c:v>
                </c:pt>
                <c:pt idx="1286">
                  <c:v>13.605686619244716</c:v>
                </c:pt>
                <c:pt idx="1287">
                  <c:v>13.582303505405704</c:v>
                </c:pt>
                <c:pt idx="1288">
                  <c:v>13.558519367643907</c:v>
                </c:pt>
                <c:pt idx="1289">
                  <c:v>13.534330583664699</c:v>
                </c:pt>
                <c:pt idx="1290">
                  <c:v>13.509733514225012</c:v>
                </c:pt>
                <c:pt idx="1291">
                  <c:v>13.484724503098599</c:v>
                </c:pt>
                <c:pt idx="1292">
                  <c:v>13.459299877045316</c:v>
                </c:pt>
                <c:pt idx="1293">
                  <c:v>13.4334559457791</c:v>
                </c:pt>
                <c:pt idx="1294">
                  <c:v>13.407189001935604</c:v>
                </c:pt>
                <c:pt idx="1295">
                  <c:v>13.380495321040106</c:v>
                </c:pt>
                <c:pt idx="1296">
                  <c:v>13.353371161474298</c:v>
                </c:pt>
                <c:pt idx="1297">
                  <c:v>13.325812764446907</c:v>
                </c:pt>
                <c:pt idx="1298">
                  <c:v>13.297816353957099</c:v>
                </c:pt>
                <c:pt idx="1299">
                  <c:v>13.269378136767299</c:v>
                </c:pt>
                <c:pt idx="1300">
                  <c:v>13.240494302367702</c:v>
                </c:pt>
                <c:pt idx="1301">
                  <c:v>13.211161022943998</c:v>
                </c:pt>
                <c:pt idx="1302">
                  <c:v>13.181374453348401</c:v>
                </c:pt>
                <c:pt idx="1303">
                  <c:v>13.1511307310637</c:v>
                </c:pt>
                <c:pt idx="1304">
                  <c:v>13.1204259761736</c:v>
                </c:pt>
                <c:pt idx="1305">
                  <c:v>13.089256291329011</c:v>
                </c:pt>
                <c:pt idx="1306">
                  <c:v>13.057617761717401</c:v>
                </c:pt>
                <c:pt idx="1307">
                  <c:v>13.025506455029614</c:v>
                </c:pt>
                <c:pt idx="1308">
                  <c:v>12.992918421427399</c:v>
                </c:pt>
                <c:pt idx="1309">
                  <c:v>12.959849693513211</c:v>
                </c:pt>
                <c:pt idx="1310">
                  <c:v>12.9262962862951</c:v>
                </c:pt>
                <c:pt idx="1311">
                  <c:v>12.892254197157104</c:v>
                </c:pt>
                <c:pt idx="1312">
                  <c:v>12.857719405825407</c:v>
                </c:pt>
                <c:pt idx="1313">
                  <c:v>12.822687874337712</c:v>
                </c:pt>
                <c:pt idx="1314">
                  <c:v>12.787155547009204</c:v>
                </c:pt>
                <c:pt idx="1315">
                  <c:v>12.751118350402498</c:v>
                </c:pt>
                <c:pt idx="1316">
                  <c:v>12.714572193294098</c:v>
                </c:pt>
                <c:pt idx="1317">
                  <c:v>12.677512966642199</c:v>
                </c:pt>
                <c:pt idx="1318">
                  <c:v>12.6399365435551</c:v>
                </c:pt>
                <c:pt idx="1319">
                  <c:v>12.6018387792596</c:v>
                </c:pt>
                <c:pt idx="1320">
                  <c:v>12.563215511067007</c:v>
                </c:pt>
                <c:pt idx="1321">
                  <c:v>12.5240625583421</c:v>
                </c:pt>
                <c:pt idx="1322">
                  <c:v>12.484375722472391</c:v>
                </c:pt>
                <c:pt idx="1323">
                  <c:v>12.444150786832589</c:v>
                </c:pt>
                <c:pt idx="1324">
                  <c:v>12.403383516756104</c:v>
                </c:pt>
                <c:pt idx="1325">
                  <c:v>12.362069659499412</c:v>
                </c:pt>
                <c:pt idx="1326">
                  <c:v>12.320204944213501</c:v>
                </c:pt>
                <c:pt idx="1327">
                  <c:v>12.277785081908902</c:v>
                </c:pt>
                <c:pt idx="1328">
                  <c:v>12.234805765424591</c:v>
                </c:pt>
                <c:pt idx="1329">
                  <c:v>12.191262669395201</c:v>
                </c:pt>
                <c:pt idx="1330">
                  <c:v>12.147151450221092</c:v>
                </c:pt>
                <c:pt idx="1331">
                  <c:v>12.102467746033</c:v>
                </c:pt>
                <c:pt idx="1332">
                  <c:v>12.0572071766614</c:v>
                </c:pt>
                <c:pt idx="1333">
                  <c:v>12.011365343605398</c:v>
                </c:pt>
                <c:pt idx="1334">
                  <c:v>11.964937829998506</c:v>
                </c:pt>
                <c:pt idx="1335">
                  <c:v>11.9179202005782</c:v>
                </c:pt>
                <c:pt idx="1336">
                  <c:v>11.870308001652798</c:v>
                </c:pt>
                <c:pt idx="1337">
                  <c:v>11.822096761069107</c:v>
                </c:pt>
                <c:pt idx="1338">
                  <c:v>11.773281988182299</c:v>
                </c:pt>
                <c:pt idx="1339">
                  <c:v>11.7238591738206</c:v>
                </c:pt>
                <c:pt idx="1340">
                  <c:v>11.673823790254893</c:v>
                </c:pt>
                <c:pt idx="1341">
                  <c:v>11.623171291167798</c:v>
                </c:pt>
                <c:pt idx="1342">
                  <c:v>11.571897111618204</c:v>
                </c:pt>
                <c:pt idx="1343">
                  <c:v>11.5199966680123</c:v>
                </c:pt>
                <c:pt idx="1344">
                  <c:v>11.467465358069807</c:v>
                </c:pt>
                <c:pt idx="1345">
                  <c:v>11.414298560792901</c:v>
                </c:pt>
                <c:pt idx="1346">
                  <c:v>11.360491636431608</c:v>
                </c:pt>
                <c:pt idx="1347">
                  <c:v>11.306039926454607</c:v>
                </c:pt>
                <c:pt idx="1348">
                  <c:v>11.250938753515401</c:v>
                </c:pt>
                <c:pt idx="1349">
                  <c:v>11.195183421421699</c:v>
                </c:pt>
                <c:pt idx="1350">
                  <c:v>11.138769215100501</c:v>
                </c:pt>
                <c:pt idx="1351">
                  <c:v>11.081691400568699</c:v>
                </c:pt>
                <c:pt idx="1352">
                  <c:v>11.0239452248994</c:v>
                </c:pt>
                <c:pt idx="1353">
                  <c:v>10.965525916190211</c:v>
                </c:pt>
                <c:pt idx="1354">
                  <c:v>10.9064286835312</c:v>
                </c:pt>
                <c:pt idx="1355">
                  <c:v>10.846648716972499</c:v>
                </c:pt>
                <c:pt idx="1356">
                  <c:v>10.786181187492593</c:v>
                </c:pt>
                <c:pt idx="1357">
                  <c:v>10.7250212469656</c:v>
                </c:pt>
                <c:pt idx="1358">
                  <c:v>10.663164028128406</c:v>
                </c:pt>
                <c:pt idx="1359">
                  <c:v>10.6006046445514</c:v>
                </c:pt>
                <c:pt idx="1360">
                  <c:v>10.537338190603098</c:v>
                </c:pt>
                <c:pt idx="1361">
                  <c:v>10.4733597414189</c:v>
                </c:pt>
                <c:pt idx="1362">
                  <c:v>10.408664352870799</c:v>
                </c:pt>
                <c:pt idx="1363">
                  <c:v>10.343247061531098</c:v>
                </c:pt>
                <c:pt idx="1364">
                  <c:v>10.2771028846464</c:v>
                </c:pt>
                <c:pt idx="1365">
                  <c:v>10.210226820099399</c:v>
                </c:pt>
                <c:pt idx="1366">
                  <c:v>10.142613846379801</c:v>
                </c:pt>
                <c:pt idx="1367">
                  <c:v>10.074258922551893</c:v>
                </c:pt>
                <c:pt idx="1368">
                  <c:v>10.005156988221707</c:v>
                </c:pt>
                <c:pt idx="1369">
                  <c:v>9.9353029635064907</c:v>
                </c:pt>
                <c:pt idx="1370">
                  <c:v>9.8646917489997001</c:v>
                </c:pt>
                <c:pt idx="1371">
                  <c:v>9.7933182257407534</c:v>
                </c:pt>
                <c:pt idx="1372">
                  <c:v>9.721177255183532</c:v>
                </c:pt>
                <c:pt idx="1373">
                  <c:v>9.6482636791630423</c:v>
                </c:pt>
                <c:pt idx="1374">
                  <c:v>9.5745723198630248</c:v>
                </c:pt>
                <c:pt idx="1375">
                  <c:v>9.5000979797845702</c:v>
                </c:pt>
                <c:pt idx="1376">
                  <c:v>9.4248354417136024</c:v>
                </c:pt>
                <c:pt idx="1377">
                  <c:v>9.3487794686890879</c:v>
                </c:pt>
                <c:pt idx="1378">
                  <c:v>9.271924803969549</c:v>
                </c:pt>
                <c:pt idx="1379">
                  <c:v>9.1942661710041325</c:v>
                </c:pt>
                <c:pt idx="1380">
                  <c:v>9.1157982733955496</c:v>
                </c:pt>
                <c:pt idx="1381">
                  <c:v>9.0365157948733401</c:v>
                </c:pt>
                <c:pt idx="1382">
                  <c:v>8.9564133992565473</c:v>
                </c:pt>
                <c:pt idx="1383">
                  <c:v>8.875485730425634</c:v>
                </c:pt>
                <c:pt idx="1384">
                  <c:v>8.7937274122883498</c:v>
                </c:pt>
                <c:pt idx="1385">
                  <c:v>8.711133048747822</c:v>
                </c:pt>
                <c:pt idx="1386">
                  <c:v>8.6276972236709302</c:v>
                </c:pt>
                <c:pt idx="1387">
                  <c:v>8.5434145008546203</c:v>
                </c:pt>
                <c:pt idx="1388">
                  <c:v>8.4582794239968333</c:v>
                </c:pt>
                <c:pt idx="1389">
                  <c:v>8.3722865166603953</c:v>
                </c:pt>
                <c:pt idx="1390">
                  <c:v>8.2854302822446879</c:v>
                </c:pt>
                <c:pt idx="1391">
                  <c:v>8.1977052039499476</c:v>
                </c:pt>
                <c:pt idx="1392">
                  <c:v>8.1091057447477599</c:v>
                </c:pt>
                <c:pt idx="1393">
                  <c:v>8.0196263473481704</c:v>
                </c:pt>
                <c:pt idx="1394">
                  <c:v>7.929261434167076</c:v>
                </c:pt>
                <c:pt idx="1395">
                  <c:v>7.8380054072943102</c:v>
                </c:pt>
                <c:pt idx="1396">
                  <c:v>7.7458526484613603</c:v>
                </c:pt>
                <c:pt idx="1397">
                  <c:v>7.652797519009086</c:v>
                </c:pt>
                <c:pt idx="1398">
                  <c:v>7.5588343598575358</c:v>
                </c:pt>
                <c:pt idx="1399">
                  <c:v>7.4639574914699098</c:v>
                </c:pt>
                <c:pt idx="1400">
                  <c:v>7.3681612138235399</c:v>
                </c:pt>
                <c:pt idx="1401">
                  <c:v>7.2714398063770496</c:v>
                </c:pt>
                <c:pt idx="1402">
                  <c:v>7.1737875280377459</c:v>
                </c:pt>
                <c:pt idx="1403">
                  <c:v>7.0751986171295096</c:v>
                </c:pt>
                <c:pt idx="1404">
                  <c:v>6.975667291360816</c:v>
                </c:pt>
                <c:pt idx="1405">
                  <c:v>6.8751877477930465</c:v>
                </c:pt>
                <c:pt idx="1406">
                  <c:v>6.7737541628063598</c:v>
                </c:pt>
                <c:pt idx="1407">
                  <c:v>6.6713606920714739</c:v>
                </c:pt>
                <c:pt idx="1408">
                  <c:v>6.5680014705128302</c:v>
                </c:pt>
                <c:pt idx="1409">
                  <c:v>6.4636706122793335</c:v>
                </c:pt>
                <c:pt idx="1410">
                  <c:v>6.3583622107123734</c:v>
                </c:pt>
                <c:pt idx="1411">
                  <c:v>6.2520703383107961</c:v>
                </c:pt>
                <c:pt idx="1412">
                  <c:v>6.1447890467039858</c:v>
                </c:pt>
                <c:pt idx="1413">
                  <c:v>6.0365123666130875</c:v>
                </c:pt>
                <c:pt idx="1414">
                  <c:v>5.9272343078243201</c:v>
                </c:pt>
                <c:pt idx="1415">
                  <c:v>5.816948859154456</c:v>
                </c:pt>
                <c:pt idx="1416">
                  <c:v>5.7056499884178837</c:v>
                </c:pt>
                <c:pt idx="1417">
                  <c:v>5.5933316423974375</c:v>
                </c:pt>
                <c:pt idx="1418">
                  <c:v>5.4799877468086402</c:v>
                </c:pt>
                <c:pt idx="1419">
                  <c:v>5.365612206270546</c:v>
                </c:pt>
                <c:pt idx="1420">
                  <c:v>5.2501989042708503</c:v>
                </c:pt>
                <c:pt idx="1421">
                  <c:v>5.1337417031364101</c:v>
                </c:pt>
                <c:pt idx="1422">
                  <c:v>5.0162344439995996</c:v>
                </c:pt>
                <c:pt idx="1423">
                  <c:v>4.897670946766076</c:v>
                </c:pt>
                <c:pt idx="1424">
                  <c:v>4.7780450100830638</c:v>
                </c:pt>
                <c:pt idx="1425">
                  <c:v>4.6573504113074264</c:v>
                </c:pt>
                <c:pt idx="1426">
                  <c:v>4.5355809064722461</c:v>
                </c:pt>
                <c:pt idx="1427">
                  <c:v>4.4127302302575568</c:v>
                </c:pt>
                <c:pt idx="1428">
                  <c:v>4.288792095953454</c:v>
                </c:pt>
                <c:pt idx="1429">
                  <c:v>4.1637601954334835</c:v>
                </c:pt>
                <c:pt idx="1430">
                  <c:v>4.0376281991175835</c:v>
                </c:pt>
                <c:pt idx="1431">
                  <c:v>3.9103897559434202</c:v>
                </c:pt>
                <c:pt idx="1432">
                  <c:v>3.7820384933321387</c:v>
                </c:pt>
                <c:pt idx="1433">
                  <c:v>3.6525680171576398</c:v>
                </c:pt>
                <c:pt idx="1434">
                  <c:v>3.5219719117128099</c:v>
                </c:pt>
                <c:pt idx="1435">
                  <c:v>3.3902437396785574</c:v>
                </c:pt>
                <c:pt idx="1436">
                  <c:v>3.2573770420929047</c:v>
                </c:pt>
                <c:pt idx="1437">
                  <c:v>3.1233653383150499</c:v>
                </c:pt>
                <c:pt idx="1438">
                  <c:v>2.9882021259962381</c:v>
                </c:pt>
                <c:pt idx="1439">
                  <c:v>2.85188088104757</c:v>
                </c:pt>
              </c:numCache>
            </c:numRef>
          </c:yVal>
        </c:ser>
        <c:ser>
          <c:idx val="2"/>
          <c:order val="2"/>
          <c:tx>
            <c:strRef>
              <c:f>'WeekDays Info'!$D$1</c:f>
              <c:strCache>
                <c:ptCount val="1"/>
                <c:pt idx="0">
                  <c:v>01-04-2016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'WeekDays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'WeekDays Info'!$D$2:$D$1441</c:f>
              <c:numCache>
                <c:formatCode>General</c:formatCode>
                <c:ptCount val="1440"/>
                <c:pt idx="0">
                  <c:v>10.782500000000002</c:v>
                </c:pt>
                <c:pt idx="1">
                  <c:v>10.544000074698101</c:v>
                </c:pt>
                <c:pt idx="2">
                  <c:v>10.3080063411984</c:v>
                </c:pt>
                <c:pt idx="3">
                  <c:v>10.0745050946128</c:v>
                </c:pt>
                <c:pt idx="4">
                  <c:v>9.8434826720122182</c:v>
                </c:pt>
                <c:pt idx="5">
                  <c:v>9.6149254523684622</c:v>
                </c:pt>
                <c:pt idx="6">
                  <c:v>9.388819856497669</c:v>
                </c:pt>
                <c:pt idx="7">
                  <c:v>9.1651523470023371</c:v>
                </c:pt>
                <c:pt idx="8">
                  <c:v>8.9439094282141909</c:v>
                </c:pt>
                <c:pt idx="9">
                  <c:v>8.7250776461367714</c:v>
                </c:pt>
                <c:pt idx="10">
                  <c:v>8.5086435883880291</c:v>
                </c:pt>
                <c:pt idx="11">
                  <c:v>8.2945938841429303</c:v>
                </c:pt>
                <c:pt idx="12">
                  <c:v>8.0829152040761496</c:v>
                </c:pt>
                <c:pt idx="13">
                  <c:v>7.8735942603046203</c:v>
                </c:pt>
                <c:pt idx="14">
                  <c:v>7.666617806330196</c:v>
                </c:pt>
                <c:pt idx="15">
                  <c:v>7.4619726369822601</c:v>
                </c:pt>
                <c:pt idx="16">
                  <c:v>7.2596455883603523</c:v>
                </c:pt>
                <c:pt idx="17">
                  <c:v>7.05962353777677</c:v>
                </c:pt>
                <c:pt idx="18">
                  <c:v>6.8618934036992334</c:v>
                </c:pt>
                <c:pt idx="19">
                  <c:v>6.6664421456934502</c:v>
                </c:pt>
                <c:pt idx="20">
                  <c:v>6.4732567643658134</c:v>
                </c:pt>
                <c:pt idx="21">
                  <c:v>6.2823243013059162</c:v>
                </c:pt>
                <c:pt idx="22">
                  <c:v>6.0936318390292961</c:v>
                </c:pt>
                <c:pt idx="23">
                  <c:v>5.9071665009199696</c:v>
                </c:pt>
                <c:pt idx="24">
                  <c:v>5.7229154511730558</c:v>
                </c:pt>
                <c:pt idx="25">
                  <c:v>5.54086589473747</c:v>
                </c:pt>
                <c:pt idx="26">
                  <c:v>5.3610050772584437</c:v>
                </c:pt>
                <c:pt idx="27">
                  <c:v>5.1833202850202804</c:v>
                </c:pt>
                <c:pt idx="28">
                  <c:v>5.0077988448888204</c:v>
                </c:pt>
                <c:pt idx="29">
                  <c:v>4.834428124254174</c:v>
                </c:pt>
                <c:pt idx="30">
                  <c:v>4.6631955309732849</c:v>
                </c:pt>
                <c:pt idx="31">
                  <c:v>4.49408851331264</c:v>
                </c:pt>
                <c:pt idx="32">
                  <c:v>4.3270945598907522</c:v>
                </c:pt>
                <c:pt idx="33">
                  <c:v>4.1622011996209203</c:v>
                </c:pt>
                <c:pt idx="34">
                  <c:v>3.9993960016537198</c:v>
                </c:pt>
                <c:pt idx="35">
                  <c:v>3.838666575319758</c:v>
                </c:pt>
                <c:pt idx="36">
                  <c:v>3.6800005700722012</c:v>
                </c:pt>
                <c:pt idx="37">
                  <c:v>3.5233856754294299</c:v>
                </c:pt>
                <c:pt idx="38">
                  <c:v>3.3688096209176481</c:v>
                </c:pt>
                <c:pt idx="39">
                  <c:v>3.2162601760135381</c:v>
                </c:pt>
                <c:pt idx="40">
                  <c:v>3.0657251500868399</c:v>
                </c:pt>
                <c:pt idx="41">
                  <c:v>2.9171923923429812</c:v>
                </c:pt>
                <c:pt idx="42">
                  <c:v>2.7706497917657398</c:v>
                </c:pt>
                <c:pt idx="43">
                  <c:v>2.62608527705981</c:v>
                </c:pt>
                <c:pt idx="44">
                  <c:v>2.4834868165934498</c:v>
                </c:pt>
                <c:pt idx="45">
                  <c:v>2.3428424183411263</c:v>
                </c:pt>
                <c:pt idx="46">
                  <c:v>2.2041401298260901</c:v>
                </c:pt>
                <c:pt idx="47">
                  <c:v>2.0673680380630199</c:v>
                </c:pt>
                <c:pt idx="48">
                  <c:v>1.9325142695006701</c:v>
                </c:pt>
                <c:pt idx="49">
                  <c:v>1.7995669899644198</c:v>
                </c:pt>
                <c:pt idx="50">
                  <c:v>1.6685144045990001</c:v>
                </c:pt>
                <c:pt idx="51">
                  <c:v>1.5393447578110098</c:v>
                </c:pt>
                <c:pt idx="52">
                  <c:v>1.41204633321161</c:v>
                </c:pt>
                <c:pt idx="53">
                  <c:v>1.2866074535591199</c:v>
                </c:pt>
                <c:pt idx="54">
                  <c:v>1.1630164807016401</c:v>
                </c:pt>
                <c:pt idx="55">
                  <c:v>1.0412618155196587</c:v>
                </c:pt>
                <c:pt idx="56">
                  <c:v>0.92133189786871394</c:v>
                </c:pt>
                <c:pt idx="57">
                  <c:v>0.80321520652195799</c:v>
                </c:pt>
                <c:pt idx="58">
                  <c:v>0.68690025911284103</c:v>
                </c:pt>
                <c:pt idx="59">
                  <c:v>0.57237561207768983</c:v>
                </c:pt>
                <c:pt idx="60">
                  <c:v>0.45962986059834421</c:v>
                </c:pt>
                <c:pt idx="61">
                  <c:v>0.34865163854478293</c:v>
                </c:pt>
                <c:pt idx="62">
                  <c:v>0.23942961841773411</c:v>
                </c:pt>
                <c:pt idx="63">
                  <c:v>0.131952511291304</c:v>
                </c:pt>
                <c:pt idx="64">
                  <c:v>2.620906675560342E-2</c:v>
                </c:pt>
                <c:pt idx="65">
                  <c:v>-7.7811927140642195E-2</c:v>
                </c:pt>
                <c:pt idx="66">
                  <c:v>-0.18012164394746299</c:v>
                </c:pt>
                <c:pt idx="67">
                  <c:v>-0.28073121887102165</c:v>
                </c:pt>
                <c:pt idx="68">
                  <c:v>-0.379651748830998</c:v>
                </c:pt>
                <c:pt idx="69">
                  <c:v>-0.47689429251796123</c:v>
                </c:pt>
                <c:pt idx="70">
                  <c:v>-0.57246987045075304</c:v>
                </c:pt>
                <c:pt idx="71">
                  <c:v>-0.66638946503385943</c:v>
                </c:pt>
                <c:pt idx="72">
                  <c:v>-0.75866402061479876</c:v>
                </c:pt>
                <c:pt idx="73">
                  <c:v>-0.84930444354148871</c:v>
                </c:pt>
                <c:pt idx="74">
                  <c:v>-0.93832160221963046</c:v>
                </c:pt>
                <c:pt idx="75">
                  <c:v>-1.0257263271700889</c:v>
                </c:pt>
                <c:pt idx="76">
                  <c:v>-1.1115294110862699</c:v>
                </c:pt>
                <c:pt idx="77">
                  <c:v>-1.1957416088914898</c:v>
                </c:pt>
                <c:pt idx="78">
                  <c:v>-1.2783736377963699</c:v>
                </c:pt>
                <c:pt idx="79">
                  <c:v>-1.3594361773561898</c:v>
                </c:pt>
                <c:pt idx="80">
                  <c:v>-1.4389398695283</c:v>
                </c:pt>
                <c:pt idx="81">
                  <c:v>-1.5168953187294787</c:v>
                </c:pt>
                <c:pt idx="82">
                  <c:v>-1.5933130918932901</c:v>
                </c:pt>
                <c:pt idx="83">
                  <c:v>-1.66820371852751</c:v>
                </c:pt>
                <c:pt idx="84">
                  <c:v>-1.7415776907714791</c:v>
                </c:pt>
                <c:pt idx="85">
                  <c:v>-1.81344546345346</c:v>
                </c:pt>
                <c:pt idx="86">
                  <c:v>-1.8838174541480501</c:v>
                </c:pt>
                <c:pt idx="87">
                  <c:v>-1.9527040432335601</c:v>
                </c:pt>
                <c:pt idx="88">
                  <c:v>-2.0201155739493499</c:v>
                </c:pt>
                <c:pt idx="89">
                  <c:v>-2.0860623524532387</c:v>
                </c:pt>
                <c:pt idx="90">
                  <c:v>-2.1505546478789217</c:v>
                </c:pt>
                <c:pt idx="91">
                  <c:v>-2.2136026923932479</c:v>
                </c:pt>
                <c:pt idx="92">
                  <c:v>-2.2752166812536987</c:v>
                </c:pt>
                <c:pt idx="93">
                  <c:v>-2.3354067728656998</c:v>
                </c:pt>
                <c:pt idx="94">
                  <c:v>-2.3941830888400402</c:v>
                </c:pt>
                <c:pt idx="95">
                  <c:v>-2.4515557140502273</c:v>
                </c:pt>
                <c:pt idx="96">
                  <c:v>-2.5075346966898699</c:v>
                </c:pt>
                <c:pt idx="97">
                  <c:v>-2.562130048330062</c:v>
                </c:pt>
                <c:pt idx="98">
                  <c:v>-2.6153517439767517</c:v>
                </c:pt>
                <c:pt idx="99">
                  <c:v>-2.6672097221281201</c:v>
                </c:pt>
                <c:pt idx="100">
                  <c:v>-2.7177138848319919</c:v>
                </c:pt>
                <c:pt idx="101">
                  <c:v>-2.7668740977431598</c:v>
                </c:pt>
                <c:pt idx="102">
                  <c:v>-2.8147001901807873</c:v>
                </c:pt>
                <c:pt idx="103">
                  <c:v>-2.8612019551858197</c:v>
                </c:pt>
                <c:pt idx="104">
                  <c:v>-2.9063891495782879</c:v>
                </c:pt>
                <c:pt idx="105">
                  <c:v>-2.9502714940147574</c:v>
                </c:pt>
                <c:pt idx="106">
                  <c:v>-2.9928586730456761</c:v>
                </c:pt>
                <c:pt idx="107">
                  <c:v>-3.03416033517275</c:v>
                </c:pt>
                <c:pt idx="108">
                  <c:v>-3.074186092906332</c:v>
                </c:pt>
                <c:pt idx="109">
                  <c:v>-3.1129455228227987</c:v>
                </c:pt>
                <c:pt idx="110">
                  <c:v>-3.1504481656218979</c:v>
                </c:pt>
                <c:pt idx="111">
                  <c:v>-3.1867035261841901</c:v>
                </c:pt>
                <c:pt idx="112">
                  <c:v>-3.2217210736283719</c:v>
                </c:pt>
                <c:pt idx="113">
                  <c:v>-3.2555102413686718</c:v>
                </c:pt>
                <c:pt idx="114">
                  <c:v>-3.2880804271722299</c:v>
                </c:pt>
                <c:pt idx="115">
                  <c:v>-3.3194409932164861</c:v>
                </c:pt>
                <c:pt idx="116">
                  <c:v>-3.3496012661465402</c:v>
                </c:pt>
                <c:pt idx="117">
                  <c:v>-3.3785705371325299</c:v>
                </c:pt>
                <c:pt idx="118">
                  <c:v>-3.40635806192702</c:v>
                </c:pt>
                <c:pt idx="119">
                  <c:v>-3.4329730609224001</c:v>
                </c:pt>
                <c:pt idx="120">
                  <c:v>-3.4584247192081987</c:v>
                </c:pt>
                <c:pt idx="121">
                  <c:v>-3.4827221866285281</c:v>
                </c:pt>
                <c:pt idx="122">
                  <c:v>-3.5058745778394518</c:v>
                </c:pt>
                <c:pt idx="123">
                  <c:v>-3.5278909723663125</c:v>
                </c:pt>
                <c:pt idx="124">
                  <c:v>-3.5487804146611701</c:v>
                </c:pt>
                <c:pt idx="125">
                  <c:v>-3.5685519141601501</c:v>
                </c:pt>
                <c:pt idx="126">
                  <c:v>-3.5872144453408201</c:v>
                </c:pt>
                <c:pt idx="127">
                  <c:v>-3.6047769477795919</c:v>
                </c:pt>
                <c:pt idx="128">
                  <c:v>-3.621248326209058</c:v>
                </c:pt>
                <c:pt idx="129">
                  <c:v>-3.63663745057542</c:v>
                </c:pt>
                <c:pt idx="130">
                  <c:v>-3.6509531560958282</c:v>
                </c:pt>
                <c:pt idx="131">
                  <c:v>-3.6642042433157802</c:v>
                </c:pt>
                <c:pt idx="132">
                  <c:v>-3.6763994781664802</c:v>
                </c:pt>
                <c:pt idx="133">
                  <c:v>-3.687547592022252</c:v>
                </c:pt>
                <c:pt idx="134">
                  <c:v>-3.6976572817578601</c:v>
                </c:pt>
                <c:pt idx="135">
                  <c:v>-3.7067372098059526</c:v>
                </c:pt>
                <c:pt idx="136">
                  <c:v>-3.7147960042143899</c:v>
                </c:pt>
                <c:pt idx="137">
                  <c:v>-3.7218422587036701</c:v>
                </c:pt>
                <c:pt idx="138">
                  <c:v>-3.7278845327242411</c:v>
                </c:pt>
                <c:pt idx="139">
                  <c:v>-3.732931351513932</c:v>
                </c:pt>
                <c:pt idx="140">
                  <c:v>-3.7369912061553321</c:v>
                </c:pt>
                <c:pt idx="141">
                  <c:v>-3.7400725536331301</c:v>
                </c:pt>
                <c:pt idx="142">
                  <c:v>-3.742183816891532</c:v>
                </c:pt>
                <c:pt idx="143">
                  <c:v>-3.743333384891613</c:v>
                </c:pt>
                <c:pt idx="144">
                  <c:v>-3.7435296126687012</c:v>
                </c:pt>
                <c:pt idx="145">
                  <c:v>-3.74278082138978</c:v>
                </c:pt>
                <c:pt idx="146">
                  <c:v>-3.7410952984108201</c:v>
                </c:pt>
                <c:pt idx="147">
                  <c:v>-3.7384812973342099</c:v>
                </c:pt>
                <c:pt idx="148">
                  <c:v>-3.7349470380660899</c:v>
                </c:pt>
                <c:pt idx="149">
                  <c:v>-3.7305007068737401</c:v>
                </c:pt>
                <c:pt idx="150">
                  <c:v>-3.725150456442992</c:v>
                </c:pt>
                <c:pt idx="151">
                  <c:v>-3.7189044059355698</c:v>
                </c:pt>
                <c:pt idx="152">
                  <c:v>-3.7117706410464719</c:v>
                </c:pt>
                <c:pt idx="153">
                  <c:v>-3.703757214061373</c:v>
                </c:pt>
                <c:pt idx="154">
                  <c:v>-3.6948721439139787</c:v>
                </c:pt>
                <c:pt idx="155">
                  <c:v>-3.6851234162434099</c:v>
                </c:pt>
                <c:pt idx="156">
                  <c:v>-3.6745189834515797</c:v>
                </c:pt>
                <c:pt idx="157">
                  <c:v>-3.6630667647605919</c:v>
                </c:pt>
                <c:pt idx="158">
                  <c:v>-3.6507746462700812</c:v>
                </c:pt>
                <c:pt idx="159">
                  <c:v>-3.6376504810146182</c:v>
                </c:pt>
                <c:pt idx="160">
                  <c:v>-3.6237020890211098</c:v>
                </c:pt>
                <c:pt idx="161">
                  <c:v>-3.6089372573660947</c:v>
                </c:pt>
                <c:pt idx="162">
                  <c:v>-3.5933637402332201</c:v>
                </c:pt>
                <c:pt idx="163">
                  <c:v>-3.5769892589705612</c:v>
                </c:pt>
                <c:pt idx="164">
                  <c:v>-3.55982150214802</c:v>
                </c:pt>
                <c:pt idx="165">
                  <c:v>-3.5418681256146769</c:v>
                </c:pt>
                <c:pt idx="166">
                  <c:v>-3.5231367525562347</c:v>
                </c:pt>
                <c:pt idx="167">
                  <c:v>-3.50363497355228</c:v>
                </c:pt>
                <c:pt idx="168">
                  <c:v>-3.4833703466338202</c:v>
                </c:pt>
                <c:pt idx="169">
                  <c:v>-3.4623503973405199</c:v>
                </c:pt>
                <c:pt idx="170">
                  <c:v>-3.4405826187781199</c:v>
                </c:pt>
                <c:pt idx="171">
                  <c:v>-3.4180744716758884</c:v>
                </c:pt>
                <c:pt idx="172">
                  <c:v>-3.3948333844438663</c:v>
                </c:pt>
                <c:pt idx="173">
                  <c:v>-3.37086675323041</c:v>
                </c:pt>
                <c:pt idx="174">
                  <c:v>-3.3461819419793919</c:v>
                </c:pt>
                <c:pt idx="175">
                  <c:v>-3.3207862824877119</c:v>
                </c:pt>
                <c:pt idx="176">
                  <c:v>-3.2946870744626202</c:v>
                </c:pt>
                <c:pt idx="177">
                  <c:v>-3.2678915855791018</c:v>
                </c:pt>
                <c:pt idx="178">
                  <c:v>-3.2404070515372618</c:v>
                </c:pt>
                <c:pt idx="179">
                  <c:v>-3.212240676119698</c:v>
                </c:pt>
                <c:pt idx="180">
                  <c:v>-3.1833996312488799</c:v>
                </c:pt>
                <c:pt idx="181">
                  <c:v>-3.1538910570445218</c:v>
                </c:pt>
                <c:pt idx="182">
                  <c:v>-3.1237220618809829</c:v>
                </c:pt>
                <c:pt idx="183">
                  <c:v>-3.09289972244461</c:v>
                </c:pt>
                <c:pt idx="184">
                  <c:v>-3.0614310837911498</c:v>
                </c:pt>
                <c:pt idx="185">
                  <c:v>-3.0293231594030998</c:v>
                </c:pt>
                <c:pt idx="186">
                  <c:v>-2.9965829312471084</c:v>
                </c:pt>
                <c:pt idx="187">
                  <c:v>-2.9632173498313419</c:v>
                </c:pt>
                <c:pt idx="188">
                  <c:v>-2.9292333342628587</c:v>
                </c:pt>
                <c:pt idx="189">
                  <c:v>-2.8946377723050118</c:v>
                </c:pt>
                <c:pt idx="190">
                  <c:v>-2.8594375204347782</c:v>
                </c:pt>
                <c:pt idx="191">
                  <c:v>-2.8236394039001884</c:v>
                </c:pt>
                <c:pt idx="192">
                  <c:v>-2.787250216777672</c:v>
                </c:pt>
                <c:pt idx="193">
                  <c:v>-2.7502767220294801</c:v>
                </c:pt>
                <c:pt idx="194">
                  <c:v>-2.7127256515609801</c:v>
                </c:pt>
                <c:pt idx="195">
                  <c:v>-2.6746037062781101</c:v>
                </c:pt>
                <c:pt idx="196">
                  <c:v>-2.6359175561447401</c:v>
                </c:pt>
                <c:pt idx="197">
                  <c:v>-2.5966738402400398</c:v>
                </c:pt>
                <c:pt idx="198">
                  <c:v>-2.5568791668158379</c:v>
                </c:pt>
                <c:pt idx="199">
                  <c:v>-2.5165401133540466</c:v>
                </c:pt>
                <c:pt idx="200">
                  <c:v>-2.4756632266239884</c:v>
                </c:pt>
                <c:pt idx="201">
                  <c:v>-2.4342550227398263</c:v>
                </c:pt>
                <c:pt idx="202">
                  <c:v>-2.3923219872179202</c:v>
                </c:pt>
                <c:pt idx="203">
                  <c:v>-2.3498705750341484</c:v>
                </c:pt>
                <c:pt idx="204">
                  <c:v>-2.3069072106814099</c:v>
                </c:pt>
                <c:pt idx="205">
                  <c:v>-2.2634382882268818</c:v>
                </c:pt>
                <c:pt idx="206">
                  <c:v>-2.21947017136945</c:v>
                </c:pt>
                <c:pt idx="207">
                  <c:v>-2.1750091934971181</c:v>
                </c:pt>
                <c:pt idx="208">
                  <c:v>-2.1300616577443212</c:v>
                </c:pt>
                <c:pt idx="209">
                  <c:v>-2.0846338370493402</c:v>
                </c:pt>
                <c:pt idx="210">
                  <c:v>-2.0387319742116699</c:v>
                </c:pt>
                <c:pt idx="211">
                  <c:v>-1.99236228194942</c:v>
                </c:pt>
                <c:pt idx="212">
                  <c:v>-1.9455309429566601</c:v>
                </c:pt>
                <c:pt idx="213">
                  <c:v>-1.8982441099608209</c:v>
                </c:pt>
                <c:pt idx="214">
                  <c:v>-1.8505079057800409</c:v>
                </c:pt>
                <c:pt idx="215">
                  <c:v>-1.8023284233806101</c:v>
                </c:pt>
                <c:pt idx="216">
                  <c:v>-1.7537117259342598</c:v>
                </c:pt>
                <c:pt idx="217">
                  <c:v>-1.7046638468756299</c:v>
                </c:pt>
                <c:pt idx="218">
                  <c:v>-1.6551907899595699</c:v>
                </c:pt>
                <c:pt idx="219">
                  <c:v>-1.6052985293185709</c:v>
                </c:pt>
                <c:pt idx="220">
                  <c:v>-1.5549930095201299</c:v>
                </c:pt>
                <c:pt idx="221">
                  <c:v>-1.5042801456241</c:v>
                </c:pt>
                <c:pt idx="222">
                  <c:v>-1.4531658232400899</c:v>
                </c:pt>
                <c:pt idx="223">
                  <c:v>-1.4016558985848691</c:v>
                </c:pt>
                <c:pt idx="224">
                  <c:v>-1.34975619853971</c:v>
                </c:pt>
                <c:pt idx="225">
                  <c:v>-1.2974725207077709</c:v>
                </c:pt>
                <c:pt idx="226">
                  <c:v>-1.2448106334714799</c:v>
                </c:pt>
                <c:pt idx="227">
                  <c:v>-1.1917762760499198</c:v>
                </c:pt>
                <c:pt idx="228">
                  <c:v>-1.1383751585561901</c:v>
                </c:pt>
                <c:pt idx="229">
                  <c:v>-1.0846129620548008</c:v>
                </c:pt>
                <c:pt idx="230">
                  <c:v>-1.0304953386190399</c:v>
                </c:pt>
                <c:pt idx="231">
                  <c:v>-0.97602791138837275</c:v>
                </c:pt>
                <c:pt idx="232">
                  <c:v>-0.92121627462576461</c:v>
                </c:pt>
                <c:pt idx="233">
                  <c:v>-0.86606599377513704</c:v>
                </c:pt>
                <c:pt idx="234">
                  <c:v>-0.81058260551869599</c:v>
                </c:pt>
                <c:pt idx="235">
                  <c:v>-0.75477161783431002</c:v>
                </c:pt>
                <c:pt idx="236">
                  <c:v>-0.69863851005291</c:v>
                </c:pt>
                <c:pt idx="237">
                  <c:v>-0.64218873291585343</c:v>
                </c:pt>
                <c:pt idx="238">
                  <c:v>-0.58542770863228555</c:v>
                </c:pt>
                <c:pt idx="239">
                  <c:v>-0.52836083093659802</c:v>
                </c:pt>
                <c:pt idx="240">
                  <c:v>-0.47099346514566237</c:v>
                </c:pt>
                <c:pt idx="241">
                  <c:v>-0.41333094821637301</c:v>
                </c:pt>
                <c:pt idx="242">
                  <c:v>-0.35537858880288553</c:v>
                </c:pt>
                <c:pt idx="243">
                  <c:v>-0.29714166731408437</c:v>
                </c:pt>
                <c:pt idx="244">
                  <c:v>-0.23862543597092911</c:v>
                </c:pt>
                <c:pt idx="245">
                  <c:v>-0.17983511886381801</c:v>
                </c:pt>
                <c:pt idx="246">
                  <c:v>-0.12077591201001406</c:v>
                </c:pt>
                <c:pt idx="247">
                  <c:v>-6.1452983410960713E-2</c:v>
                </c:pt>
                <c:pt idx="248">
                  <c:v>-1.8714731097091409E-3</c:v>
                </c:pt>
                <c:pt idx="249">
                  <c:v>5.7963506751731272E-2</c:v>
                </c:pt>
                <c:pt idx="250">
                  <c:v>0.11804687187500205</c:v>
                </c:pt>
                <c:pt idx="251">
                  <c:v>0.17837356574801583</c:v>
                </c:pt>
                <c:pt idx="252">
                  <c:v>0.23893855958758412</c:v>
                </c:pt>
                <c:pt idx="253">
                  <c:v>0.29973685228202501</c:v>
                </c:pt>
                <c:pt idx="254">
                  <c:v>0.36076347033382922</c:v>
                </c:pt>
                <c:pt idx="255">
                  <c:v>0.42201346780222337</c:v>
                </c:pt>
                <c:pt idx="256">
                  <c:v>0.48348192624583441</c:v>
                </c:pt>
                <c:pt idx="257">
                  <c:v>0.54516395466527801</c:v>
                </c:pt>
                <c:pt idx="258">
                  <c:v>0.60705468944579943</c:v>
                </c:pt>
                <c:pt idx="259">
                  <c:v>0.66914929429991876</c:v>
                </c:pt>
                <c:pt idx="260">
                  <c:v>0.73144296020999799</c:v>
                </c:pt>
                <c:pt idx="261">
                  <c:v>0.7939309053709116</c:v>
                </c:pt>
                <c:pt idx="262">
                  <c:v>0.85660837513263699</c:v>
                </c:pt>
                <c:pt idx="263">
                  <c:v>0.91947064194290129</c:v>
                </c:pt>
                <c:pt idx="264">
                  <c:v>0.98251300528976637</c:v>
                </c:pt>
                <c:pt idx="265">
                  <c:v>1.045730791644309</c:v>
                </c:pt>
                <c:pt idx="266">
                  <c:v>1.1091193544031899</c:v>
                </c:pt>
                <c:pt idx="267">
                  <c:v>1.1726740738313008</c:v>
                </c:pt>
                <c:pt idx="268">
                  <c:v>1.2363903570043382</c:v>
                </c:pt>
                <c:pt idx="269">
                  <c:v>1.30026363775154</c:v>
                </c:pt>
                <c:pt idx="270">
                  <c:v>1.3642893765981801</c:v>
                </c:pt>
                <c:pt idx="271">
                  <c:v>1.42846306070825</c:v>
                </c:pt>
                <c:pt idx="272">
                  <c:v>1.4927802038270999</c:v>
                </c:pt>
                <c:pt idx="273">
                  <c:v>1.5572363462240091</c:v>
                </c:pt>
                <c:pt idx="274">
                  <c:v>1.6218270546348399</c:v>
                </c:pt>
                <c:pt idx="275">
                  <c:v>1.6865479222046709</c:v>
                </c:pt>
                <c:pt idx="276">
                  <c:v>1.7513945684303598</c:v>
                </c:pt>
                <c:pt idx="277">
                  <c:v>1.8163626391032401</c:v>
                </c:pt>
                <c:pt idx="278">
                  <c:v>1.8814478062517317</c:v>
                </c:pt>
                <c:pt idx="279">
                  <c:v>1.9466457680838709</c:v>
                </c:pt>
                <c:pt idx="280">
                  <c:v>2.0119522489300499</c:v>
                </c:pt>
                <c:pt idx="281">
                  <c:v>2.0773629991856084</c:v>
                </c:pt>
                <c:pt idx="282">
                  <c:v>2.1428737952533901</c:v>
                </c:pt>
                <c:pt idx="283">
                  <c:v>2.2084804394864199</c:v>
                </c:pt>
                <c:pt idx="284">
                  <c:v>2.2741787601305519</c:v>
                </c:pt>
                <c:pt idx="285">
                  <c:v>2.3399646112670101</c:v>
                </c:pt>
                <c:pt idx="286">
                  <c:v>2.4058338727551001</c:v>
                </c:pt>
                <c:pt idx="287">
                  <c:v>2.471782450174778</c:v>
                </c:pt>
                <c:pt idx="288">
                  <c:v>2.537806274769228</c:v>
                </c:pt>
                <c:pt idx="289">
                  <c:v>2.6039013033876217</c:v>
                </c:pt>
                <c:pt idx="290">
                  <c:v>2.6700635184276118</c:v>
                </c:pt>
                <c:pt idx="291">
                  <c:v>2.7362889277779701</c:v>
                </c:pt>
                <c:pt idx="292">
                  <c:v>2.8025735647613201</c:v>
                </c:pt>
                <c:pt idx="293">
                  <c:v>2.8689134880765899</c:v>
                </c:pt>
                <c:pt idx="294">
                  <c:v>2.9353047817417801</c:v>
                </c:pt>
                <c:pt idx="295">
                  <c:v>3.0017435550364899</c:v>
                </c:pt>
                <c:pt idx="296">
                  <c:v>3.0682259424445699</c:v>
                </c:pt>
                <c:pt idx="297">
                  <c:v>3.1347481035967975</c:v>
                </c:pt>
                <c:pt idx="298">
                  <c:v>3.20130622321342</c:v>
                </c:pt>
                <c:pt idx="299">
                  <c:v>3.2678965110467812</c:v>
                </c:pt>
                <c:pt idx="300">
                  <c:v>3.3345152018239999</c:v>
                </c:pt>
                <c:pt idx="301">
                  <c:v>3.4011585551895598</c:v>
                </c:pt>
                <c:pt idx="302">
                  <c:v>3.4678228556479218</c:v>
                </c:pt>
                <c:pt idx="303">
                  <c:v>3.53450441250616</c:v>
                </c:pt>
                <c:pt idx="304">
                  <c:v>3.601199559816572</c:v>
                </c:pt>
                <c:pt idx="305">
                  <c:v>3.6679046563193229</c:v>
                </c:pt>
                <c:pt idx="306">
                  <c:v>3.7346160853850301</c:v>
                </c:pt>
                <c:pt idx="307">
                  <c:v>3.801330254957433</c:v>
                </c:pt>
                <c:pt idx="308">
                  <c:v>3.8680435974959599</c:v>
                </c:pt>
                <c:pt idx="309">
                  <c:v>3.9347525699183987</c:v>
                </c:pt>
                <c:pt idx="310">
                  <c:v>4.0014536535434999</c:v>
                </c:pt>
                <c:pt idx="311">
                  <c:v>4.0681433540335998</c:v>
                </c:pt>
                <c:pt idx="312">
                  <c:v>4.1348182013372261</c:v>
                </c:pt>
                <c:pt idx="313">
                  <c:v>4.2014747496317399</c:v>
                </c:pt>
                <c:pt idx="314">
                  <c:v>4.2681095772659337</c:v>
                </c:pt>
                <c:pt idx="315">
                  <c:v>4.3347192867027085</c:v>
                </c:pt>
                <c:pt idx="316">
                  <c:v>4.4013005044616271</c:v>
                </c:pt>
                <c:pt idx="317">
                  <c:v>4.4678498810615599</c:v>
                </c:pt>
                <c:pt idx="318">
                  <c:v>4.534364090963364</c:v>
                </c:pt>
                <c:pt idx="319">
                  <c:v>4.6008398325123885</c:v>
                </c:pt>
                <c:pt idx="320">
                  <c:v>4.667273827881206</c:v>
                </c:pt>
                <c:pt idx="321">
                  <c:v>4.7336628230121782</c:v>
                </c:pt>
                <c:pt idx="322">
                  <c:v>4.8000035875600799</c:v>
                </c:pt>
                <c:pt idx="323">
                  <c:v>4.8662929148347436</c:v>
                </c:pt>
                <c:pt idx="324">
                  <c:v>4.9325276217436436</c:v>
                </c:pt>
                <c:pt idx="325">
                  <c:v>4.9987045487346098</c:v>
                </c:pt>
                <c:pt idx="326">
                  <c:v>5.0648205597382825</c:v>
                </c:pt>
                <c:pt idx="327">
                  <c:v>5.1308725421109065</c:v>
                </c:pt>
                <c:pt idx="328">
                  <c:v>5.1968574065768962</c:v>
                </c:pt>
                <c:pt idx="329">
                  <c:v>5.2627720871713501</c:v>
                </c:pt>
                <c:pt idx="330">
                  <c:v>5.3286135411828601</c:v>
                </c:pt>
                <c:pt idx="331">
                  <c:v>5.3943787490959663</c:v>
                </c:pt>
                <c:pt idx="332">
                  <c:v>5.4600647145339103</c:v>
                </c:pt>
                <c:pt idx="333">
                  <c:v>5.5256684642011642</c:v>
                </c:pt>
                <c:pt idx="334">
                  <c:v>5.5911870478260557</c:v>
                </c:pt>
                <c:pt idx="335">
                  <c:v>5.656617538103486</c:v>
                </c:pt>
                <c:pt idx="336">
                  <c:v>5.7219570306374363</c:v>
                </c:pt>
                <c:pt idx="337">
                  <c:v>5.7872026438836661</c:v>
                </c:pt>
                <c:pt idx="338">
                  <c:v>5.8523515190922462</c:v>
                </c:pt>
                <c:pt idx="339">
                  <c:v>5.9174008202503297</c:v>
                </c:pt>
                <c:pt idx="340">
                  <c:v>5.982347734024656</c:v>
                </c:pt>
                <c:pt idx="341">
                  <c:v>6.0471894697041302</c:v>
                </c:pt>
                <c:pt idx="342">
                  <c:v>6.1119232591426096</c:v>
                </c:pt>
                <c:pt idx="343">
                  <c:v>6.1765463567013885</c:v>
                </c:pt>
                <c:pt idx="344">
                  <c:v>6.2410560391918803</c:v>
                </c:pt>
                <c:pt idx="345">
                  <c:v>6.3054496058182199</c:v>
                </c:pt>
                <c:pt idx="346">
                  <c:v>6.369724378119856</c:v>
                </c:pt>
                <c:pt idx="347">
                  <c:v>6.4338776999142739</c:v>
                </c:pt>
                <c:pt idx="348">
                  <c:v>6.4979069372394447</c:v>
                </c:pt>
                <c:pt idx="349">
                  <c:v>6.5618094782966603</c:v>
                </c:pt>
                <c:pt idx="350">
                  <c:v>6.6255827333929957</c:v>
                </c:pt>
                <c:pt idx="351">
                  <c:v>6.6892241348839914</c:v>
                </c:pt>
                <c:pt idx="352">
                  <c:v>6.7527311371162364</c:v>
                </c:pt>
                <c:pt idx="353">
                  <c:v>6.8161012163700265</c:v>
                </c:pt>
                <c:pt idx="354">
                  <c:v>6.8793318708020301</c:v>
                </c:pt>
                <c:pt idx="355">
                  <c:v>6.9424206203877796</c:v>
                </c:pt>
                <c:pt idx="356">
                  <c:v>7.0053650068644604</c:v>
                </c:pt>
                <c:pt idx="357">
                  <c:v>7.0681625936733639</c:v>
                </c:pt>
                <c:pt idx="358">
                  <c:v>7.1308109659026</c:v>
                </c:pt>
                <c:pt idx="359">
                  <c:v>7.1933077302297699</c:v>
                </c:pt>
                <c:pt idx="360">
                  <c:v>7.2556505148644703</c:v>
                </c:pt>
                <c:pt idx="361">
                  <c:v>7.3178369694909824</c:v>
                </c:pt>
                <c:pt idx="362">
                  <c:v>7.3798647652108738</c:v>
                </c:pt>
                <c:pt idx="363">
                  <c:v>7.4417315944856437</c:v>
                </c:pt>
                <c:pt idx="364">
                  <c:v>7.5034351710793397</c:v>
                </c:pt>
                <c:pt idx="365">
                  <c:v>7.5649732300011685</c:v>
                </c:pt>
                <c:pt idx="366">
                  <c:v>7.6263435274480562</c:v>
                </c:pt>
                <c:pt idx="367">
                  <c:v>7.6875438407474448</c:v>
                </c:pt>
                <c:pt idx="368">
                  <c:v>7.7485719682997063</c:v>
                </c:pt>
                <c:pt idx="369">
                  <c:v>7.8094257295208998</c:v>
                </c:pt>
                <c:pt idx="370">
                  <c:v>7.8701029647853602</c:v>
                </c:pt>
                <c:pt idx="371">
                  <c:v>7.9306015353682824</c:v>
                </c:pt>
                <c:pt idx="372">
                  <c:v>7.9909193233884075</c:v>
                </c:pt>
                <c:pt idx="373">
                  <c:v>8.0510542317506175</c:v>
                </c:pt>
                <c:pt idx="374">
                  <c:v>8.1110041840884879</c:v>
                </c:pt>
                <c:pt idx="375">
                  <c:v>8.1707671247070301</c:v>
                </c:pt>
                <c:pt idx="376">
                  <c:v>8.2303410185252694</c:v>
                </c:pt>
                <c:pt idx="377">
                  <c:v>8.2897238510188025</c:v>
                </c:pt>
                <c:pt idx="378">
                  <c:v>8.3489136281624674</c:v>
                </c:pt>
                <c:pt idx="379">
                  <c:v>8.407908376373058</c:v>
                </c:pt>
                <c:pt idx="380">
                  <c:v>8.4667061424517396</c:v>
                </c:pt>
                <c:pt idx="381">
                  <c:v>8.5253049935268397</c:v>
                </c:pt>
                <c:pt idx="382">
                  <c:v>8.5837030169964201</c:v>
                </c:pt>
                <c:pt idx="383">
                  <c:v>8.6418983204709097</c:v>
                </c:pt>
                <c:pt idx="384">
                  <c:v>8.6998890317156707</c:v>
                </c:pt>
                <c:pt idx="385">
                  <c:v>8.7576732985937102</c:v>
                </c:pt>
                <c:pt idx="386">
                  <c:v>8.8152492890081895</c:v>
                </c:pt>
                <c:pt idx="387">
                  <c:v>8.8726151908451296</c:v>
                </c:pt>
                <c:pt idx="388">
                  <c:v>8.9297692119160992</c:v>
                </c:pt>
                <c:pt idx="389">
                  <c:v>8.9867095799006318</c:v>
                </c:pt>
                <c:pt idx="390">
                  <c:v>9.0434345422890381</c:v>
                </c:pt>
                <c:pt idx="391">
                  <c:v>9.0999423663249193</c:v>
                </c:pt>
                <c:pt idx="392">
                  <c:v>9.1562313389478298</c:v>
                </c:pt>
                <c:pt idx="393">
                  <c:v>9.212299766735919</c:v>
                </c:pt>
                <c:pt idx="394">
                  <c:v>9.268145975848519</c:v>
                </c:pt>
                <c:pt idx="395">
                  <c:v>9.3237683119687826</c:v>
                </c:pt>
                <c:pt idx="396">
                  <c:v>9.379165140246247</c:v>
                </c:pt>
                <c:pt idx="397">
                  <c:v>9.4343348452395688</c:v>
                </c:pt>
                <c:pt idx="398">
                  <c:v>9.4892758308590697</c:v>
                </c:pt>
                <c:pt idx="399">
                  <c:v>9.5439865203093728</c:v>
                </c:pt>
                <c:pt idx="400">
                  <c:v>9.5984653560320101</c:v>
                </c:pt>
                <c:pt idx="401">
                  <c:v>9.6527107996480694</c:v>
                </c:pt>
                <c:pt idx="402">
                  <c:v>9.7067213319007735</c:v>
                </c:pt>
                <c:pt idx="403">
                  <c:v>9.7604954525982208</c:v>
                </c:pt>
                <c:pt idx="404">
                  <c:v>9.8140316805557735</c:v>
                </c:pt>
                <c:pt idx="405">
                  <c:v>9.8673285535390498</c:v>
                </c:pt>
                <c:pt idx="406">
                  <c:v>9.9203846282060528</c:v>
                </c:pt>
                <c:pt idx="407">
                  <c:v>9.9731984800502822</c:v>
                </c:pt>
                <c:pt idx="408">
                  <c:v>10.025768703342999</c:v>
                </c:pt>
                <c:pt idx="409">
                  <c:v>10.078093911076</c:v>
                </c:pt>
                <c:pt idx="410">
                  <c:v>10.130172734904399</c:v>
                </c:pt>
                <c:pt idx="411">
                  <c:v>10.182003825088804</c:v>
                </c:pt>
                <c:pt idx="412">
                  <c:v>10.2335858504384</c:v>
                </c:pt>
                <c:pt idx="413">
                  <c:v>10.284917498253298</c:v>
                </c:pt>
                <c:pt idx="414">
                  <c:v>10.335997474267211</c:v>
                </c:pt>
                <c:pt idx="415">
                  <c:v>10.386824502590207</c:v>
                </c:pt>
                <c:pt idx="416">
                  <c:v>10.437397325651192</c:v>
                </c:pt>
                <c:pt idx="417">
                  <c:v>10.4877147041404</c:v>
                </c:pt>
                <c:pt idx="418">
                  <c:v>10.537775416952398</c:v>
                </c:pt>
                <c:pt idx="419">
                  <c:v>10.5875782611284</c:v>
                </c:pt>
                <c:pt idx="420">
                  <c:v>10.637122051798999</c:v>
                </c:pt>
                <c:pt idx="421">
                  <c:v>10.6864056221268</c:v>
                </c:pt>
                <c:pt idx="422">
                  <c:v>10.735427823248907</c:v>
                </c:pt>
                <c:pt idx="423">
                  <c:v>10.7841875242197</c:v>
                </c:pt>
                <c:pt idx="424">
                  <c:v>10.832683611953502</c:v>
                </c:pt>
                <c:pt idx="425">
                  <c:v>10.880914991166907</c:v>
                </c:pt>
                <c:pt idx="426">
                  <c:v>10.928880584321902</c:v>
                </c:pt>
                <c:pt idx="427">
                  <c:v>10.976579331567708</c:v>
                </c:pt>
                <c:pt idx="428">
                  <c:v>11.024010190684498</c:v>
                </c:pt>
                <c:pt idx="429">
                  <c:v>11.0711721370247</c:v>
                </c:pt>
                <c:pt idx="430">
                  <c:v>11.118064163456998</c:v>
                </c:pt>
                <c:pt idx="431">
                  <c:v>11.164685280307907</c:v>
                </c:pt>
                <c:pt idx="432">
                  <c:v>11.211034515304707</c:v>
                </c:pt>
                <c:pt idx="433">
                  <c:v>11.2571109135183</c:v>
                </c:pt>
                <c:pt idx="434">
                  <c:v>11.302913537305612</c:v>
                </c:pt>
                <c:pt idx="435">
                  <c:v>11.348441466252201</c:v>
                </c:pt>
                <c:pt idx="436">
                  <c:v>11.393693797114899</c:v>
                </c:pt>
                <c:pt idx="437">
                  <c:v>11.438669643764801</c:v>
                </c:pt>
                <c:pt idx="438">
                  <c:v>11.483368137128902</c:v>
                </c:pt>
                <c:pt idx="439">
                  <c:v>11.527788425133998</c:v>
                </c:pt>
                <c:pt idx="440">
                  <c:v>11.5719296726484</c:v>
                </c:pt>
                <c:pt idx="441">
                  <c:v>11.6157910614247</c:v>
                </c:pt>
                <c:pt idx="442">
                  <c:v>11.659371790042998</c:v>
                </c:pt>
                <c:pt idx="443">
                  <c:v>11.702671073852592</c:v>
                </c:pt>
                <c:pt idx="444">
                  <c:v>11.745688144915198</c:v>
                </c:pt>
                <c:pt idx="445">
                  <c:v>11.7884222519475</c:v>
                </c:pt>
                <c:pt idx="446">
                  <c:v>11.830872660263701</c:v>
                </c:pt>
                <c:pt idx="447">
                  <c:v>11.873038651718106</c:v>
                </c:pt>
                <c:pt idx="448">
                  <c:v>11.9149195246478</c:v>
                </c:pt>
                <c:pt idx="449">
                  <c:v>11.956514593815216</c:v>
                </c:pt>
                <c:pt idx="450">
                  <c:v>11.997823190350998</c:v>
                </c:pt>
                <c:pt idx="451">
                  <c:v>12.038844661696098</c:v>
                </c:pt>
                <c:pt idx="452">
                  <c:v>12.079578371545002</c:v>
                </c:pt>
                <c:pt idx="453">
                  <c:v>12.120023699788099</c:v>
                </c:pt>
                <c:pt idx="454">
                  <c:v>12.1601800424539</c:v>
                </c:pt>
                <c:pt idx="455">
                  <c:v>12.200046811652404</c:v>
                </c:pt>
                <c:pt idx="456">
                  <c:v>12.239623435517398</c:v>
                </c:pt>
                <c:pt idx="457">
                  <c:v>12.278909358148599</c:v>
                </c:pt>
                <c:pt idx="458">
                  <c:v>12.317904039555208</c:v>
                </c:pt>
                <c:pt idx="459">
                  <c:v>12.356606955597714</c:v>
                </c:pt>
                <c:pt idx="460">
                  <c:v>12.395017597931007</c:v>
                </c:pt>
                <c:pt idx="461">
                  <c:v>12.4331354739468</c:v>
                </c:pt>
                <c:pt idx="462">
                  <c:v>12.4709601067162</c:v>
                </c:pt>
                <c:pt idx="463">
                  <c:v>12.508491034932399</c:v>
                </c:pt>
                <c:pt idx="464">
                  <c:v>12.5457278128534</c:v>
                </c:pt>
                <c:pt idx="465">
                  <c:v>12.582670010244607</c:v>
                </c:pt>
                <c:pt idx="466">
                  <c:v>12.619317212321199</c:v>
                </c:pt>
                <c:pt idx="467">
                  <c:v>12.655669019691008</c:v>
                </c:pt>
                <c:pt idx="468">
                  <c:v>12.691725048297299</c:v>
                </c:pt>
                <c:pt idx="469">
                  <c:v>12.727484929360607</c:v>
                </c:pt>
                <c:pt idx="470">
                  <c:v>12.762948309322599</c:v>
                </c:pt>
                <c:pt idx="471">
                  <c:v>12.798114849787501</c:v>
                </c:pt>
                <c:pt idx="472">
                  <c:v>12.832984227465507</c:v>
                </c:pt>
                <c:pt idx="473">
                  <c:v>12.867556134115008</c:v>
                </c:pt>
                <c:pt idx="474">
                  <c:v>12.901830276485311</c:v>
                </c:pt>
                <c:pt idx="475">
                  <c:v>12.935806376259407</c:v>
                </c:pt>
                <c:pt idx="476">
                  <c:v>12.969484169996312</c:v>
                </c:pt>
                <c:pt idx="477">
                  <c:v>13.0028634090739</c:v>
                </c:pt>
                <c:pt idx="478">
                  <c:v>13.035943859631599</c:v>
                </c:pt>
                <c:pt idx="479">
                  <c:v>13.068725302512698</c:v>
                </c:pt>
                <c:pt idx="480">
                  <c:v>13.101207533207306</c:v>
                </c:pt>
                <c:pt idx="481">
                  <c:v>13.133390361794591</c:v>
                </c:pt>
                <c:pt idx="482">
                  <c:v>13.165273612885899</c:v>
                </c:pt>
                <c:pt idx="483">
                  <c:v>13.1968571255669</c:v>
                </c:pt>
                <c:pt idx="484">
                  <c:v>13.228140753340698</c:v>
                </c:pt>
                <c:pt idx="485">
                  <c:v>13.259124364069702</c:v>
                </c:pt>
                <c:pt idx="486">
                  <c:v>13.289807839919211</c:v>
                </c:pt>
                <c:pt idx="487">
                  <c:v>13.320191077299302</c:v>
                </c:pt>
                <c:pt idx="488">
                  <c:v>13.350273986807602</c:v>
                </c:pt>
                <c:pt idx="489">
                  <c:v>13.380056493172304</c:v>
                </c:pt>
                <c:pt idx="490">
                  <c:v>13.409538535194311</c:v>
                </c:pt>
                <c:pt idx="491">
                  <c:v>13.438720065689798</c:v>
                </c:pt>
                <c:pt idx="492">
                  <c:v>13.467601051433499</c:v>
                </c:pt>
                <c:pt idx="493">
                  <c:v>13.4961814731006</c:v>
                </c:pt>
                <c:pt idx="494">
                  <c:v>13.5244613252099</c:v>
                </c:pt>
                <c:pt idx="495">
                  <c:v>13.552440616065919</c:v>
                </c:pt>
                <c:pt idx="496">
                  <c:v>13.580119367701904</c:v>
                </c:pt>
                <c:pt idx="497">
                  <c:v>13.607497615822504</c:v>
                </c:pt>
                <c:pt idx="498">
                  <c:v>13.634575409745898</c:v>
                </c:pt>
                <c:pt idx="499">
                  <c:v>13.661352812347102</c:v>
                </c:pt>
                <c:pt idx="500">
                  <c:v>13.687829900000001</c:v>
                </c:pt>
                <c:pt idx="501">
                  <c:v>13.714006762520198</c:v>
                </c:pt>
                <c:pt idx="502">
                  <c:v>13.7398835031078</c:v>
                </c:pt>
                <c:pt idx="503">
                  <c:v>13.765460238289814</c:v>
                </c:pt>
                <c:pt idx="504">
                  <c:v>13.790737097862802</c:v>
                </c:pt>
                <c:pt idx="505">
                  <c:v>13.815714224835407</c:v>
                </c:pt>
                <c:pt idx="506">
                  <c:v>13.840391775371494</c:v>
                </c:pt>
                <c:pt idx="507">
                  <c:v>13.864769918732007</c:v>
                </c:pt>
                <c:pt idx="508">
                  <c:v>13.8888488372181</c:v>
                </c:pt>
                <c:pt idx="509">
                  <c:v>13.912628726113699</c:v>
                </c:pt>
                <c:pt idx="510">
                  <c:v>13.936109793627899</c:v>
                </c:pt>
                <c:pt idx="511">
                  <c:v>13.959292260837907</c:v>
                </c:pt>
                <c:pt idx="512">
                  <c:v>13.982176361631399</c:v>
                </c:pt>
                <c:pt idx="513">
                  <c:v>14.004762342649199</c:v>
                </c:pt>
                <c:pt idx="514">
                  <c:v>14.0270504632279</c:v>
                </c:pt>
                <c:pt idx="515">
                  <c:v>14.0490409953428</c:v>
                </c:pt>
                <c:pt idx="516">
                  <c:v>14.070734223550007</c:v>
                </c:pt>
                <c:pt idx="517">
                  <c:v>14.092130444929307</c:v>
                </c:pt>
                <c:pt idx="518">
                  <c:v>14.1132299690269</c:v>
                </c:pt>
                <c:pt idx="519">
                  <c:v>14.134033117797799</c:v>
                </c:pt>
                <c:pt idx="520">
                  <c:v>14.154540225548507</c:v>
                </c:pt>
                <c:pt idx="521">
                  <c:v>14.174751638879902</c:v>
                </c:pt>
                <c:pt idx="522">
                  <c:v>14.1946677166295</c:v>
                </c:pt>
                <c:pt idx="523">
                  <c:v>14.214288829814198</c:v>
                </c:pt>
                <c:pt idx="524">
                  <c:v>14.233615361572891</c:v>
                </c:pt>
                <c:pt idx="525">
                  <c:v>14.252647707109311</c:v>
                </c:pt>
                <c:pt idx="526">
                  <c:v>14.271386273634302</c:v>
                </c:pt>
                <c:pt idx="527">
                  <c:v>14.2898314803086</c:v>
                </c:pt>
                <c:pt idx="528">
                  <c:v>14.307983758185607</c:v>
                </c:pt>
                <c:pt idx="529">
                  <c:v>14.325843550153607</c:v>
                </c:pt>
                <c:pt idx="530">
                  <c:v>14.3434113108788</c:v>
                </c:pt>
                <c:pt idx="531">
                  <c:v>14.360687506747814</c:v>
                </c:pt>
                <c:pt idx="532">
                  <c:v>14.3776726158101</c:v>
                </c:pt>
                <c:pt idx="533">
                  <c:v>14.3943671277209</c:v>
                </c:pt>
                <c:pt idx="534">
                  <c:v>14.410771543683699</c:v>
                </c:pt>
                <c:pt idx="535">
                  <c:v>14.426886376392806</c:v>
                </c:pt>
                <c:pt idx="536">
                  <c:v>14.4427121499757</c:v>
                </c:pt>
                <c:pt idx="537">
                  <c:v>14.458249399936706</c:v>
                </c:pt>
                <c:pt idx="538">
                  <c:v>14.473498673098106</c:v>
                </c:pt>
                <c:pt idx="539">
                  <c:v>14.488460527544007</c:v>
                </c:pt>
                <c:pt idx="540">
                  <c:v>14.503135532562307</c:v>
                </c:pt>
                <c:pt idx="541">
                  <c:v>14.517524268587707</c:v>
                </c:pt>
                <c:pt idx="542">
                  <c:v>14.531627327143701</c:v>
                </c:pt>
                <c:pt idx="543">
                  <c:v>14.545445310786107</c:v>
                </c:pt>
                <c:pt idx="544">
                  <c:v>14.558978833045</c:v>
                </c:pt>
                <c:pt idx="545">
                  <c:v>14.572228518367307</c:v>
                </c:pt>
                <c:pt idx="546">
                  <c:v>14.5851950020601</c:v>
                </c:pt>
                <c:pt idx="547">
                  <c:v>14.597878930232492</c:v>
                </c:pt>
                <c:pt idx="548">
                  <c:v>14.610280959738599</c:v>
                </c:pt>
                <c:pt idx="549">
                  <c:v>14.6224017581201</c:v>
                </c:pt>
                <c:pt idx="550">
                  <c:v>14.634242003549</c:v>
                </c:pt>
                <c:pt idx="551">
                  <c:v>14.645802384769899</c:v>
                </c:pt>
                <c:pt idx="552">
                  <c:v>14.657083601042904</c:v>
                </c:pt>
                <c:pt idx="553">
                  <c:v>14.6680863620865</c:v>
                </c:pt>
                <c:pt idx="554">
                  <c:v>14.678811388019193</c:v>
                </c:pt>
                <c:pt idx="555">
                  <c:v>14.6892594093034</c:v>
                </c:pt>
                <c:pt idx="556">
                  <c:v>14.699431166687207</c:v>
                </c:pt>
                <c:pt idx="557">
                  <c:v>14.709327411147299</c:v>
                </c:pt>
                <c:pt idx="558">
                  <c:v>14.718948903831391</c:v>
                </c:pt>
                <c:pt idx="559">
                  <c:v>14.7282964160012</c:v>
                </c:pt>
                <c:pt idx="560">
                  <c:v>14.737370728974685</c:v>
                </c:pt>
                <c:pt idx="561">
                  <c:v>14.7461726340689</c:v>
                </c:pt>
                <c:pt idx="562">
                  <c:v>14.754702932542607</c:v>
                </c:pt>
                <c:pt idx="563">
                  <c:v>14.7629624355388</c:v>
                </c:pt>
                <c:pt idx="564">
                  <c:v>14.770951964027301</c:v>
                </c:pt>
                <c:pt idx="565">
                  <c:v>14.778672348747499</c:v>
                </c:pt>
                <c:pt idx="566">
                  <c:v>14.786124430151098</c:v>
                </c:pt>
                <c:pt idx="567">
                  <c:v>14.793309058344304</c:v>
                </c:pt>
                <c:pt idx="568">
                  <c:v>14.800227093030799</c:v>
                </c:pt>
                <c:pt idx="569">
                  <c:v>14.8068794034543</c:v>
                </c:pt>
                <c:pt idx="570">
                  <c:v>14.813266868341207</c:v>
                </c:pt>
                <c:pt idx="571">
                  <c:v>14.819390375843007</c:v>
                </c:pt>
                <c:pt idx="572">
                  <c:v>14.825250823479102</c:v>
                </c:pt>
                <c:pt idx="573">
                  <c:v>14.830849118079707</c:v>
                </c:pt>
                <c:pt idx="574">
                  <c:v>14.836186175727612</c:v>
                </c:pt>
                <c:pt idx="575">
                  <c:v>14.841262921701798</c:v>
                </c:pt>
                <c:pt idx="576">
                  <c:v>14.846080290419307</c:v>
                </c:pt>
                <c:pt idx="577">
                  <c:v>14.850639225378414</c:v>
                </c:pt>
                <c:pt idx="578">
                  <c:v>14.854940679100707</c:v>
                </c:pt>
                <c:pt idx="579">
                  <c:v>14.858985613074307</c:v>
                </c:pt>
                <c:pt idx="580">
                  <c:v>14.862774997696008</c:v>
                </c:pt>
                <c:pt idx="581">
                  <c:v>14.866309812214007</c:v>
                </c:pt>
                <c:pt idx="582">
                  <c:v>14.8695910446708</c:v>
                </c:pt>
                <c:pt idx="583">
                  <c:v>14.872619691845411</c:v>
                </c:pt>
                <c:pt idx="584">
                  <c:v>14.875396759196407</c:v>
                </c:pt>
                <c:pt idx="585">
                  <c:v>14.8779232608039</c:v>
                </c:pt>
                <c:pt idx="586">
                  <c:v>14.880200219313107</c:v>
                </c:pt>
                <c:pt idx="587">
                  <c:v>14.882228665875999</c:v>
                </c:pt>
                <c:pt idx="588">
                  <c:v>14.8840096400947</c:v>
                </c:pt>
                <c:pt idx="589">
                  <c:v>14.885544189963616</c:v>
                </c:pt>
                <c:pt idx="590">
                  <c:v>14.886833371812207</c:v>
                </c:pt>
                <c:pt idx="591">
                  <c:v>14.887878250247599</c:v>
                </c:pt>
                <c:pt idx="592">
                  <c:v>14.888679898097402</c:v>
                </c:pt>
                <c:pt idx="593">
                  <c:v>14.889239396351806</c:v>
                </c:pt>
                <c:pt idx="594">
                  <c:v>14.889557834107114</c:v>
                </c:pt>
                <c:pt idx="595">
                  <c:v>14.889636308507221</c:v>
                </c:pt>
                <c:pt idx="596">
                  <c:v>14.889475924687007</c:v>
                </c:pt>
                <c:pt idx="597">
                  <c:v>14.889077795715099</c:v>
                </c:pt>
                <c:pt idx="598">
                  <c:v>14.8884430425357</c:v>
                </c:pt>
                <c:pt idx="599">
                  <c:v>14.887572793911801</c:v>
                </c:pt>
                <c:pt idx="600">
                  <c:v>14.886468186368004</c:v>
                </c:pt>
                <c:pt idx="601">
                  <c:v>14.885130364132404</c:v>
                </c:pt>
                <c:pt idx="602">
                  <c:v>14.883560479079607</c:v>
                </c:pt>
                <c:pt idx="603">
                  <c:v>14.8817596906737</c:v>
                </c:pt>
                <c:pt idx="604">
                  <c:v>14.879729165910501</c:v>
                </c:pt>
                <c:pt idx="605">
                  <c:v>14.877470079259911</c:v>
                </c:pt>
                <c:pt idx="606">
                  <c:v>14.874983612608911</c:v>
                </c:pt>
                <c:pt idx="607">
                  <c:v>14.872270955204502</c:v>
                </c:pt>
                <c:pt idx="608">
                  <c:v>14.8693333035955</c:v>
                </c:pt>
                <c:pt idx="609">
                  <c:v>14.866171861575801</c:v>
                </c:pt>
                <c:pt idx="610">
                  <c:v>14.862787840126812</c:v>
                </c:pt>
                <c:pt idx="611">
                  <c:v>14.859182457360012</c:v>
                </c:pt>
                <c:pt idx="612">
                  <c:v>14.855356938459511</c:v>
                </c:pt>
                <c:pt idx="613">
                  <c:v>14.851312515625212</c:v>
                </c:pt>
                <c:pt idx="614">
                  <c:v>14.847050428014398</c:v>
                </c:pt>
                <c:pt idx="615">
                  <c:v>14.8425719216853</c:v>
                </c:pt>
                <c:pt idx="616">
                  <c:v>14.837878249539498</c:v>
                </c:pt>
                <c:pt idx="617">
                  <c:v>14.832970671264199</c:v>
                </c:pt>
                <c:pt idx="618">
                  <c:v>14.827850453275101</c:v>
                </c:pt>
                <c:pt idx="619">
                  <c:v>14.822518868659207</c:v>
                </c:pt>
                <c:pt idx="620">
                  <c:v>14.8169771971169</c:v>
                </c:pt>
                <c:pt idx="621">
                  <c:v>14.8112267249052</c:v>
                </c:pt>
                <c:pt idx="622">
                  <c:v>14.805268744779999</c:v>
                </c:pt>
                <c:pt idx="623">
                  <c:v>14.799104555938907</c:v>
                </c:pt>
                <c:pt idx="624">
                  <c:v>14.7927354639633</c:v>
                </c:pt>
                <c:pt idx="625">
                  <c:v>14.786162780761698</c:v>
                </c:pt>
                <c:pt idx="626">
                  <c:v>14.779387824512202</c:v>
                </c:pt>
                <c:pt idx="627">
                  <c:v>14.772411919604806</c:v>
                </c:pt>
                <c:pt idx="628">
                  <c:v>14.765236396584216</c:v>
                </c:pt>
                <c:pt idx="629">
                  <c:v>14.7578625920923</c:v>
                </c:pt>
                <c:pt idx="630">
                  <c:v>14.750291848811299</c:v>
                </c:pt>
                <c:pt idx="631">
                  <c:v>14.7425255154055</c:v>
                </c:pt>
                <c:pt idx="632">
                  <c:v>14.734564946464699</c:v>
                </c:pt>
                <c:pt idx="633">
                  <c:v>14.7264115024463</c:v>
                </c:pt>
                <c:pt idx="634">
                  <c:v>14.718066549618401</c:v>
                </c:pt>
                <c:pt idx="635">
                  <c:v>14.709531460001799</c:v>
                </c:pt>
                <c:pt idx="636">
                  <c:v>14.7008076113133</c:v>
                </c:pt>
                <c:pt idx="637">
                  <c:v>14.6918963869077</c:v>
                </c:pt>
                <c:pt idx="638">
                  <c:v>14.682799175720907</c:v>
                </c:pt>
                <c:pt idx="639">
                  <c:v>14.6735173722123</c:v>
                </c:pt>
                <c:pt idx="640">
                  <c:v>14.664052376307406</c:v>
                </c:pt>
                <c:pt idx="641">
                  <c:v>14.654405593340504</c:v>
                </c:pt>
                <c:pt idx="642">
                  <c:v>14.644578433997191</c:v>
                </c:pt>
                <c:pt idx="643">
                  <c:v>14.634572314257399</c:v>
                </c:pt>
                <c:pt idx="644">
                  <c:v>14.624388655337398</c:v>
                </c:pt>
                <c:pt idx="645">
                  <c:v>14.614028883632791</c:v>
                </c:pt>
                <c:pt idx="646">
                  <c:v>14.603494430661106</c:v>
                </c:pt>
                <c:pt idx="647">
                  <c:v>14.592786733004411</c:v>
                </c:pt>
                <c:pt idx="648">
                  <c:v>14.581907232251799</c:v>
                </c:pt>
                <c:pt idx="649">
                  <c:v>14.570857374942307</c:v>
                </c:pt>
                <c:pt idx="650">
                  <c:v>14.559638612507014</c:v>
                </c:pt>
                <c:pt idx="651">
                  <c:v>14.548252401212292</c:v>
                </c:pt>
                <c:pt idx="652">
                  <c:v>14.536700202102002</c:v>
                </c:pt>
                <c:pt idx="653">
                  <c:v>14.524983480940193</c:v>
                </c:pt>
                <c:pt idx="654">
                  <c:v>14.513103708154098</c:v>
                </c:pt>
                <c:pt idx="655">
                  <c:v>14.501062358776</c:v>
                </c:pt>
                <c:pt idx="656">
                  <c:v>14.4888609123864</c:v>
                </c:pt>
                <c:pt idx="657">
                  <c:v>14.476500853056711</c:v>
                </c:pt>
                <c:pt idx="658">
                  <c:v>14.463983669291602</c:v>
                </c:pt>
                <c:pt idx="659">
                  <c:v>14.4513108539717</c:v>
                </c:pt>
                <c:pt idx="660">
                  <c:v>14.438483904296</c:v>
                </c:pt>
                <c:pt idx="661">
                  <c:v>14.425504321725107</c:v>
                </c:pt>
                <c:pt idx="662">
                  <c:v>14.412373611923202</c:v>
                </c:pt>
                <c:pt idx="663">
                  <c:v>14.399093284701102</c:v>
                </c:pt>
                <c:pt idx="664">
                  <c:v>14.385664853958412</c:v>
                </c:pt>
                <c:pt idx="665">
                  <c:v>14.372089837626721</c:v>
                </c:pt>
                <c:pt idx="666">
                  <c:v>14.358369757611801</c:v>
                </c:pt>
                <c:pt idx="667">
                  <c:v>14.344506139736406</c:v>
                </c:pt>
                <c:pt idx="668">
                  <c:v>14.330500513682807</c:v>
                </c:pt>
                <c:pt idx="669">
                  <c:v>14.3163544129357</c:v>
                </c:pt>
                <c:pt idx="670">
                  <c:v>14.302069374724312</c:v>
                </c:pt>
                <c:pt idx="671">
                  <c:v>14.287646939965011</c:v>
                </c:pt>
                <c:pt idx="672">
                  <c:v>14.2730886532051</c:v>
                </c:pt>
                <c:pt idx="673">
                  <c:v>14.2583960625639</c:v>
                </c:pt>
                <c:pt idx="674">
                  <c:v>14.243570719675898</c:v>
                </c:pt>
                <c:pt idx="675">
                  <c:v>14.228614179634198</c:v>
                </c:pt>
                <c:pt idx="676">
                  <c:v>14.213528000931698</c:v>
                </c:pt>
                <c:pt idx="677">
                  <c:v>14.198313745404885</c:v>
                </c:pt>
                <c:pt idx="678">
                  <c:v>14.182972978176</c:v>
                </c:pt>
                <c:pt idx="679">
                  <c:v>14.1675072675955</c:v>
                </c:pt>
                <c:pt idx="680">
                  <c:v>14.151918185184998</c:v>
                </c:pt>
                <c:pt idx="681">
                  <c:v>14.1362073055799</c:v>
                </c:pt>
                <c:pt idx="682">
                  <c:v>14.120376206471398</c:v>
                </c:pt>
                <c:pt idx="683">
                  <c:v>14.1044264685502</c:v>
                </c:pt>
                <c:pt idx="684">
                  <c:v>14.0883596754481</c:v>
                </c:pt>
                <c:pt idx="685">
                  <c:v>14.072177413681002</c:v>
                </c:pt>
                <c:pt idx="686">
                  <c:v>14.055881272592107</c:v>
                </c:pt>
                <c:pt idx="687">
                  <c:v>14.0394728442933</c:v>
                </c:pt>
                <c:pt idx="688">
                  <c:v>14.022953723608801</c:v>
                </c:pt>
                <c:pt idx="689">
                  <c:v>14.0063255080176</c:v>
                </c:pt>
                <c:pt idx="690">
                  <c:v>13.989589797595507</c:v>
                </c:pt>
                <c:pt idx="691">
                  <c:v>13.972748194958607</c:v>
                </c:pt>
                <c:pt idx="692">
                  <c:v>13.955802305205411</c:v>
                </c:pt>
                <c:pt idx="693">
                  <c:v>13.9387537358592</c:v>
                </c:pt>
                <c:pt idx="694">
                  <c:v>13.9216040968115</c:v>
                </c:pt>
                <c:pt idx="695">
                  <c:v>13.904355000263701</c:v>
                </c:pt>
                <c:pt idx="696">
                  <c:v>13.887008060670498</c:v>
                </c:pt>
                <c:pt idx="697">
                  <c:v>13.869564894681918</c:v>
                </c:pt>
                <c:pt idx="698">
                  <c:v>13.852027121086707</c:v>
                </c:pt>
                <c:pt idx="699">
                  <c:v>13.834396360753798</c:v>
                </c:pt>
                <c:pt idx="700">
                  <c:v>13.816674236576008</c:v>
                </c:pt>
                <c:pt idx="701">
                  <c:v>13.798862373412092</c:v>
                </c:pt>
                <c:pt idx="702">
                  <c:v>13.7809623980297</c:v>
                </c:pt>
                <c:pt idx="703">
                  <c:v>13.762975939047402</c:v>
                </c:pt>
                <c:pt idx="704">
                  <c:v>13.744904626878192</c:v>
                </c:pt>
                <c:pt idx="705">
                  <c:v>13.726750093671299</c:v>
                </c:pt>
                <c:pt idx="706">
                  <c:v>13.708513973255299</c:v>
                </c:pt>
                <c:pt idx="707">
                  <c:v>13.6901979010806</c:v>
                </c:pt>
                <c:pt idx="708">
                  <c:v>13.671803514161899</c:v>
                </c:pt>
                <c:pt idx="709">
                  <c:v>13.653332451021207</c:v>
                </c:pt>
                <c:pt idx="710">
                  <c:v>13.634786351629804</c:v>
                </c:pt>
                <c:pt idx="711">
                  <c:v>13.6161668573518</c:v>
                </c:pt>
                <c:pt idx="712">
                  <c:v>13.5974756108858</c:v>
                </c:pt>
                <c:pt idx="713">
                  <c:v>13.578714256208107</c:v>
                </c:pt>
                <c:pt idx="714">
                  <c:v>13.559884438515214</c:v>
                </c:pt>
                <c:pt idx="715">
                  <c:v>13.5409878041664</c:v>
                </c:pt>
                <c:pt idx="716">
                  <c:v>13.522026000626306</c:v>
                </c:pt>
                <c:pt idx="717">
                  <c:v>13.503000676407707</c:v>
                </c:pt>
                <c:pt idx="718">
                  <c:v>13.483913481014094</c:v>
                </c:pt>
                <c:pt idx="719">
                  <c:v>13.464766064881704</c:v>
                </c:pt>
                <c:pt idx="720">
                  <c:v>13.445560079323407</c:v>
                </c:pt>
                <c:pt idx="721">
                  <c:v>13.4262971764702</c:v>
                </c:pt>
                <c:pt idx="722">
                  <c:v>13.406979009214202</c:v>
                </c:pt>
                <c:pt idx="723">
                  <c:v>13.387607231151406</c:v>
                </c:pt>
                <c:pt idx="724">
                  <c:v>13.368183496524304</c:v>
                </c:pt>
                <c:pt idx="725">
                  <c:v>13.3487094601642</c:v>
                </c:pt>
                <c:pt idx="726">
                  <c:v>13.329186777433804</c:v>
                </c:pt>
                <c:pt idx="727">
                  <c:v>13.309617104170799</c:v>
                </c:pt>
                <c:pt idx="728">
                  <c:v>13.290002096628907</c:v>
                </c:pt>
                <c:pt idx="729">
                  <c:v>13.270343411421999</c:v>
                </c:pt>
                <c:pt idx="730">
                  <c:v>13.250642705465706</c:v>
                </c:pt>
                <c:pt idx="731">
                  <c:v>13.230901635920498</c:v>
                </c:pt>
                <c:pt idx="732">
                  <c:v>13.211121860134085</c:v>
                </c:pt>
                <c:pt idx="733">
                  <c:v>13.1913050355846</c:v>
                </c:pt>
                <c:pt idx="734">
                  <c:v>13.171452819822107</c:v>
                </c:pt>
                <c:pt idx="735">
                  <c:v>13.151566870412307</c:v>
                </c:pt>
                <c:pt idx="736">
                  <c:v>13.131648844878798</c:v>
                </c:pt>
                <c:pt idx="737">
                  <c:v>13.111700400645498</c:v>
                </c:pt>
                <c:pt idx="738">
                  <c:v>13.091723194979398</c:v>
                </c:pt>
                <c:pt idx="739">
                  <c:v>13.071718884933301</c:v>
                </c:pt>
                <c:pt idx="740">
                  <c:v>13.051689127288308</c:v>
                </c:pt>
                <c:pt idx="741">
                  <c:v>13.031635578496402</c:v>
                </c:pt>
                <c:pt idx="742">
                  <c:v>13.011559894623211</c:v>
                </c:pt>
                <c:pt idx="743">
                  <c:v>12.991463731290592</c:v>
                </c:pt>
                <c:pt idx="744">
                  <c:v>12.971348743619298</c:v>
                </c:pt>
                <c:pt idx="745">
                  <c:v>12.9512165861711</c:v>
                </c:pt>
                <c:pt idx="746">
                  <c:v>12.931068912892492</c:v>
                </c:pt>
                <c:pt idx="747">
                  <c:v>12.910907377056207</c:v>
                </c:pt>
                <c:pt idx="748">
                  <c:v>12.890733631204407</c:v>
                </c:pt>
                <c:pt idx="749">
                  <c:v>12.870549327091211</c:v>
                </c:pt>
                <c:pt idx="750">
                  <c:v>12.850356115625011</c:v>
                </c:pt>
                <c:pt idx="751">
                  <c:v>12.8301556468119</c:v>
                </c:pt>
                <c:pt idx="752">
                  <c:v>12.809949569697308</c:v>
                </c:pt>
                <c:pt idx="753">
                  <c:v>12.789739532309412</c:v>
                </c:pt>
                <c:pt idx="754">
                  <c:v>12.769527181601099</c:v>
                </c:pt>
                <c:pt idx="755">
                  <c:v>12.749314163393185</c:v>
                </c:pt>
                <c:pt idx="756">
                  <c:v>12.729102122316798</c:v>
                </c:pt>
                <c:pt idx="757">
                  <c:v>12.708892701755698</c:v>
                </c:pt>
                <c:pt idx="758">
                  <c:v>12.688687543789207</c:v>
                </c:pt>
                <c:pt idx="759">
                  <c:v>12.668488289135302</c:v>
                </c:pt>
                <c:pt idx="760">
                  <c:v>12.648296577091999</c:v>
                </c:pt>
                <c:pt idx="761">
                  <c:v>12.628114045481098</c:v>
                </c:pt>
                <c:pt idx="762">
                  <c:v>12.607942330590499</c:v>
                </c:pt>
                <c:pt idx="763">
                  <c:v>12.5877830671166</c:v>
                </c:pt>
                <c:pt idx="764">
                  <c:v>12.567637888106807</c:v>
                </c:pt>
                <c:pt idx="765">
                  <c:v>12.547508424902999</c:v>
                </c:pt>
                <c:pt idx="766">
                  <c:v>12.527396307082904</c:v>
                </c:pt>
                <c:pt idx="767">
                  <c:v>12.507303162403998</c:v>
                </c:pt>
                <c:pt idx="768">
                  <c:v>12.487230616745007</c:v>
                </c:pt>
                <c:pt idx="769">
                  <c:v>12.467180294049314</c:v>
                </c:pt>
                <c:pt idx="770">
                  <c:v>12.447153816266907</c:v>
                </c:pt>
                <c:pt idx="771">
                  <c:v>12.427152803297902</c:v>
                </c:pt>
                <c:pt idx="772">
                  <c:v>12.407178872934598</c:v>
                </c:pt>
                <c:pt idx="773">
                  <c:v>12.387233640803499</c:v>
                </c:pt>
                <c:pt idx="774">
                  <c:v>12.367318720309299</c:v>
                </c:pt>
                <c:pt idx="775">
                  <c:v>12.3474357225766</c:v>
                </c:pt>
                <c:pt idx="776">
                  <c:v>12.327586256392507</c:v>
                </c:pt>
                <c:pt idx="777">
                  <c:v>12.307771928149602</c:v>
                </c:pt>
                <c:pt idx="778">
                  <c:v>12.2879943417886</c:v>
                </c:pt>
                <c:pt idx="779">
                  <c:v>12.268255098740498</c:v>
                </c:pt>
                <c:pt idx="780">
                  <c:v>12.248555797869598</c:v>
                </c:pt>
                <c:pt idx="781">
                  <c:v>12.228898035416298</c:v>
                </c:pt>
                <c:pt idx="782">
                  <c:v>12.209283404939001</c:v>
                </c:pt>
                <c:pt idx="783">
                  <c:v>12.189713497257499</c:v>
                </c:pt>
                <c:pt idx="784">
                  <c:v>12.1701899003954</c:v>
                </c:pt>
                <c:pt idx="785">
                  <c:v>12.150714199522007</c:v>
                </c:pt>
                <c:pt idx="786">
                  <c:v>12.131287976896299</c:v>
                </c:pt>
                <c:pt idx="787">
                  <c:v>12.111912811808207</c:v>
                </c:pt>
                <c:pt idx="788">
                  <c:v>12.092590280522407</c:v>
                </c:pt>
                <c:pt idx="789">
                  <c:v>12.073321956219701</c:v>
                </c:pt>
                <c:pt idx="790">
                  <c:v>12.054109408941207</c:v>
                </c:pt>
                <c:pt idx="791">
                  <c:v>12.034954205529306</c:v>
                </c:pt>
                <c:pt idx="792">
                  <c:v>12.0158579095711</c:v>
                </c:pt>
                <c:pt idx="793">
                  <c:v>11.996822081341399</c:v>
                </c:pt>
                <c:pt idx="794">
                  <c:v>11.977848277745107</c:v>
                </c:pt>
                <c:pt idx="795">
                  <c:v>11.9589380522588</c:v>
                </c:pt>
                <c:pt idx="796">
                  <c:v>11.9400929548748</c:v>
                </c:pt>
                <c:pt idx="797">
                  <c:v>11.9213145320431</c:v>
                </c:pt>
                <c:pt idx="798">
                  <c:v>11.902604326614307</c:v>
                </c:pt>
                <c:pt idx="799">
                  <c:v>11.8839638777815</c:v>
                </c:pt>
                <c:pt idx="800">
                  <c:v>11.865394721024007</c:v>
                </c:pt>
                <c:pt idx="801">
                  <c:v>11.846898388049</c:v>
                </c:pt>
                <c:pt idx="802">
                  <c:v>11.828476406734699</c:v>
                </c:pt>
                <c:pt idx="803">
                  <c:v>11.8101303010731</c:v>
                </c:pt>
                <c:pt idx="804">
                  <c:v>11.791861591111694</c:v>
                </c:pt>
                <c:pt idx="805">
                  <c:v>11.773671792897098</c:v>
                </c:pt>
                <c:pt idx="806">
                  <c:v>11.755562418417407</c:v>
                </c:pt>
                <c:pt idx="807">
                  <c:v>11.737534975544607</c:v>
                </c:pt>
                <c:pt idx="808">
                  <c:v>11.7195909679773</c:v>
                </c:pt>
                <c:pt idx="809">
                  <c:v>11.7017318951831</c:v>
                </c:pt>
                <c:pt idx="810">
                  <c:v>11.683959252341907</c:v>
                </c:pt>
                <c:pt idx="811">
                  <c:v>11.666274530287707</c:v>
                </c:pt>
                <c:pt idx="812">
                  <c:v>11.648679215451898</c:v>
                </c:pt>
                <c:pt idx="813">
                  <c:v>11.631174789805494</c:v>
                </c:pt>
                <c:pt idx="814">
                  <c:v>11.6137627308017</c:v>
                </c:pt>
                <c:pt idx="815">
                  <c:v>11.596444511319014</c:v>
                </c:pt>
                <c:pt idx="816">
                  <c:v>11.5792215996031</c:v>
                </c:pt>
                <c:pt idx="817">
                  <c:v>11.562095459210306</c:v>
                </c:pt>
                <c:pt idx="818">
                  <c:v>11.545067548949406</c:v>
                </c:pt>
                <c:pt idx="819">
                  <c:v>11.528139322824902</c:v>
                </c:pt>
                <c:pt idx="820">
                  <c:v>11.511312229979101</c:v>
                </c:pt>
                <c:pt idx="821">
                  <c:v>11.4945877146355</c:v>
                </c:pt>
                <c:pt idx="822">
                  <c:v>11.477967216040502</c:v>
                </c:pt>
                <c:pt idx="823">
                  <c:v>11.461452168406502</c:v>
                </c:pt>
                <c:pt idx="824">
                  <c:v>11.4450440008544</c:v>
                </c:pt>
                <c:pt idx="825">
                  <c:v>11.428744137356604</c:v>
                </c:pt>
                <c:pt idx="826">
                  <c:v>11.412553996678804</c:v>
                </c:pt>
                <c:pt idx="827">
                  <c:v>11.396474992323911</c:v>
                </c:pt>
                <c:pt idx="828">
                  <c:v>11.380508532473208</c:v>
                </c:pt>
                <c:pt idx="829">
                  <c:v>11.364656019929816</c:v>
                </c:pt>
                <c:pt idx="830">
                  <c:v>11.348918852061098</c:v>
                </c:pt>
                <c:pt idx="831">
                  <c:v>11.333298420741892</c:v>
                </c:pt>
                <c:pt idx="832">
                  <c:v>11.317796112295607</c:v>
                </c:pt>
                <c:pt idx="833">
                  <c:v>11.302413307438504</c:v>
                </c:pt>
                <c:pt idx="834">
                  <c:v>11.287151381221491</c:v>
                </c:pt>
                <c:pt idx="835">
                  <c:v>11.272011702972893</c:v>
                </c:pt>
                <c:pt idx="836">
                  <c:v>11.256995636240907</c:v>
                </c:pt>
                <c:pt idx="837">
                  <c:v>11.242104538736704</c:v>
                </c:pt>
                <c:pt idx="838">
                  <c:v>11.227339762276193</c:v>
                </c:pt>
                <c:pt idx="839">
                  <c:v>11.212702652723706</c:v>
                </c:pt>
                <c:pt idx="840">
                  <c:v>11.198194549933801</c:v>
                </c:pt>
                <c:pt idx="841">
                  <c:v>11.183816787694299</c:v>
                </c:pt>
                <c:pt idx="842">
                  <c:v>11.169570693668607</c:v>
                </c:pt>
                <c:pt idx="843">
                  <c:v>11.155457589338711</c:v>
                </c:pt>
                <c:pt idx="844">
                  <c:v>11.141478789947493</c:v>
                </c:pt>
                <c:pt idx="845">
                  <c:v>11.1276356044416</c:v>
                </c:pt>
                <c:pt idx="846">
                  <c:v>11.1139293354136</c:v>
                </c:pt>
                <c:pt idx="847">
                  <c:v>11.100361279045501</c:v>
                </c:pt>
                <c:pt idx="848">
                  <c:v>11.08693272505</c:v>
                </c:pt>
                <c:pt idx="849">
                  <c:v>11.073644956614507</c:v>
                </c:pt>
                <c:pt idx="850">
                  <c:v>11.060499250343014</c:v>
                </c:pt>
                <c:pt idx="851">
                  <c:v>11.047496876199007</c:v>
                </c:pt>
                <c:pt idx="852">
                  <c:v>11.034639097447407</c:v>
                </c:pt>
                <c:pt idx="853">
                  <c:v>11.021927170598392</c:v>
                </c:pt>
                <c:pt idx="854">
                  <c:v>11.009362345349199</c:v>
                </c:pt>
                <c:pt idx="855">
                  <c:v>10.996945864526404</c:v>
                </c:pt>
                <c:pt idx="856">
                  <c:v>10.984678964029801</c:v>
                </c:pt>
                <c:pt idx="857">
                  <c:v>10.972562872773912</c:v>
                </c:pt>
                <c:pt idx="858">
                  <c:v>10.960598812630407</c:v>
                </c:pt>
                <c:pt idx="859">
                  <c:v>10.9487879983723</c:v>
                </c:pt>
                <c:pt idx="860">
                  <c:v>10.937131637615202</c:v>
                </c:pt>
                <c:pt idx="861">
                  <c:v>10.925630930760011</c:v>
                </c:pt>
                <c:pt idx="862">
                  <c:v>10.914287070935799</c:v>
                </c:pt>
                <c:pt idx="863">
                  <c:v>10.903101243942899</c:v>
                </c:pt>
                <c:pt idx="864">
                  <c:v>10.8920746281948</c:v>
                </c:pt>
                <c:pt idx="865">
                  <c:v>10.881208394661</c:v>
                </c:pt>
                <c:pt idx="866">
                  <c:v>10.870503706809806</c:v>
                </c:pt>
                <c:pt idx="867">
                  <c:v>10.859961720550698</c:v>
                </c:pt>
                <c:pt idx="868">
                  <c:v>10.849583584177207</c:v>
                </c:pt>
                <c:pt idx="869">
                  <c:v>10.8393704383094</c:v>
                </c:pt>
                <c:pt idx="870">
                  <c:v>10.829323415836598</c:v>
                </c:pt>
                <c:pt idx="871">
                  <c:v>10.819443641859404</c:v>
                </c:pt>
                <c:pt idx="872">
                  <c:v>10.809732233633712</c:v>
                </c:pt>
                <c:pt idx="873">
                  <c:v>10.8001903005116</c:v>
                </c:pt>
                <c:pt idx="874">
                  <c:v>10.790818943885098</c:v>
                </c:pt>
                <c:pt idx="875">
                  <c:v>10.781619257128908</c:v>
                </c:pt>
                <c:pt idx="876">
                  <c:v>10.772592325542211</c:v>
                </c:pt>
                <c:pt idx="877">
                  <c:v>10.763739226291607</c:v>
                </c:pt>
                <c:pt idx="878">
                  <c:v>10.755061028354101</c:v>
                </c:pt>
                <c:pt idx="879">
                  <c:v>10.746558792459593</c:v>
                </c:pt>
                <c:pt idx="880">
                  <c:v>10.738233571032893</c:v>
                </c:pt>
                <c:pt idx="881">
                  <c:v>10.7300864081373</c:v>
                </c:pt>
                <c:pt idx="882">
                  <c:v>10.722118339416401</c:v>
                </c:pt>
                <c:pt idx="883">
                  <c:v>10.714330392037098</c:v>
                </c:pt>
                <c:pt idx="884">
                  <c:v>10.706723584632398</c:v>
                </c:pt>
                <c:pt idx="885">
                  <c:v>10.699298927243499</c:v>
                </c:pt>
                <c:pt idx="886">
                  <c:v>10.692057421263</c:v>
                </c:pt>
                <c:pt idx="887">
                  <c:v>10.685000059377211</c:v>
                </c:pt>
                <c:pt idx="888">
                  <c:v>10.678127825508399</c:v>
                </c:pt>
                <c:pt idx="889">
                  <c:v>10.6714416947583</c:v>
                </c:pt>
                <c:pt idx="890">
                  <c:v>10.664942633349806</c:v>
                </c:pt>
                <c:pt idx="891">
                  <c:v>10.658631598570604</c:v>
                </c:pt>
                <c:pt idx="892">
                  <c:v>10.652509538714812</c:v>
                </c:pt>
                <c:pt idx="893">
                  <c:v>10.6465773930259</c:v>
                </c:pt>
                <c:pt idx="894">
                  <c:v>10.640836091640002</c:v>
                </c:pt>
                <c:pt idx="895">
                  <c:v>10.635286555527411</c:v>
                </c:pt>
                <c:pt idx="896">
                  <c:v>10.629929696435999</c:v>
                </c:pt>
                <c:pt idx="897">
                  <c:v>10.624766416833499</c:v>
                </c:pt>
                <c:pt idx="898">
                  <c:v>10.6197976098504</c:v>
                </c:pt>
                <c:pt idx="899">
                  <c:v>10.6150241592221</c:v>
                </c:pt>
                <c:pt idx="900">
                  <c:v>10.610446939232007</c:v>
                </c:pt>
                <c:pt idx="901">
                  <c:v>10.606066814654104</c:v>
                </c:pt>
                <c:pt idx="902">
                  <c:v>10.6018846406952</c:v>
                </c:pt>
                <c:pt idx="903">
                  <c:v>10.597901262937892</c:v>
                </c:pt>
                <c:pt idx="904">
                  <c:v>10.594117517283102</c:v>
                </c:pt>
                <c:pt idx="905">
                  <c:v>10.590534229892507</c:v>
                </c:pt>
                <c:pt idx="906">
                  <c:v>10.5871522171315</c:v>
                </c:pt>
                <c:pt idx="907">
                  <c:v>10.583972285512001</c:v>
                </c:pt>
                <c:pt idx="908">
                  <c:v>10.580995231633899</c:v>
                </c:pt>
                <c:pt idx="909">
                  <c:v>10.578221842129098</c:v>
                </c:pt>
                <c:pt idx="910">
                  <c:v>10.575652893603712</c:v>
                </c:pt>
                <c:pt idx="911">
                  <c:v>10.573289152579704</c:v>
                </c:pt>
                <c:pt idx="912">
                  <c:v>10.5711313754391</c:v>
                </c:pt>
                <c:pt idx="913">
                  <c:v>10.569180308365707</c:v>
                </c:pt>
                <c:pt idx="914">
                  <c:v>10.567436687287511</c:v>
                </c:pt>
                <c:pt idx="915">
                  <c:v>10.565901237819807</c:v>
                </c:pt>
                <c:pt idx="916">
                  <c:v>10.564574675207608</c:v>
                </c:pt>
                <c:pt idx="917">
                  <c:v>10.563457704268911</c:v>
                </c:pt>
                <c:pt idx="918">
                  <c:v>10.562551019335807</c:v>
                </c:pt>
                <c:pt idx="919">
                  <c:v>10.561855304198501</c:v>
                </c:pt>
                <c:pt idx="920">
                  <c:v>10.561371232047501</c:v>
                </c:pt>
                <c:pt idx="921">
                  <c:v>10.5610994654159</c:v>
                </c:pt>
                <c:pt idx="922">
                  <c:v>10.561040656122707</c:v>
                </c:pt>
                <c:pt idx="923">
                  <c:v>10.561195445214798</c:v>
                </c:pt>
                <c:pt idx="924">
                  <c:v>10.561564462909899</c:v>
                </c:pt>
                <c:pt idx="925">
                  <c:v>10.5621483285388</c:v>
                </c:pt>
                <c:pt idx="926">
                  <c:v>10.562947650488807</c:v>
                </c:pt>
                <c:pt idx="927">
                  <c:v>10.5639630261453</c:v>
                </c:pt>
                <c:pt idx="928">
                  <c:v>10.565195041835302</c:v>
                </c:pt>
                <c:pt idx="929">
                  <c:v>10.566644272769514</c:v>
                </c:pt>
                <c:pt idx="930">
                  <c:v>10.568311282985098</c:v>
                </c:pt>
                <c:pt idx="931">
                  <c:v>10.570196625288107</c:v>
                </c:pt>
                <c:pt idx="932">
                  <c:v>10.5723008411971</c:v>
                </c:pt>
                <c:pt idx="933">
                  <c:v>10.574624460883999</c:v>
                </c:pt>
                <c:pt idx="934">
                  <c:v>10.577168003118198</c:v>
                </c:pt>
                <c:pt idx="935">
                  <c:v>10.579931975208607</c:v>
                </c:pt>
                <c:pt idx="936">
                  <c:v>10.582916872946312</c:v>
                </c:pt>
                <c:pt idx="937">
                  <c:v>10.586123180547299</c:v>
                </c:pt>
                <c:pt idx="938">
                  <c:v>10.589551370594799</c:v>
                </c:pt>
                <c:pt idx="939">
                  <c:v>10.593201903982798</c:v>
                </c:pt>
                <c:pt idx="940">
                  <c:v>10.597075229856699</c:v>
                </c:pt>
                <c:pt idx="941">
                  <c:v>10.601171785558586</c:v>
                </c:pt>
                <c:pt idx="942">
                  <c:v>10.605491996567507</c:v>
                </c:pt>
                <c:pt idx="943">
                  <c:v>10.610036276443712</c:v>
                </c:pt>
                <c:pt idx="944">
                  <c:v>10.614805026769902</c:v>
                </c:pt>
                <c:pt idx="945">
                  <c:v>10.6197986370954</c:v>
                </c:pt>
                <c:pt idx="946">
                  <c:v>10.625017484877592</c:v>
                </c:pt>
                <c:pt idx="947">
                  <c:v>10.6304619354246</c:v>
                </c:pt>
                <c:pt idx="948">
                  <c:v>10.636132341838801</c:v>
                </c:pt>
                <c:pt idx="949">
                  <c:v>10.642029044958701</c:v>
                </c:pt>
                <c:pt idx="950">
                  <c:v>10.648152373300999</c:v>
                </c:pt>
                <c:pt idx="951">
                  <c:v>10.654502643005307</c:v>
                </c:pt>
                <c:pt idx="952">
                  <c:v>10.661080157774</c:v>
                </c:pt>
                <c:pt idx="953">
                  <c:v>10.667885208816907</c:v>
                </c:pt>
                <c:pt idx="954">
                  <c:v>10.674918074793398</c:v>
                </c:pt>
                <c:pt idx="955">
                  <c:v>10.682179021754798</c:v>
                </c:pt>
                <c:pt idx="956">
                  <c:v>10.6896683030866</c:v>
                </c:pt>
                <c:pt idx="957">
                  <c:v>10.697386159451799</c:v>
                </c:pt>
                <c:pt idx="958">
                  <c:v>10.705332818734007</c:v>
                </c:pt>
                <c:pt idx="959">
                  <c:v>10.713508495977999</c:v>
                </c:pt>
                <c:pt idx="960">
                  <c:v>10.721913393334585</c:v>
                </c:pt>
                <c:pt idx="961">
                  <c:v>10.730547700002401</c:v>
                </c:pt>
                <c:pt idx="962">
                  <c:v>10.7394115921702</c:v>
                </c:pt>
                <c:pt idx="963">
                  <c:v>10.748505232959101</c:v>
                </c:pt>
                <c:pt idx="964">
                  <c:v>10.757828772367301</c:v>
                </c:pt>
                <c:pt idx="965">
                  <c:v>10.767382347209599</c:v>
                </c:pt>
                <c:pt idx="966">
                  <c:v>10.777166081063099</c:v>
                </c:pt>
                <c:pt idx="967">
                  <c:v>10.787180084207501</c:v>
                </c:pt>
                <c:pt idx="968">
                  <c:v>10.7974244535687</c:v>
                </c:pt>
                <c:pt idx="969">
                  <c:v>10.807899272661407</c:v>
                </c:pt>
                <c:pt idx="970">
                  <c:v>10.818604611532207</c:v>
                </c:pt>
                <c:pt idx="971">
                  <c:v>10.829540526701011</c:v>
                </c:pt>
                <c:pt idx="972">
                  <c:v>10.8407070611037</c:v>
                </c:pt>
                <c:pt idx="973">
                  <c:v>10.852104244037411</c:v>
                </c:pt>
                <c:pt idx="974">
                  <c:v>10.863732091099216</c:v>
                </c:pt>
                <c:pt idx="975">
                  <c:v>10.875590604131506</c:v>
                </c:pt>
                <c:pt idx="976">
                  <c:v>10.887679771163</c:v>
                </c:pt>
                <c:pt idx="977">
                  <c:v>10.899999566353607</c:v>
                </c:pt>
                <c:pt idx="978">
                  <c:v>10.912549949933506</c:v>
                </c:pt>
                <c:pt idx="979">
                  <c:v>10.925330868149912</c:v>
                </c:pt>
                <c:pt idx="980">
                  <c:v>10.938342253206207</c:v>
                </c:pt>
                <c:pt idx="981">
                  <c:v>10.951584023206111</c:v>
                </c:pt>
                <c:pt idx="982">
                  <c:v>10.965056082097007</c:v>
                </c:pt>
                <c:pt idx="983">
                  <c:v>10.9787583196107</c:v>
                </c:pt>
                <c:pt idx="984">
                  <c:v>10.992690611207314</c:v>
                </c:pt>
                <c:pt idx="985">
                  <c:v>11.006852818018311</c:v>
                </c:pt>
                <c:pt idx="986">
                  <c:v>11.021244786787699</c:v>
                </c:pt>
                <c:pt idx="987">
                  <c:v>11.0358663498157</c:v>
                </c:pt>
                <c:pt idx="988">
                  <c:v>11.0507173249008</c:v>
                </c:pt>
                <c:pt idx="989">
                  <c:v>11.065797515283316</c:v>
                </c:pt>
                <c:pt idx="990">
                  <c:v>11.0811067095864</c:v>
                </c:pt>
                <c:pt idx="991">
                  <c:v>11.096644681760004</c:v>
                </c:pt>
                <c:pt idx="992">
                  <c:v>11.112411191024202</c:v>
                </c:pt>
                <c:pt idx="993">
                  <c:v>11.128405981808799</c:v>
                </c:pt>
                <c:pt idx="994">
                  <c:v>11.144628783699085</c:v>
                </c:pt>
                <c:pt idx="995">
                  <c:v>11.161079311377099</c:v>
                </c:pt>
                <c:pt idx="996">
                  <c:v>11.177757264564002</c:v>
                </c:pt>
                <c:pt idx="997">
                  <c:v>11.1946623279634</c:v>
                </c:pt>
                <c:pt idx="998">
                  <c:v>11.211794171203801</c:v>
                </c:pt>
                <c:pt idx="999">
                  <c:v>11.2291524487809</c:v>
                </c:pt>
                <c:pt idx="1000">
                  <c:v>11.2467368000001</c:v>
                </c:pt>
                <c:pt idx="1001">
                  <c:v>11.264546848919911</c:v>
                </c:pt>
                <c:pt idx="1002">
                  <c:v>11.282582204294211</c:v>
                </c:pt>
                <c:pt idx="1003">
                  <c:v>11.300842459513802</c:v>
                </c:pt>
                <c:pt idx="1004">
                  <c:v>11.319327192550698</c:v>
                </c:pt>
                <c:pt idx="1005">
                  <c:v>11.3380359659006</c:v>
                </c:pt>
                <c:pt idx="1006">
                  <c:v>11.356968326523702</c:v>
                </c:pt>
                <c:pt idx="1007">
                  <c:v>11.376123805789007</c:v>
                </c:pt>
                <c:pt idx="1008">
                  <c:v>11.395501919417214</c:v>
                </c:pt>
                <c:pt idx="1009">
                  <c:v>11.4151021674218</c:v>
                </c:pt>
                <c:pt idx="1010">
                  <c:v>11.434924034051798</c:v>
                </c:pt>
                <c:pt idx="1011">
                  <c:v>11.4549669877374</c:v>
                </c:pt>
                <c:pt idx="1012">
                  <c:v>11.475230481028007</c:v>
                </c:pt>
                <c:pt idx="1013">
                  <c:v>11.495713950537899</c:v>
                </c:pt>
                <c:pt idx="1014">
                  <c:v>11.516416816888318</c:v>
                </c:pt>
                <c:pt idx="1015">
                  <c:v>11.537338484649698</c:v>
                </c:pt>
                <c:pt idx="1016">
                  <c:v>11.5584783422839</c:v>
                </c:pt>
                <c:pt idx="1017">
                  <c:v>11.579835762088207</c:v>
                </c:pt>
                <c:pt idx="1018">
                  <c:v>11.601410100136698</c:v>
                </c:pt>
                <c:pt idx="1019">
                  <c:v>11.6232006962229</c:v>
                </c:pt>
                <c:pt idx="1020">
                  <c:v>11.645206873803406</c:v>
                </c:pt>
                <c:pt idx="1021">
                  <c:v>11.6674279399395</c:v>
                </c:pt>
                <c:pt idx="1022">
                  <c:v>11.689863185240398</c:v>
                </c:pt>
                <c:pt idx="1023">
                  <c:v>11.712511883804799</c:v>
                </c:pt>
                <c:pt idx="1024">
                  <c:v>11.735373293166299</c:v>
                </c:pt>
                <c:pt idx="1025">
                  <c:v>11.758446654231307</c:v>
                </c:pt>
                <c:pt idx="1026">
                  <c:v>11.7817311912266</c:v>
                </c:pt>
                <c:pt idx="1027">
                  <c:v>11.805226111639104</c:v>
                </c:pt>
                <c:pt idx="1028">
                  <c:v>11.8289306061587</c:v>
                </c:pt>
                <c:pt idx="1029">
                  <c:v>11.852843848621314</c:v>
                </c:pt>
                <c:pt idx="1030">
                  <c:v>11.876964995952607</c:v>
                </c:pt>
                <c:pt idx="1031">
                  <c:v>11.9012931881083</c:v>
                </c:pt>
                <c:pt idx="1032">
                  <c:v>11.9258275480181</c:v>
                </c:pt>
                <c:pt idx="1033">
                  <c:v>11.950567181529404</c:v>
                </c:pt>
                <c:pt idx="1034">
                  <c:v>11.975511177347506</c:v>
                </c:pt>
                <c:pt idx="1035">
                  <c:v>12.00065860698</c:v>
                </c:pt>
                <c:pt idx="1036">
                  <c:v>12.026008524678501</c:v>
                </c:pt>
                <c:pt idx="1037">
                  <c:v>12.051559967382607</c:v>
                </c:pt>
                <c:pt idx="1038">
                  <c:v>12.077311954659898</c:v>
                </c:pt>
                <c:pt idx="1039">
                  <c:v>12.103263488651885</c:v>
                </c:pt>
                <c:pt idx="1040">
                  <c:v>12.1294135540141</c:v>
                </c:pt>
                <c:pt idx="1041">
                  <c:v>12.1557611178594</c:v>
                </c:pt>
                <c:pt idx="1042">
                  <c:v>12.182305129701099</c:v>
                </c:pt>
                <c:pt idx="1043">
                  <c:v>12.2090445213958</c:v>
                </c:pt>
                <c:pt idx="1044">
                  <c:v>12.235978207083798</c:v>
                </c:pt>
                <c:pt idx="1045">
                  <c:v>12.263105083135592</c:v>
                </c:pt>
                <c:pt idx="1046">
                  <c:v>12.290424028090499</c:v>
                </c:pt>
                <c:pt idx="1047">
                  <c:v>12.317933902601904</c:v>
                </c:pt>
                <c:pt idx="1048">
                  <c:v>12.345633549378308</c:v>
                </c:pt>
                <c:pt idx="1049">
                  <c:v>12.3735217931281</c:v>
                </c:pt>
                <c:pt idx="1050">
                  <c:v>12.401597440499099</c:v>
                </c:pt>
                <c:pt idx="1051">
                  <c:v>12.4298592800241</c:v>
                </c:pt>
                <c:pt idx="1052">
                  <c:v>12.4583060820617</c:v>
                </c:pt>
                <c:pt idx="1053">
                  <c:v>12.486936598739218</c:v>
                </c:pt>
                <c:pt idx="1054">
                  <c:v>12.515749563896007</c:v>
                </c:pt>
                <c:pt idx="1055">
                  <c:v>12.544743693025399</c:v>
                </c:pt>
                <c:pt idx="1056">
                  <c:v>12.5739176832179</c:v>
                </c:pt>
                <c:pt idx="1057">
                  <c:v>12.603270213102499</c:v>
                </c:pt>
                <c:pt idx="1058">
                  <c:v>12.632799942791401</c:v>
                </c:pt>
                <c:pt idx="1059">
                  <c:v>12.662505513821111</c:v>
                </c:pt>
                <c:pt idx="1060">
                  <c:v>12.6923855490951</c:v>
                </c:pt>
                <c:pt idx="1061">
                  <c:v>12.722438652827007</c:v>
                </c:pt>
                <c:pt idx="1062">
                  <c:v>12.752663410483304</c:v>
                </c:pt>
                <c:pt idx="1063">
                  <c:v>12.783058388724799</c:v>
                </c:pt>
                <c:pt idx="1064">
                  <c:v>12.813622135351199</c:v>
                </c:pt>
                <c:pt idx="1065">
                  <c:v>12.844353179241898</c:v>
                </c:pt>
                <c:pt idx="1066">
                  <c:v>12.875250030299307</c:v>
                </c:pt>
                <c:pt idx="1067">
                  <c:v>12.906311179392301</c:v>
                </c:pt>
                <c:pt idx="1068">
                  <c:v>12.937535098297102</c:v>
                </c:pt>
                <c:pt idx="1069">
                  <c:v>12.968920239641207</c:v>
                </c:pt>
                <c:pt idx="1070">
                  <c:v>13.000465036845107</c:v>
                </c:pt>
                <c:pt idx="1071">
                  <c:v>13.032167904066904</c:v>
                </c:pt>
                <c:pt idx="1072">
                  <c:v>13.064027236142104</c:v>
                </c:pt>
                <c:pt idx="1073">
                  <c:v>13.096041408527904</c:v>
                </c:pt>
                <c:pt idx="1074">
                  <c:v>13.128208777245698</c:v>
                </c:pt>
                <c:pt idx="1075">
                  <c:v>13.160527678823907</c:v>
                </c:pt>
                <c:pt idx="1076">
                  <c:v>13.192996430239207</c:v>
                </c:pt>
                <c:pt idx="1077">
                  <c:v>13.225613328860501</c:v>
                </c:pt>
                <c:pt idx="1078">
                  <c:v>13.258376652392398</c:v>
                </c:pt>
                <c:pt idx="1079">
                  <c:v>13.291284658815</c:v>
                </c:pt>
                <c:pt idx="1080">
                  <c:v>13.324335586328306</c:v>
                </c:pt>
                <c:pt idx="1081">
                  <c:v>13.357527653296208</c:v>
                </c:pt>
                <c:pt idx="1082">
                  <c:v>13.390859058185912</c:v>
                </c:pt>
                <c:pt idx="1083">
                  <c:v>13.424327979513198</c:v>
                </c:pt>
                <c:pt idx="1084">
                  <c:v>13.457932575783508</c:v>
                </c:pt>
                <c:pt idx="1085">
                  <c:v>13.491670985435498</c:v>
                </c:pt>
                <c:pt idx="1086">
                  <c:v>13.525541326782907</c:v>
                </c:pt>
                <c:pt idx="1087">
                  <c:v>13.559541697958707</c:v>
                </c:pt>
                <c:pt idx="1088">
                  <c:v>13.593670176854801</c:v>
                </c:pt>
                <c:pt idx="1089">
                  <c:v>13.6279248210673</c:v>
                </c:pt>
                <c:pt idx="1090">
                  <c:v>13.662303667839399</c:v>
                </c:pt>
                <c:pt idx="1091">
                  <c:v>13.696804734001304</c:v>
                </c:pt>
                <c:pt idx="1092">
                  <c:v>13.7314260159146</c:v>
                </c:pt>
                <c:pt idx="1093">
                  <c:v>13.766165489414901</c:v>
                </c:pt>
                <c:pt idx="1094">
                  <c:v>13.801021109755601</c:v>
                </c:pt>
                <c:pt idx="1095">
                  <c:v>13.835990811546807</c:v>
                </c:pt>
                <c:pt idx="1096">
                  <c:v>13.871072508701907</c:v>
                </c:pt>
                <c:pt idx="1097">
                  <c:v>13.9062640943785</c:v>
                </c:pt>
                <c:pt idx="1098">
                  <c:v>13.941563440920591</c:v>
                </c:pt>
                <c:pt idx="1099">
                  <c:v>13.976968399801304</c:v>
                </c:pt>
                <c:pt idx="1100">
                  <c:v>14.012476801568214</c:v>
                </c:pt>
                <c:pt idx="1101">
                  <c:v>14.0480864557807</c:v>
                </c:pt>
                <c:pt idx="1102">
                  <c:v>14.083795150957499</c:v>
                </c:pt>
                <c:pt idx="1103">
                  <c:v>14.119600654517207</c:v>
                </c:pt>
                <c:pt idx="1104">
                  <c:v>14.155500712719912</c:v>
                </c:pt>
                <c:pt idx="1105">
                  <c:v>14.191493050612499</c:v>
                </c:pt>
                <c:pt idx="1106">
                  <c:v>14.227575371968999</c:v>
                </c:pt>
                <c:pt idx="1107">
                  <c:v>14.2637453592341</c:v>
                </c:pt>
                <c:pt idx="1108">
                  <c:v>14.300000673465107</c:v>
                </c:pt>
                <c:pt idx="1109">
                  <c:v>14.336338954276499</c:v>
                </c:pt>
                <c:pt idx="1110">
                  <c:v>14.372757819779814</c:v>
                </c:pt>
                <c:pt idx="1111">
                  <c:v>14.409254866527707</c:v>
                </c:pt>
                <c:pt idx="1112">
                  <c:v>14.4458276694576</c:v>
                </c:pt>
                <c:pt idx="1113">
                  <c:v>14.482473781832098</c:v>
                </c:pt>
                <c:pt idx="1114">
                  <c:v>14.519190735182702</c:v>
                </c:pt>
                <c:pt idx="1115">
                  <c:v>14.555976039253208</c:v>
                </c:pt>
                <c:pt idx="1116">
                  <c:v>14.592827181940898</c:v>
                </c:pt>
                <c:pt idx="1117">
                  <c:v>14.6297416292402</c:v>
                </c:pt>
                <c:pt idx="1118">
                  <c:v>14.666716825184107</c:v>
                </c:pt>
                <c:pt idx="1119">
                  <c:v>14.703750191788799</c:v>
                </c:pt>
                <c:pt idx="1120">
                  <c:v>14.7408391289942</c:v>
                </c:pt>
                <c:pt idx="1121">
                  <c:v>14.7779810146078</c:v>
                </c:pt>
                <c:pt idx="1122">
                  <c:v>14.815173204247102</c:v>
                </c:pt>
                <c:pt idx="1123">
                  <c:v>14.852413031281616</c:v>
                </c:pt>
                <c:pt idx="1124">
                  <c:v>14.889697806776011</c:v>
                </c:pt>
                <c:pt idx="1125">
                  <c:v>14.927024819434004</c:v>
                </c:pt>
                <c:pt idx="1126">
                  <c:v>14.964391335537</c:v>
                </c:pt>
                <c:pt idx="1127">
                  <c:v>15.001794598891907</c:v>
                </c:pt>
                <c:pt idx="1128">
                  <c:v>15.039231830770499</c:v>
                </c:pt>
                <c:pt idx="1129">
                  <c:v>15.0767002298518</c:v>
                </c:pt>
                <c:pt idx="1130">
                  <c:v>15.114196972166207</c:v>
                </c:pt>
                <c:pt idx="1131">
                  <c:v>15.151719211039007</c:v>
                </c:pt>
                <c:pt idx="1132">
                  <c:v>15.189264077029502</c:v>
                </c:pt>
                <c:pt idx="1133">
                  <c:v>15.226828677876098</c:v>
                </c:pt>
                <c:pt idx="1134">
                  <c:v>15.2644100984394</c:v>
                </c:pt>
                <c:pt idx="1135">
                  <c:v>15.3020054006441</c:v>
                </c:pt>
                <c:pt idx="1136">
                  <c:v>15.339611623419501</c:v>
                </c:pt>
                <c:pt idx="1137">
                  <c:v>15.377225782646498</c:v>
                </c:pt>
                <c:pt idx="1138">
                  <c:v>15.4148448710965</c:v>
                </c:pt>
                <c:pt idx="1139">
                  <c:v>15.452465858375216</c:v>
                </c:pt>
                <c:pt idx="1140">
                  <c:v>15.490085690866207</c:v>
                </c:pt>
                <c:pt idx="1141">
                  <c:v>15.527701291672399</c:v>
                </c:pt>
                <c:pt idx="1142">
                  <c:v>15.565309560558402</c:v>
                </c:pt>
                <c:pt idx="1143">
                  <c:v>15.602907373894499</c:v>
                </c:pt>
                <c:pt idx="1144">
                  <c:v>15.640491584598498</c:v>
                </c:pt>
                <c:pt idx="1145">
                  <c:v>15.678059022077598</c:v>
                </c:pt>
                <c:pt idx="1146">
                  <c:v>15.7156064921727</c:v>
                </c:pt>
                <c:pt idx="1147">
                  <c:v>15.753130777099907</c:v>
                </c:pt>
                <c:pt idx="1148">
                  <c:v>15.790628635392601</c:v>
                </c:pt>
                <c:pt idx="1149">
                  <c:v>15.828096801845707</c:v>
                </c:pt>
                <c:pt idx="1150">
                  <c:v>15.865531987457311</c:v>
                </c:pt>
                <c:pt idx="1151">
                  <c:v>15.902930879370707</c:v>
                </c:pt>
                <c:pt idx="1152">
                  <c:v>15.940290140818698</c:v>
                </c:pt>
                <c:pt idx="1153">
                  <c:v>15.977606411064212</c:v>
                </c:pt>
                <c:pt idx="1154">
                  <c:v>16.014876305344913</c:v>
                </c:pt>
                <c:pt idx="1155">
                  <c:v>16.052096414813601</c:v>
                </c:pt>
                <c:pt idx="1156">
                  <c:v>16.089263306483687</c:v>
                </c:pt>
                <c:pt idx="1157">
                  <c:v>16.126373523168887</c:v>
                </c:pt>
                <c:pt idx="1158">
                  <c:v>16.163423583427871</c:v>
                </c:pt>
                <c:pt idx="1159">
                  <c:v>16.200409981505366</c:v>
                </c:pt>
                <c:pt idx="1160">
                  <c:v>16.237329187277286</c:v>
                </c:pt>
                <c:pt idx="1161">
                  <c:v>16.274177646189599</c:v>
                </c:pt>
                <c:pt idx="1162">
                  <c:v>16.310951779204128</c:v>
                </c:pt>
                <c:pt idx="1163">
                  <c:v>16.34764798274038</c:v>
                </c:pt>
                <c:pt idx="1164">
                  <c:v>16.384262628616213</c:v>
                </c:pt>
                <c:pt idx="1165">
                  <c:v>16.420792063994181</c:v>
                </c:pt>
                <c:pt idx="1166">
                  <c:v>16.45723261132088</c:v>
                </c:pt>
                <c:pt idx="1167">
                  <c:v>16.493580568270989</c:v>
                </c:pt>
                <c:pt idx="1168">
                  <c:v>16.5298322076886</c:v>
                </c:pt>
                <c:pt idx="1169">
                  <c:v>16.565983777533589</c:v>
                </c:pt>
                <c:pt idx="1170">
                  <c:v>16.602031500818899</c:v>
                </c:pt>
                <c:pt idx="1171">
                  <c:v>16.637971575556424</c:v>
                </c:pt>
                <c:pt idx="1172">
                  <c:v>16.673800174700101</c:v>
                </c:pt>
                <c:pt idx="1173">
                  <c:v>16.709513446086401</c:v>
                </c:pt>
                <c:pt idx="1174">
                  <c:v>16.745107512377366</c:v>
                </c:pt>
                <c:pt idx="1175">
                  <c:v>16.780578471006187</c:v>
                </c:pt>
                <c:pt idx="1176">
                  <c:v>16.8159223941154</c:v>
                </c:pt>
                <c:pt idx="1177">
                  <c:v>16.851135328502298</c:v>
                </c:pt>
                <c:pt idx="1178">
                  <c:v>16.886213295560477</c:v>
                </c:pt>
                <c:pt idx="1179">
                  <c:v>16.92115229122388</c:v>
                </c:pt>
                <c:pt idx="1180">
                  <c:v>16.955948285907077</c:v>
                </c:pt>
                <c:pt idx="1181">
                  <c:v>16.990597224449989</c:v>
                </c:pt>
                <c:pt idx="1182">
                  <c:v>17.025095026059901</c:v>
                </c:pt>
                <c:pt idx="1183">
                  <c:v>17.059437584252699</c:v>
                </c:pt>
                <c:pt idx="1184">
                  <c:v>17.093620766797699</c:v>
                </c:pt>
                <c:pt idx="1185">
                  <c:v>17.127640415659513</c:v>
                </c:pt>
                <c:pt idx="1186">
                  <c:v>17.161492346939689</c:v>
                </c:pt>
                <c:pt idx="1187">
                  <c:v>17.1951723508196</c:v>
                </c:pt>
                <c:pt idx="1188">
                  <c:v>17.228676191504981</c:v>
                </c:pt>
                <c:pt idx="1189">
                  <c:v>17.261999607166686</c:v>
                </c:pt>
                <c:pt idx="1190">
                  <c:v>17.295138309881789</c:v>
                </c:pt>
                <c:pt idx="1191">
                  <c:v>17.32808798558138</c:v>
                </c:pt>
                <c:pt idx="1192">
                  <c:v>17.360844293987402</c:v>
                </c:pt>
                <c:pt idx="1193">
                  <c:v>17.3934028685584</c:v>
                </c:pt>
                <c:pt idx="1194">
                  <c:v>17.425759316432277</c:v>
                </c:pt>
                <c:pt idx="1195">
                  <c:v>17.457909218367789</c:v>
                </c:pt>
                <c:pt idx="1196">
                  <c:v>17.489848128686901</c:v>
                </c:pt>
                <c:pt idx="1197">
                  <c:v>17.521571575219099</c:v>
                </c:pt>
                <c:pt idx="1198">
                  <c:v>17.553075059242527</c:v>
                </c:pt>
                <c:pt idx="1199">
                  <c:v>17.584354055426498</c:v>
                </c:pt>
                <c:pt idx="1200">
                  <c:v>17.615404011776</c:v>
                </c:pt>
                <c:pt idx="1201">
                  <c:v>17.646220349572687</c:v>
                </c:pt>
                <c:pt idx="1202">
                  <c:v>17.676798463315805</c:v>
                </c:pt>
                <c:pt idx="1203">
                  <c:v>17.707133720669699</c:v>
                </c:pt>
                <c:pt idx="1204">
                  <c:v>17.737221462401713</c:v>
                </c:pt>
                <c:pt idx="1205">
                  <c:v>17.767057002327402</c:v>
                </c:pt>
                <c:pt idx="1206">
                  <c:v>17.796635627252513</c:v>
                </c:pt>
                <c:pt idx="1207">
                  <c:v>17.825952596915599</c:v>
                </c:pt>
                <c:pt idx="1208">
                  <c:v>17.855003143929281</c:v>
                </c:pt>
                <c:pt idx="1209">
                  <c:v>17.883782473724779</c:v>
                </c:pt>
                <c:pt idx="1210">
                  <c:v>17.912285764495419</c:v>
                </c:pt>
                <c:pt idx="1211">
                  <c:v>17.940508167136187</c:v>
                </c:pt>
                <c:pt idx="1212">
                  <c:v>17.968444805187364</c:v>
                </c:pt>
                <c:pt idx="1213">
                  <c:v>17.996090774778686</c:v>
                </c:pt>
                <c:pt idx="1214">
                  <c:v>18.02344114457178</c:v>
                </c:pt>
                <c:pt idx="1215">
                  <c:v>18.050490955699505</c:v>
                </c:pt>
                <c:pt idx="1216">
                  <c:v>18.077235221713501</c:v>
                </c:pt>
                <c:pt idx="1217">
                  <c:v>18.103668928523401</c:v>
                </c:pt>
                <c:pt idx="1218">
                  <c:v>18.12978703433928</c:v>
                </c:pt>
                <c:pt idx="1219">
                  <c:v>18.155584469617015</c:v>
                </c:pt>
                <c:pt idx="1220">
                  <c:v>18.181056136999299</c:v>
                </c:pt>
                <c:pt idx="1221">
                  <c:v>18.206196911256299</c:v>
                </c:pt>
                <c:pt idx="1222">
                  <c:v>18.231001639232701</c:v>
                </c:pt>
                <c:pt idx="1223">
                  <c:v>18.2554651397861</c:v>
                </c:pt>
                <c:pt idx="1224">
                  <c:v>18.279582203731866</c:v>
                </c:pt>
                <c:pt idx="1225">
                  <c:v>18.30334759378578</c:v>
                </c:pt>
                <c:pt idx="1226">
                  <c:v>18.326756044505977</c:v>
                </c:pt>
                <c:pt idx="1227">
                  <c:v>18.349802262235499</c:v>
                </c:pt>
                <c:pt idx="1228">
                  <c:v>18.372480925043401</c:v>
                </c:pt>
                <c:pt idx="1229">
                  <c:v>18.394786682673502</c:v>
                </c:pt>
                <c:pt idx="1230">
                  <c:v>18.4167141564788</c:v>
                </c:pt>
                <c:pt idx="1231">
                  <c:v>18.438257939368889</c:v>
                </c:pt>
                <c:pt idx="1232">
                  <c:v>18.45941259575228</c:v>
                </c:pt>
                <c:pt idx="1233">
                  <c:v>18.480172661478488</c:v>
                </c:pt>
                <c:pt idx="1234">
                  <c:v>18.500532643778779</c:v>
                </c:pt>
                <c:pt idx="1235">
                  <c:v>18.520487021213</c:v>
                </c:pt>
                <c:pt idx="1236">
                  <c:v>18.540030243608289</c:v>
                </c:pt>
                <c:pt idx="1237">
                  <c:v>18.559156732003199</c:v>
                </c:pt>
                <c:pt idx="1238">
                  <c:v>18.577860878590201</c:v>
                </c:pt>
                <c:pt idx="1239">
                  <c:v>18.5961370466594</c:v>
                </c:pt>
                <c:pt idx="1240">
                  <c:v>18.613979570538302</c:v>
                </c:pt>
                <c:pt idx="1241">
                  <c:v>18.631382755538201</c:v>
                </c:pt>
                <c:pt idx="1242">
                  <c:v>18.648340877894487</c:v>
                </c:pt>
                <c:pt idx="1243">
                  <c:v>18.664848184708205</c:v>
                </c:pt>
                <c:pt idx="1244">
                  <c:v>18.680898893891101</c:v>
                </c:pt>
                <c:pt idx="1245">
                  <c:v>18.696487194108414</c:v>
                </c:pt>
                <c:pt idx="1246">
                  <c:v>18.711607244718302</c:v>
                </c:pt>
                <c:pt idx="1247">
                  <c:v>18.726253175717002</c:v>
                </c:pt>
                <c:pt idx="1248">
                  <c:v>18.740419087682181</c:v>
                </c:pt>
                <c:pt idx="1249">
                  <c:v>18.754099051713499</c:v>
                </c:pt>
                <c:pt idx="1250">
                  <c:v>18.767287109375381</c:v>
                </c:pt>
                <c:pt idx="1251">
                  <c:v>18.7799772726414</c:v>
                </c:pt>
                <c:pt idx="1252">
                  <c:v>18.792163523835889</c:v>
                </c:pt>
                <c:pt idx="1253">
                  <c:v>18.803839815575877</c:v>
                </c:pt>
                <c:pt idx="1254">
                  <c:v>18.815000070713989</c:v>
                </c:pt>
                <c:pt idx="1255">
                  <c:v>18.8256381822825</c:v>
                </c:pt>
                <c:pt idx="1256">
                  <c:v>18.835748013434099</c:v>
                </c:pt>
                <c:pt idx="1257">
                  <c:v>18.845323397385279</c:v>
                </c:pt>
                <c:pt idx="1258">
                  <c:v>18.854358137359913</c:v>
                </c:pt>
                <c:pt idx="1259">
                  <c:v>18.86284600652958</c:v>
                </c:pt>
                <c:pt idx="1260">
                  <c:v>18.870780747957799</c:v>
                </c:pt>
                <c:pt idx="1261">
                  <c:v>18.878156074543789</c:v>
                </c:pt>
                <c:pt idx="1262">
                  <c:v>18.884965668961801</c:v>
                </c:pt>
                <c:pt idx="1263">
                  <c:v>18.891203183606201</c:v>
                </c:pt>
                <c:pt idx="1264">
                  <c:v>18.896862240534499</c:v>
                </c:pt>
                <c:pt idx="1265">
                  <c:v>18.901936431407886</c:v>
                </c:pt>
                <c:pt idx="1266">
                  <c:v>18.906419317434686</c:v>
                </c:pt>
                <c:pt idx="1267">
                  <c:v>18.9103044293152</c:v>
                </c:pt>
                <c:pt idx="1268">
                  <c:v>18.91358526718</c:v>
                </c:pt>
                <c:pt idx="1269">
                  <c:v>18.9162553005355</c:v>
                </c:pt>
                <c:pt idx="1270">
                  <c:v>18.918307968207699</c:v>
                </c:pt>
                <c:pt idx="1271">
                  <c:v>18.91973667828168</c:v>
                </c:pt>
                <c:pt idx="1272">
                  <c:v>18.920534808044589</c:v>
                </c:pt>
                <c:pt idx="1273">
                  <c:v>18.920695703931681</c:v>
                </c:pt>
                <c:pt idx="1274">
                  <c:v>18.920212681465369</c:v>
                </c:pt>
                <c:pt idx="1275">
                  <c:v>18.919079025198705</c:v>
                </c:pt>
                <c:pt idx="1276">
                  <c:v>18.917287988658813</c:v>
                </c:pt>
                <c:pt idx="1277">
                  <c:v>18.914832794290113</c:v>
                </c:pt>
                <c:pt idx="1278">
                  <c:v>18.911706633393589</c:v>
                </c:pt>
                <c:pt idx="1279">
                  <c:v>18.907902666073188</c:v>
                </c:pt>
                <c:pt idx="1280">
                  <c:v>18.903414021177689</c:v>
                </c:pt>
                <c:pt idx="1281">
                  <c:v>18.898233796240302</c:v>
                </c:pt>
                <c:pt idx="1282">
                  <c:v>18.8923550574251</c:v>
                </c:pt>
                <c:pt idx="1283">
                  <c:v>18.885770839469266</c:v>
                </c:pt>
                <c:pt idx="1284">
                  <c:v>18.878474145622</c:v>
                </c:pt>
                <c:pt idx="1285">
                  <c:v>18.870457947591099</c:v>
                </c:pt>
                <c:pt idx="1286">
                  <c:v>18.861715185484613</c:v>
                </c:pt>
                <c:pt idx="1287">
                  <c:v>18.852238767752514</c:v>
                </c:pt>
                <c:pt idx="1288">
                  <c:v>18.84202157112837</c:v>
                </c:pt>
                <c:pt idx="1289">
                  <c:v>18.831056440577399</c:v>
                </c:pt>
                <c:pt idx="1290">
                  <c:v>18.819336189231187</c:v>
                </c:pt>
                <c:pt idx="1291">
                  <c:v>18.806853598335799</c:v>
                </c:pt>
                <c:pt idx="1292">
                  <c:v>18.7936014171922</c:v>
                </c:pt>
                <c:pt idx="1293">
                  <c:v>18.779572363101881</c:v>
                </c:pt>
                <c:pt idx="1294">
                  <c:v>18.764759121303989</c:v>
                </c:pt>
                <c:pt idx="1295">
                  <c:v>18.749154344922786</c:v>
                </c:pt>
                <c:pt idx="1296">
                  <c:v>18.732750654909488</c:v>
                </c:pt>
                <c:pt idx="1297">
                  <c:v>18.715540639981171</c:v>
                </c:pt>
                <c:pt idx="1298">
                  <c:v>18.697516856568985</c:v>
                </c:pt>
                <c:pt idx="1299">
                  <c:v>18.678671828756698</c:v>
                </c:pt>
                <c:pt idx="1300">
                  <c:v>18.658998048224301</c:v>
                </c:pt>
                <c:pt idx="1301">
                  <c:v>18.638487974191889</c:v>
                </c:pt>
                <c:pt idx="1302">
                  <c:v>18.617134033360987</c:v>
                </c:pt>
                <c:pt idx="1303">
                  <c:v>18.594928619857619</c:v>
                </c:pt>
                <c:pt idx="1304">
                  <c:v>18.5718640951739</c:v>
                </c:pt>
                <c:pt idx="1305">
                  <c:v>18.547932788113087</c:v>
                </c:pt>
                <c:pt idx="1306">
                  <c:v>18.52312699473028</c:v>
                </c:pt>
                <c:pt idx="1307">
                  <c:v>18.497438978273486</c:v>
                </c:pt>
                <c:pt idx="1308">
                  <c:v>18.4708609691322</c:v>
                </c:pt>
                <c:pt idx="1309">
                  <c:v>18.443385164772401</c:v>
                </c:pt>
                <c:pt idx="1310">
                  <c:v>18.415003729684901</c:v>
                </c:pt>
                <c:pt idx="1311">
                  <c:v>18.38570879532368</c:v>
                </c:pt>
                <c:pt idx="1312">
                  <c:v>18.355492460054414</c:v>
                </c:pt>
                <c:pt idx="1313">
                  <c:v>18.324346789089699</c:v>
                </c:pt>
                <c:pt idx="1314">
                  <c:v>18.292263814437586</c:v>
                </c:pt>
                <c:pt idx="1315">
                  <c:v>18.259235534841689</c:v>
                </c:pt>
                <c:pt idx="1316">
                  <c:v>18.225253915722277</c:v>
                </c:pt>
                <c:pt idx="1317">
                  <c:v>18.190310889123371</c:v>
                </c:pt>
                <c:pt idx="1318">
                  <c:v>18.154398353651914</c:v>
                </c:pt>
                <c:pt idx="1319">
                  <c:v>18.117508174419815</c:v>
                </c:pt>
                <c:pt idx="1320">
                  <c:v>18.079632182989279</c:v>
                </c:pt>
                <c:pt idx="1321">
                  <c:v>18.040762177314587</c:v>
                </c:pt>
                <c:pt idx="1322">
                  <c:v>18.000889921681999</c:v>
                </c:pt>
                <c:pt idx="1323">
                  <c:v>17.960007146657102</c:v>
                </c:pt>
                <c:pt idx="1324">
                  <c:v>17.918105549023977</c:v>
                </c:pt>
                <c:pt idx="1325">
                  <c:v>17.875176791729089</c:v>
                </c:pt>
                <c:pt idx="1326">
                  <c:v>17.831212503821586</c:v>
                </c:pt>
                <c:pt idx="1327">
                  <c:v>17.786204280401481</c:v>
                </c:pt>
                <c:pt idx="1328">
                  <c:v>17.740143682556489</c:v>
                </c:pt>
                <c:pt idx="1329">
                  <c:v>17.693022237305879</c:v>
                </c:pt>
                <c:pt idx="1330">
                  <c:v>17.644831437547605</c:v>
                </c:pt>
                <c:pt idx="1331">
                  <c:v>17.595562741994588</c:v>
                </c:pt>
                <c:pt idx="1332">
                  <c:v>17.545207575120571</c:v>
                </c:pt>
                <c:pt idx="1333">
                  <c:v>17.493757327102699</c:v>
                </c:pt>
                <c:pt idx="1334">
                  <c:v>17.441203353764589</c:v>
                </c:pt>
                <c:pt idx="1335">
                  <c:v>17.387536976516486</c:v>
                </c:pt>
                <c:pt idx="1336">
                  <c:v>17.332749482301171</c:v>
                </c:pt>
                <c:pt idx="1337">
                  <c:v>17.2768321235346</c:v>
                </c:pt>
                <c:pt idx="1338">
                  <c:v>17.219776118048113</c:v>
                </c:pt>
                <c:pt idx="1339">
                  <c:v>17.161572649031786</c:v>
                </c:pt>
                <c:pt idx="1340">
                  <c:v>17.102212864979279</c:v>
                </c:pt>
                <c:pt idx="1341">
                  <c:v>17.041687879624789</c:v>
                </c:pt>
                <c:pt idx="1342">
                  <c:v>16.979988771892213</c:v>
                </c:pt>
                <c:pt idx="1343">
                  <c:v>16.917106585833789</c:v>
                </c:pt>
                <c:pt idx="1344">
                  <c:v>16.853032330573079</c:v>
                </c:pt>
                <c:pt idx="1345">
                  <c:v>16.787756980246989</c:v>
                </c:pt>
                <c:pt idx="1346">
                  <c:v>16.721271473953699</c:v>
                </c:pt>
                <c:pt idx="1347">
                  <c:v>16.653566715687301</c:v>
                </c:pt>
                <c:pt idx="1348">
                  <c:v>16.58463357428468</c:v>
                </c:pt>
                <c:pt idx="1349">
                  <c:v>16.514462883370289</c:v>
                </c:pt>
                <c:pt idx="1350">
                  <c:v>16.4430454412934</c:v>
                </c:pt>
                <c:pt idx="1351">
                  <c:v>16.370372011075187</c:v>
                </c:pt>
                <c:pt idx="1352">
                  <c:v>16.296433320348086</c:v>
                </c:pt>
                <c:pt idx="1353">
                  <c:v>16.221220061302887</c:v>
                </c:pt>
                <c:pt idx="1354">
                  <c:v>16.144722890625079</c:v>
                </c:pt>
                <c:pt idx="1355">
                  <c:v>16.066932429443</c:v>
                </c:pt>
                <c:pt idx="1356">
                  <c:v>15.987839263268912</c:v>
                </c:pt>
                <c:pt idx="1357">
                  <c:v>15.9074339419384</c:v>
                </c:pt>
                <c:pt idx="1358">
                  <c:v>15.825706979558014</c:v>
                </c:pt>
                <c:pt idx="1359">
                  <c:v>15.742648854445207</c:v>
                </c:pt>
                <c:pt idx="1360">
                  <c:v>15.658250009070001</c:v>
                </c:pt>
                <c:pt idx="1361">
                  <c:v>15.572500850000807</c:v>
                </c:pt>
                <c:pt idx="1362">
                  <c:v>15.485391747843</c:v>
                </c:pt>
                <c:pt idx="1363">
                  <c:v>15.396913037185307</c:v>
                </c:pt>
                <c:pt idx="1364">
                  <c:v>15.307055016540007</c:v>
                </c:pt>
                <c:pt idx="1365">
                  <c:v>15.215807948287207</c:v>
                </c:pt>
                <c:pt idx="1366">
                  <c:v>15.1231620586153</c:v>
                </c:pt>
                <c:pt idx="1367">
                  <c:v>15.029107537465007</c:v>
                </c:pt>
                <c:pt idx="1368">
                  <c:v>14.933634538473807</c:v>
                </c:pt>
                <c:pt idx="1369">
                  <c:v>14.8367331789144</c:v>
                </c:pt>
                <c:pt idx="1370">
                  <c:v>14.738393539640198</c:v>
                </c:pt>
                <c:pt idx="1371">
                  <c:v>14.638605665027301</c:v>
                </c:pt>
                <c:pt idx="1372">
                  <c:v>14.537359562918898</c:v>
                </c:pt>
                <c:pt idx="1373">
                  <c:v>14.434645204561907</c:v>
                </c:pt>
                <c:pt idx="1374">
                  <c:v>14.330452524558307</c:v>
                </c:pt>
                <c:pt idx="1375">
                  <c:v>14.224771420801085</c:v>
                </c:pt>
                <c:pt idx="1376">
                  <c:v>14.117591754418701</c:v>
                </c:pt>
                <c:pt idx="1377">
                  <c:v>14.008903349719301</c:v>
                </c:pt>
                <c:pt idx="1378">
                  <c:v>13.8986959941312</c:v>
                </c:pt>
                <c:pt idx="1379">
                  <c:v>13.786959438145907</c:v>
                </c:pt>
                <c:pt idx="1380">
                  <c:v>13.673683395261907</c:v>
                </c:pt>
                <c:pt idx="1381">
                  <c:v>13.5588575419281</c:v>
                </c:pt>
                <c:pt idx="1382">
                  <c:v>13.442471517481707</c:v>
                </c:pt>
                <c:pt idx="1383">
                  <c:v>13.3245149240961</c:v>
                </c:pt>
                <c:pt idx="1384">
                  <c:v>13.204977326722299</c:v>
                </c:pt>
                <c:pt idx="1385">
                  <c:v>13.083848253027806</c:v>
                </c:pt>
                <c:pt idx="1386">
                  <c:v>12.9611171933443</c:v>
                </c:pt>
                <c:pt idx="1387">
                  <c:v>12.836773600608799</c:v>
                </c:pt>
                <c:pt idx="1388">
                  <c:v>12.710806890303004</c:v>
                </c:pt>
                <c:pt idx="1389">
                  <c:v>12.583206440400399</c:v>
                </c:pt>
                <c:pt idx="1390">
                  <c:v>12.453961591306907</c:v>
                </c:pt>
                <c:pt idx="1391">
                  <c:v>12.3230616458029</c:v>
                </c:pt>
                <c:pt idx="1392">
                  <c:v>12.190495868986504</c:v>
                </c:pt>
                <c:pt idx="1393">
                  <c:v>12.056253488215598</c:v>
                </c:pt>
                <c:pt idx="1394">
                  <c:v>11.920323693054494</c:v>
                </c:pt>
                <c:pt idx="1395">
                  <c:v>11.782695635208311</c:v>
                </c:pt>
                <c:pt idx="1396">
                  <c:v>11.643358428473292</c:v>
                </c:pt>
                <c:pt idx="1397">
                  <c:v>11.502301148676592</c:v>
                </c:pt>
                <c:pt idx="1398">
                  <c:v>11.359512833616511</c:v>
                </c:pt>
                <c:pt idx="1399">
                  <c:v>11.214982483009999</c:v>
                </c:pt>
                <c:pt idx="1400">
                  <c:v>11.0686990584325</c:v>
                </c:pt>
                <c:pt idx="1401">
                  <c:v>10.920651483258498</c:v>
                </c:pt>
                <c:pt idx="1402">
                  <c:v>10.770828642609498</c:v>
                </c:pt>
                <c:pt idx="1403">
                  <c:v>10.619219383291798</c:v>
                </c:pt>
                <c:pt idx="1404">
                  <c:v>10.465812513741014</c:v>
                </c:pt>
                <c:pt idx="1405">
                  <c:v>10.310596803963916</c:v>
                </c:pt>
                <c:pt idx="1406">
                  <c:v>10.153560985484599</c:v>
                </c:pt>
                <c:pt idx="1407">
                  <c:v>9.9946937512812006</c:v>
                </c:pt>
                <c:pt idx="1408">
                  <c:v>9.833983755730598</c:v>
                </c:pt>
                <c:pt idx="1409">
                  <c:v>9.6714196145582747</c:v>
                </c:pt>
                <c:pt idx="1410">
                  <c:v>9.5069899047674227</c:v>
                </c:pt>
                <c:pt idx="1411">
                  <c:v>9.3406831645923099</c:v>
                </c:pt>
                <c:pt idx="1412">
                  <c:v>9.1724878934364771</c:v>
                </c:pt>
                <c:pt idx="1413">
                  <c:v>9.0023925518181027</c:v>
                </c:pt>
                <c:pt idx="1414">
                  <c:v>8.830385561307299</c:v>
                </c:pt>
                <c:pt idx="1415">
                  <c:v>8.6564553044754327</c:v>
                </c:pt>
                <c:pt idx="1416">
                  <c:v>8.4805901248336717</c:v>
                </c:pt>
                <c:pt idx="1417">
                  <c:v>8.3027783267748685</c:v>
                </c:pt>
                <c:pt idx="1418">
                  <c:v>8.123008175519832</c:v>
                </c:pt>
                <c:pt idx="1419">
                  <c:v>7.9412678970587836</c:v>
                </c:pt>
                <c:pt idx="1420">
                  <c:v>7.7575456780881158</c:v>
                </c:pt>
                <c:pt idx="1421">
                  <c:v>7.571829665963314</c:v>
                </c:pt>
                <c:pt idx="1422">
                  <c:v>7.3841079686343685</c:v>
                </c:pt>
                <c:pt idx="1423">
                  <c:v>7.1943686545899475</c:v>
                </c:pt>
                <c:pt idx="1424">
                  <c:v>7.0025997528000099</c:v>
                </c:pt>
                <c:pt idx="1425">
                  <c:v>6.8087892526613398</c:v>
                </c:pt>
                <c:pt idx="1426">
                  <c:v>6.6129251039338799</c:v>
                </c:pt>
                <c:pt idx="1427">
                  <c:v>6.4149952166881361</c:v>
                </c:pt>
                <c:pt idx="1428">
                  <c:v>6.2149874612495664</c:v>
                </c:pt>
                <c:pt idx="1429">
                  <c:v>6.0128896681360127</c:v>
                </c:pt>
                <c:pt idx="1430">
                  <c:v>5.8086896280011402</c:v>
                </c:pt>
                <c:pt idx="1431">
                  <c:v>5.6023750915827701</c:v>
                </c:pt>
                <c:pt idx="1432">
                  <c:v>5.393933769638056</c:v>
                </c:pt>
                <c:pt idx="1433">
                  <c:v>5.1833533328892099</c:v>
                </c:pt>
                <c:pt idx="1434">
                  <c:v>4.9706214119688159</c:v>
                </c:pt>
                <c:pt idx="1435">
                  <c:v>4.7557255973593398</c:v>
                </c:pt>
                <c:pt idx="1436">
                  <c:v>4.5386534393334035</c:v>
                </c:pt>
                <c:pt idx="1437">
                  <c:v>4.3193924479036037</c:v>
                </c:pt>
                <c:pt idx="1438">
                  <c:v>4.0979300927577285</c:v>
                </c:pt>
                <c:pt idx="1439">
                  <c:v>3.8742538032061473</c:v>
                </c:pt>
              </c:numCache>
            </c:numRef>
          </c:yVal>
        </c:ser>
        <c:ser>
          <c:idx val="3"/>
          <c:order val="3"/>
          <c:tx>
            <c:strRef>
              <c:f>'WeekDays Info'!$E$1</c:f>
              <c:strCache>
                <c:ptCount val="1"/>
                <c:pt idx="0">
                  <c:v>04-04-2016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'WeekDays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'WeekDays Info'!$E$2:$E$1441</c:f>
              <c:numCache>
                <c:formatCode>General</c:formatCode>
                <c:ptCount val="1440"/>
                <c:pt idx="0">
                  <c:v>10.706300000000001</c:v>
                </c:pt>
                <c:pt idx="1">
                  <c:v>10.488829347699101</c:v>
                </c:pt>
                <c:pt idx="2">
                  <c:v>10.273680165315399</c:v>
                </c:pt>
                <c:pt idx="3">
                  <c:v>10.060839246376107</c:v>
                </c:pt>
                <c:pt idx="4">
                  <c:v>9.8502934266913194</c:v>
                </c:pt>
                <c:pt idx="5">
                  <c:v>9.642029584293919</c:v>
                </c:pt>
                <c:pt idx="6">
                  <c:v>9.4360346393794092</c:v>
                </c:pt>
                <c:pt idx="7">
                  <c:v>9.2322955542453506</c:v>
                </c:pt>
                <c:pt idx="8">
                  <c:v>9.0307993332311707</c:v>
                </c:pt>
                <c:pt idx="9">
                  <c:v>8.8315330226577604</c:v>
                </c:pt>
                <c:pt idx="10">
                  <c:v>8.6344837107671779</c:v>
                </c:pt>
                <c:pt idx="11">
                  <c:v>8.439638527662348</c:v>
                </c:pt>
                <c:pt idx="12">
                  <c:v>8.2469846452466626</c:v>
                </c:pt>
                <c:pt idx="13">
                  <c:v>8.0565092771637943</c:v>
                </c:pt>
                <c:pt idx="14">
                  <c:v>7.8681996787371569</c:v>
                </c:pt>
                <c:pt idx="15">
                  <c:v>7.6820431469098303</c:v>
                </c:pt>
                <c:pt idx="16">
                  <c:v>7.4980270201840504</c:v>
                </c:pt>
                <c:pt idx="17">
                  <c:v>7.3161386785609261</c:v>
                </c:pt>
                <c:pt idx="18">
                  <c:v>7.1363655434801814</c:v>
                </c:pt>
                <c:pt idx="19">
                  <c:v>6.9586950777597201</c:v>
                </c:pt>
                <c:pt idx="20">
                  <c:v>6.7831147855354201</c:v>
                </c:pt>
                <c:pt idx="21">
                  <c:v>6.6096122122007097</c:v>
                </c:pt>
                <c:pt idx="22">
                  <c:v>6.4381749443462875</c:v>
                </c:pt>
                <c:pt idx="23">
                  <c:v>6.2687906096997885</c:v>
                </c:pt>
                <c:pt idx="24">
                  <c:v>6.1014468770654648</c:v>
                </c:pt>
                <c:pt idx="25">
                  <c:v>5.9361314562638734</c:v>
                </c:pt>
                <c:pt idx="26">
                  <c:v>5.77283209807148</c:v>
                </c:pt>
                <c:pt idx="27">
                  <c:v>5.6115365941604365</c:v>
                </c:pt>
                <c:pt idx="28">
                  <c:v>5.4522327770381898</c:v>
                </c:pt>
                <c:pt idx="29">
                  <c:v>5.2949085199871568</c:v>
                </c:pt>
                <c:pt idx="30">
                  <c:v>5.1395517370044397</c:v>
                </c:pt>
                <c:pt idx="31">
                  <c:v>4.9861503827414504</c:v>
                </c:pt>
                <c:pt idx="32">
                  <c:v>4.8346924524436137</c:v>
                </c:pt>
                <c:pt idx="33">
                  <c:v>4.6851659818900497</c:v>
                </c:pt>
                <c:pt idx="34">
                  <c:v>4.5375590473332297</c:v>
                </c:pt>
                <c:pt idx="35">
                  <c:v>4.3918597654386637</c:v>
                </c:pt>
                <c:pt idx="36">
                  <c:v>4.2480562932245434</c:v>
                </c:pt>
                <c:pt idx="37">
                  <c:v>4.1061368280014525</c:v>
                </c:pt>
                <c:pt idx="38">
                  <c:v>3.96608960731206</c:v>
                </c:pt>
                <c:pt idx="39">
                  <c:v>3.8279029088707301</c:v>
                </c:pt>
                <c:pt idx="40">
                  <c:v>3.691565050503248</c:v>
                </c:pt>
                <c:pt idx="41">
                  <c:v>3.55706439008646</c:v>
                </c:pt>
                <c:pt idx="42">
                  <c:v>3.4243893254879918</c:v>
                </c:pt>
                <c:pt idx="43">
                  <c:v>3.2935282945058701</c:v>
                </c:pt>
                <c:pt idx="44">
                  <c:v>3.16446977480825</c:v>
                </c:pt>
                <c:pt idx="45">
                  <c:v>3.0372022838730479</c:v>
                </c:pt>
                <c:pt idx="46">
                  <c:v>2.9117143789276518</c:v>
                </c:pt>
                <c:pt idx="47">
                  <c:v>2.7879946568885341</c:v>
                </c:pt>
                <c:pt idx="48">
                  <c:v>2.6660317543010126</c:v>
                </c:pt>
                <c:pt idx="49">
                  <c:v>2.5458143472788599</c:v>
                </c:pt>
                <c:pt idx="50">
                  <c:v>2.427331151443993</c:v>
                </c:pt>
                <c:pt idx="51">
                  <c:v>2.3105709218661787</c:v>
                </c:pt>
                <c:pt idx="52">
                  <c:v>2.19552245300265</c:v>
                </c:pt>
                <c:pt idx="53">
                  <c:v>2.0821745786378418</c:v>
                </c:pt>
                <c:pt idx="54">
                  <c:v>1.9705161718230217</c:v>
                </c:pt>
                <c:pt idx="55">
                  <c:v>1.8605361448159801</c:v>
                </c:pt>
                <c:pt idx="56">
                  <c:v>1.75222344902071</c:v>
                </c:pt>
                <c:pt idx="57">
                  <c:v>1.6455670749270801</c:v>
                </c:pt>
                <c:pt idx="58">
                  <c:v>1.5405560520504891</c:v>
                </c:pt>
                <c:pt idx="59">
                  <c:v>1.4371794488715699</c:v>
                </c:pt>
                <c:pt idx="60">
                  <c:v>1.3354263727758491</c:v>
                </c:pt>
                <c:pt idx="61">
                  <c:v>1.2352859699934209</c:v>
                </c:pt>
                <c:pt idx="62">
                  <c:v>1.136747425538631</c:v>
                </c:pt>
                <c:pt idx="63">
                  <c:v>1.0397999631497399</c:v>
                </c:pt>
                <c:pt idx="64">
                  <c:v>0.94443284522858795</c:v>
                </c:pt>
                <c:pt idx="65">
                  <c:v>0.85063537278030144</c:v>
                </c:pt>
                <c:pt idx="66">
                  <c:v>0.75839688535294159</c:v>
                </c:pt>
                <c:pt idx="67">
                  <c:v>0.66770676097719095</c:v>
                </c:pt>
                <c:pt idx="68">
                  <c:v>0.57855441610602243</c:v>
                </c:pt>
                <c:pt idx="69">
                  <c:v>0.49092930555437236</c:v>
                </c:pt>
                <c:pt idx="70">
                  <c:v>0.40482092243881923</c:v>
                </c:pt>
                <c:pt idx="71">
                  <c:v>0.32021879811725651</c:v>
                </c:pt>
                <c:pt idx="72">
                  <c:v>0.23711250212857088</c:v>
                </c:pt>
                <c:pt idx="73">
                  <c:v>0.15549164213231126</c:v>
                </c:pt>
                <c:pt idx="74">
                  <c:v>7.5345863848362102E-2</c:v>
                </c:pt>
                <c:pt idx="75">
                  <c:v>-3.3351490033748281E-3</c:v>
                </c:pt>
                <c:pt idx="76">
                  <c:v>-8.0561674763311303E-2</c:v>
                </c:pt>
                <c:pt idx="77">
                  <c:v>-0.15634395389249336</c:v>
                </c:pt>
                <c:pt idx="78">
                  <c:v>-0.23069218903293412</c:v>
                </c:pt>
                <c:pt idx="79">
                  <c:v>-0.30361654506793223</c:v>
                </c:pt>
                <c:pt idx="80">
                  <c:v>-0.37512714918240236</c:v>
                </c:pt>
                <c:pt idx="81">
                  <c:v>-0.44523409092319671</c:v>
                </c:pt>
                <c:pt idx="82">
                  <c:v>-0.51394742225943846</c:v>
                </c:pt>
                <c:pt idx="83">
                  <c:v>-0.5812771576428255</c:v>
                </c:pt>
                <c:pt idx="84">
                  <c:v>-0.64723327406799303</c:v>
                </c:pt>
                <c:pt idx="85">
                  <c:v>-0.71182571113279658</c:v>
                </c:pt>
                <c:pt idx="86">
                  <c:v>-0.77506437109866799</c:v>
                </c:pt>
                <c:pt idx="87">
                  <c:v>-0.836959118950938</c:v>
                </c:pt>
                <c:pt idx="88">
                  <c:v>-0.89751978245913999</c:v>
                </c:pt>
                <c:pt idx="89">
                  <c:v>-0.95675615223736199</c:v>
                </c:pt>
                <c:pt idx="90">
                  <c:v>-1.0146779818045601</c:v>
                </c:pt>
                <c:pt idx="91">
                  <c:v>-1.071294987644869</c:v>
                </c:pt>
                <c:pt idx="92">
                  <c:v>-1.12661684926796</c:v>
                </c:pt>
                <c:pt idx="93">
                  <c:v>-1.18065320926936</c:v>
                </c:pt>
                <c:pt idx="94">
                  <c:v>-1.2334136733907199</c:v>
                </c:pt>
                <c:pt idx="95">
                  <c:v>-1.2849078105802401</c:v>
                </c:pt>
                <c:pt idx="96">
                  <c:v>-1.3351451530528999</c:v>
                </c:pt>
                <c:pt idx="97">
                  <c:v>-1.3841351963508701</c:v>
                </c:pt>
                <c:pt idx="98">
                  <c:v>-1.43188739940374</c:v>
                </c:pt>
                <c:pt idx="99">
                  <c:v>-1.4784111845889301</c:v>
                </c:pt>
                <c:pt idx="100">
                  <c:v>-1.52371593779199</c:v>
                </c:pt>
                <c:pt idx="101">
                  <c:v>-1.5678110084668999</c:v>
                </c:pt>
                <c:pt idx="102">
                  <c:v>-1.6107057096964201</c:v>
                </c:pt>
                <c:pt idx="103">
                  <c:v>-1.6524093182524098</c:v>
                </c:pt>
                <c:pt idx="104">
                  <c:v>-1.6929310746561401</c:v>
                </c:pt>
                <c:pt idx="105">
                  <c:v>-1.7322801832386701</c:v>
                </c:pt>
                <c:pt idx="106">
                  <c:v>-1.7704658122010899</c:v>
                </c:pt>
                <c:pt idx="107">
                  <c:v>-1.8074970936749191</c:v>
                </c:pt>
                <c:pt idx="108">
                  <c:v>-1.8433831237823901</c:v>
                </c:pt>
                <c:pt idx="109">
                  <c:v>-1.8781329626968117</c:v>
                </c:pt>
                <c:pt idx="110">
                  <c:v>-1.9117556347028308</c:v>
                </c:pt>
                <c:pt idx="111">
                  <c:v>-1.9442601282568317</c:v>
                </c:pt>
                <c:pt idx="112">
                  <c:v>-1.9756553960472101</c:v>
                </c:pt>
                <c:pt idx="113">
                  <c:v>-2.0059503550547197</c:v>
                </c:pt>
                <c:pt idx="114">
                  <c:v>-2.0351538866127901</c:v>
                </c:pt>
                <c:pt idx="115">
                  <c:v>-2.0632748364678699</c:v>
                </c:pt>
                <c:pt idx="116">
                  <c:v>-2.0903220148397281</c:v>
                </c:pt>
                <c:pt idx="117">
                  <c:v>-2.1163041964817797</c:v>
                </c:pt>
                <c:pt idx="118">
                  <c:v>-2.1412301207414401</c:v>
                </c:pt>
                <c:pt idx="119">
                  <c:v>-2.16510849162042</c:v>
                </c:pt>
                <c:pt idx="120">
                  <c:v>-2.1879479778350719</c:v>
                </c:pt>
                <c:pt idx="121">
                  <c:v>-2.2097572128766818</c:v>
                </c:pt>
                <c:pt idx="122">
                  <c:v>-2.23054479507184</c:v>
                </c:pt>
                <c:pt idx="123">
                  <c:v>-2.2503192876427618</c:v>
                </c:pt>
                <c:pt idx="124">
                  <c:v>-2.269089218767562</c:v>
                </c:pt>
                <c:pt idx="125">
                  <c:v>-2.2868630816406199</c:v>
                </c:pt>
                <c:pt idx="126">
                  <c:v>-2.3036493345329281</c:v>
                </c:pt>
                <c:pt idx="127">
                  <c:v>-2.3194564008523582</c:v>
                </c:pt>
                <c:pt idx="128">
                  <c:v>-2.334292669204038</c:v>
                </c:pt>
                <c:pt idx="129">
                  <c:v>-2.3481664934506581</c:v>
                </c:pt>
                <c:pt idx="130">
                  <c:v>-2.36108619277277</c:v>
                </c:pt>
                <c:pt idx="131">
                  <c:v>-2.3730600517291598</c:v>
                </c:pt>
                <c:pt idx="132">
                  <c:v>-2.3840963203171501</c:v>
                </c:pt>
                <c:pt idx="133">
                  <c:v>-2.3942032140329199</c:v>
                </c:pt>
                <c:pt idx="134">
                  <c:v>-2.4033889139318481</c:v>
                </c:pt>
                <c:pt idx="135">
                  <c:v>-2.4116615666888084</c:v>
                </c:pt>
                <c:pt idx="136">
                  <c:v>-2.4190292846585382</c:v>
                </c:pt>
                <c:pt idx="137">
                  <c:v>-2.4255001459359202</c:v>
                </c:pt>
                <c:pt idx="138">
                  <c:v>-2.4310821944163381</c:v>
                </c:pt>
                <c:pt idx="139">
                  <c:v>-2.4357834398559781</c:v>
                </c:pt>
                <c:pt idx="140">
                  <c:v>-2.4396118579322099</c:v>
                </c:pt>
                <c:pt idx="141">
                  <c:v>-2.4425753903037974</c:v>
                </c:pt>
                <c:pt idx="142">
                  <c:v>-2.4446819446713719</c:v>
                </c:pt>
                <c:pt idx="143">
                  <c:v>-2.44593939483762</c:v>
                </c:pt>
                <c:pt idx="144">
                  <c:v>-2.44635558076773</c:v>
                </c:pt>
                <c:pt idx="145">
                  <c:v>-2.44593830864962</c:v>
                </c:pt>
                <c:pt idx="146">
                  <c:v>-2.4446953509543001</c:v>
                </c:pt>
                <c:pt idx="147">
                  <c:v>-2.44263444649622</c:v>
                </c:pt>
                <c:pt idx="148">
                  <c:v>-2.4397633004935684</c:v>
                </c:pt>
                <c:pt idx="149">
                  <c:v>-2.4360895846286175</c:v>
                </c:pt>
                <c:pt idx="150">
                  <c:v>-2.4316209371079993</c:v>
                </c:pt>
                <c:pt idx="151">
                  <c:v>-2.4263649627230999</c:v>
                </c:pt>
                <c:pt idx="152">
                  <c:v>-2.4203292329103321</c:v>
                </c:pt>
                <c:pt idx="153">
                  <c:v>-2.4135212858115018</c:v>
                </c:pt>
                <c:pt idx="154">
                  <c:v>-2.4059486263340975</c:v>
                </c:pt>
                <c:pt idx="155">
                  <c:v>-2.39761872621165</c:v>
                </c:pt>
                <c:pt idx="156">
                  <c:v>-2.3885390240639999</c:v>
                </c:pt>
                <c:pt idx="157">
                  <c:v>-2.3787169254577081</c:v>
                </c:pt>
                <c:pt idx="158">
                  <c:v>-2.368159802966312</c:v>
                </c:pt>
                <c:pt idx="159">
                  <c:v>-2.3568749962306574</c:v>
                </c:pt>
                <c:pt idx="160">
                  <c:v>-2.3448698120192781</c:v>
                </c:pt>
                <c:pt idx="161">
                  <c:v>-2.3321515242886663</c:v>
                </c:pt>
                <c:pt idx="162">
                  <c:v>-2.3187273742436081</c:v>
                </c:pt>
                <c:pt idx="163">
                  <c:v>-2.3046045703975317</c:v>
                </c:pt>
                <c:pt idx="164">
                  <c:v>-2.2897902886328141</c:v>
                </c:pt>
                <c:pt idx="165">
                  <c:v>-2.2742916722611017</c:v>
                </c:pt>
                <c:pt idx="166">
                  <c:v>-2.2581158320836301</c:v>
                </c:pt>
                <c:pt idx="167">
                  <c:v>-2.2412698464516212</c:v>
                </c:pt>
                <c:pt idx="168">
                  <c:v>-2.223760761326484</c:v>
                </c:pt>
                <c:pt idx="169">
                  <c:v>-2.2055955903402502</c:v>
                </c:pt>
                <c:pt idx="170">
                  <c:v>-2.1867813148558302</c:v>
                </c:pt>
                <c:pt idx="171">
                  <c:v>-2.1673248840274146</c:v>
                </c:pt>
                <c:pt idx="172">
                  <c:v>-2.1472332148606719</c:v>
                </c:pt>
                <c:pt idx="173">
                  <c:v>-2.1265131922731997</c:v>
                </c:pt>
                <c:pt idx="174">
                  <c:v>-2.1051716691548301</c:v>
                </c:pt>
                <c:pt idx="175">
                  <c:v>-2.0832154664278701</c:v>
                </c:pt>
                <c:pt idx="176">
                  <c:v>-2.06065137310752</c:v>
                </c:pt>
                <c:pt idx="177">
                  <c:v>-2.0374861463621499</c:v>
                </c:pt>
                <c:pt idx="178">
                  <c:v>-2.0137265115736498</c:v>
                </c:pt>
                <c:pt idx="179">
                  <c:v>-1.9893791623977208</c:v>
                </c:pt>
                <c:pt idx="180">
                  <c:v>-1.964450760824261</c:v>
                </c:pt>
                <c:pt idx="181">
                  <c:v>-1.9389479372376208</c:v>
                </c:pt>
                <c:pt idx="182">
                  <c:v>-1.91287729047698</c:v>
                </c:pt>
                <c:pt idx="183">
                  <c:v>-1.8862453878966501</c:v>
                </c:pt>
                <c:pt idx="184">
                  <c:v>-1.8590587654264001</c:v>
                </c:pt>
                <c:pt idx="185">
                  <c:v>-1.8313239276317901</c:v>
                </c:pt>
                <c:pt idx="186">
                  <c:v>-1.8030473477744891</c:v>
                </c:pt>
                <c:pt idx="187">
                  <c:v>-1.77423546787263</c:v>
                </c:pt>
                <c:pt idx="188">
                  <c:v>-1.744894698761059</c:v>
                </c:pt>
                <c:pt idx="189">
                  <c:v>-1.71503142015176</c:v>
                </c:pt>
                <c:pt idx="190">
                  <c:v>-1.6846519806941</c:v>
                </c:pt>
                <c:pt idx="191">
                  <c:v>-1.6537626980351889</c:v>
                </c:pt>
                <c:pt idx="192">
                  <c:v>-1.62236985888023</c:v>
                </c:pt>
                <c:pt idx="193">
                  <c:v>-1.59047971905279</c:v>
                </c:pt>
                <c:pt idx="194">
                  <c:v>-1.55809850355516</c:v>
                </c:pt>
                <c:pt idx="195">
                  <c:v>-1.52523240662867</c:v>
                </c:pt>
                <c:pt idx="196">
                  <c:v>-1.49188759181403</c:v>
                </c:pt>
                <c:pt idx="197">
                  <c:v>-1.4580701920116299</c:v>
                </c:pt>
                <c:pt idx="198">
                  <c:v>-1.4237863095418699</c:v>
                </c:pt>
                <c:pt idx="199">
                  <c:v>-1.3890420162055201</c:v>
                </c:pt>
                <c:pt idx="200">
                  <c:v>-1.3538433533439991</c:v>
                </c:pt>
                <c:pt idx="201">
                  <c:v>-1.3181963318997301</c:v>
                </c:pt>
                <c:pt idx="202">
                  <c:v>-1.28210693247644</c:v>
                </c:pt>
                <c:pt idx="203">
                  <c:v>-1.2455811053995298</c:v>
                </c:pt>
                <c:pt idx="204">
                  <c:v>-1.2086247707763498</c:v>
                </c:pt>
                <c:pt idx="205">
                  <c:v>-1.1712438185565501</c:v>
                </c:pt>
                <c:pt idx="206">
                  <c:v>-1.1334441085923999</c:v>
                </c:pt>
                <c:pt idx="207">
                  <c:v>-1.0952314706991391</c:v>
                </c:pt>
                <c:pt idx="208">
                  <c:v>-1.0566117047152501</c:v>
                </c:pt>
                <c:pt idx="209">
                  <c:v>-1.0175905805628298</c:v>
                </c:pt>
                <c:pt idx="210">
                  <c:v>-0.97817383830789773</c:v>
                </c:pt>
                <c:pt idx="211">
                  <c:v>-0.93836718822070841</c:v>
                </c:pt>
                <c:pt idx="212">
                  <c:v>-0.8981763108361166</c:v>
                </c:pt>
                <c:pt idx="213">
                  <c:v>-0.85760685701385975</c:v>
                </c:pt>
                <c:pt idx="214">
                  <c:v>-0.8166644479988997</c:v>
                </c:pt>
                <c:pt idx="215">
                  <c:v>-0.7753546754817614</c:v>
                </c:pt>
                <c:pt idx="216">
                  <c:v>-0.73368310165883144</c:v>
                </c:pt>
                <c:pt idx="217">
                  <c:v>-0.69165525929272442</c:v>
                </c:pt>
                <c:pt idx="218">
                  <c:v>-0.64927665177254701</c:v>
                </c:pt>
                <c:pt idx="219">
                  <c:v>-0.60655275317428803</c:v>
                </c:pt>
                <c:pt idx="220">
                  <c:v>-0.56348900832109305</c:v>
                </c:pt>
                <c:pt idx="221">
                  <c:v>-0.52009083284362845</c:v>
                </c:pt>
                <c:pt idx="222">
                  <c:v>-0.47636361324038023</c:v>
                </c:pt>
                <c:pt idx="223">
                  <c:v>-0.43231270693800145</c:v>
                </c:pt>
                <c:pt idx="224">
                  <c:v>-0.38794344235160422</c:v>
                </c:pt>
                <c:pt idx="225">
                  <c:v>-0.34326111894513078</c:v>
                </c:pt>
                <c:pt idx="226">
                  <c:v>-0.29827100729162997</c:v>
                </c:pt>
                <c:pt idx="227">
                  <c:v>-0.25297834913362921</c:v>
                </c:pt>
                <c:pt idx="228">
                  <c:v>-0.20738835744342513</c:v>
                </c:pt>
                <c:pt idx="229">
                  <c:v>-0.16150621648342411</c:v>
                </c:pt>
                <c:pt idx="230">
                  <c:v>-0.115337081866476</c:v>
                </c:pt>
                <c:pt idx="231">
                  <c:v>-6.8886080616168813E-2</c:v>
                </c:pt>
                <c:pt idx="232">
                  <c:v>-2.2158311227178318E-2</c:v>
                </c:pt>
                <c:pt idx="233">
                  <c:v>2.4841156274373336E-2</c:v>
                </c:pt>
                <c:pt idx="234">
                  <c:v>7.2107280270690993E-2</c:v>
                </c:pt>
                <c:pt idx="235">
                  <c:v>0.11963504749186506</c:v>
                </c:pt>
                <c:pt idx="236">
                  <c:v>0.16741947295563211</c:v>
                </c:pt>
                <c:pt idx="237">
                  <c:v>0.21545559990699312</c:v>
                </c:pt>
                <c:pt idx="238">
                  <c:v>0.26373849975795022</c:v>
                </c:pt>
                <c:pt idx="239">
                  <c:v>0.31226327202709497</c:v>
                </c:pt>
                <c:pt idx="240">
                  <c:v>0.36102504427936921</c:v>
                </c:pt>
                <c:pt idx="241">
                  <c:v>0.41001897206568044</c:v>
                </c:pt>
                <c:pt idx="242">
                  <c:v>0.459240238862623</c:v>
                </c:pt>
                <c:pt idx="243">
                  <c:v>0.50868405601208644</c:v>
                </c:pt>
                <c:pt idx="244">
                  <c:v>0.55834566266100072</c:v>
                </c:pt>
                <c:pt idx="245">
                  <c:v>0.60822032570097551</c:v>
                </c:pt>
                <c:pt idx="246">
                  <c:v>0.6583033397079856</c:v>
                </c:pt>
                <c:pt idx="247">
                  <c:v>0.708590026882015</c:v>
                </c:pt>
                <c:pt idx="248">
                  <c:v>0.75907573698679476</c:v>
                </c:pt>
                <c:pt idx="249">
                  <c:v>0.80975584728939676</c:v>
                </c:pt>
                <c:pt idx="250">
                  <c:v>0.8606257624999949</c:v>
                </c:pt>
                <c:pt idx="251">
                  <c:v>0.91168091471145296</c:v>
                </c:pt>
                <c:pt idx="252">
                  <c:v>0.96291676333907095</c:v>
                </c:pt>
                <c:pt idx="253">
                  <c:v>1.0143287950602098</c:v>
                </c:pt>
                <c:pt idx="254">
                  <c:v>1.0659125237540101</c:v>
                </c:pt>
                <c:pt idx="255">
                  <c:v>1.1176634904410199</c:v>
                </c:pt>
                <c:pt idx="256">
                  <c:v>1.16957726322291</c:v>
                </c:pt>
                <c:pt idx="257">
                  <c:v>1.2216494372221189</c:v>
                </c:pt>
                <c:pt idx="258">
                  <c:v>1.2738756345215401</c:v>
                </c:pt>
                <c:pt idx="259">
                  <c:v>1.3262515041042009</c:v>
                </c:pt>
                <c:pt idx="260">
                  <c:v>1.3787727217929309</c:v>
                </c:pt>
                <c:pt idx="261">
                  <c:v>1.431434990190019</c:v>
                </c:pt>
                <c:pt idx="262">
                  <c:v>1.4842340386169599</c:v>
                </c:pt>
                <c:pt idx="263">
                  <c:v>1.5371656230539998</c:v>
                </c:pt>
                <c:pt idx="264">
                  <c:v>1.5902255260799401</c:v>
                </c:pt>
                <c:pt idx="265">
                  <c:v>1.6434095568117308</c:v>
                </c:pt>
                <c:pt idx="266">
                  <c:v>1.6967135508442108</c:v>
                </c:pt>
                <c:pt idx="267">
                  <c:v>1.7501333701896891</c:v>
                </c:pt>
                <c:pt idx="268">
                  <c:v>1.803664903217699</c:v>
                </c:pt>
                <c:pt idx="269">
                  <c:v>1.8573040645946799</c:v>
                </c:pt>
                <c:pt idx="270">
                  <c:v>1.9110467952235799</c:v>
                </c:pt>
                <c:pt idx="271">
                  <c:v>1.9648890621835509</c:v>
                </c:pt>
                <c:pt idx="272">
                  <c:v>2.0188268586697</c:v>
                </c:pt>
                <c:pt idx="273">
                  <c:v>2.0728562039326781</c:v>
                </c:pt>
                <c:pt idx="274">
                  <c:v>2.1269731432183798</c:v>
                </c:pt>
                <c:pt idx="275">
                  <c:v>2.1811737477076147</c:v>
                </c:pt>
                <c:pt idx="276">
                  <c:v>2.235454114455798</c:v>
                </c:pt>
                <c:pt idx="277">
                  <c:v>2.2898103663326319</c:v>
                </c:pt>
                <c:pt idx="278">
                  <c:v>2.34423865196172</c:v>
                </c:pt>
                <c:pt idx="279">
                  <c:v>2.3987351456603201</c:v>
                </c:pt>
                <c:pt idx="280">
                  <c:v>2.4532960473789918</c:v>
                </c:pt>
                <c:pt idx="281">
                  <c:v>2.5079175826412325</c:v>
                </c:pt>
                <c:pt idx="282">
                  <c:v>2.5625960024831902</c:v>
                </c:pt>
                <c:pt idx="283">
                  <c:v>2.6173275833933518</c:v>
                </c:pt>
                <c:pt idx="284">
                  <c:v>2.6721086272521481</c:v>
                </c:pt>
                <c:pt idx="285">
                  <c:v>2.7269354612717498</c:v>
                </c:pt>
                <c:pt idx="286">
                  <c:v>2.7818044379356199</c:v>
                </c:pt>
                <c:pt idx="287">
                  <c:v>2.8367119349382266</c:v>
                </c:pt>
                <c:pt idx="288">
                  <c:v>2.8916543551247473</c:v>
                </c:pt>
                <c:pt idx="289">
                  <c:v>2.9466281264307463</c:v>
                </c:pt>
                <c:pt idx="290">
                  <c:v>3.0016297018217899</c:v>
                </c:pt>
                <c:pt idx="291">
                  <c:v>3.0566555592331661</c:v>
                </c:pt>
                <c:pt idx="292">
                  <c:v>3.1117022015095901</c:v>
                </c:pt>
                <c:pt idx="293">
                  <c:v>3.16676615634475</c:v>
                </c:pt>
                <c:pt idx="294">
                  <c:v>3.2218439762211797</c:v>
                </c:pt>
                <c:pt idx="295">
                  <c:v>3.2769322383497399</c:v>
                </c:pt>
                <c:pt idx="296">
                  <c:v>3.3320275446094598</c:v>
                </c:pt>
                <c:pt idx="297">
                  <c:v>3.3871265214870219</c:v>
                </c:pt>
                <c:pt idx="298">
                  <c:v>3.442225820016648</c:v>
                </c:pt>
                <c:pt idx="299">
                  <c:v>3.4973221157196197</c:v>
                </c:pt>
                <c:pt idx="300">
                  <c:v>3.5524121085439884</c:v>
                </c:pt>
                <c:pt idx="301">
                  <c:v>3.6074925228043018</c:v>
                </c:pt>
                <c:pt idx="302">
                  <c:v>3.6625601071212199</c:v>
                </c:pt>
                <c:pt idx="303">
                  <c:v>3.7176116343612398</c:v>
                </c:pt>
                <c:pt idx="304">
                  <c:v>3.7726439015762678</c:v>
                </c:pt>
                <c:pt idx="305">
                  <c:v>3.8276537299434787</c:v>
                </c:pt>
                <c:pt idx="306">
                  <c:v>3.8826379647047884</c:v>
                </c:pt>
                <c:pt idx="307">
                  <c:v>3.9375934751066302</c:v>
                </c:pt>
                <c:pt idx="308">
                  <c:v>3.9925171543396787</c:v>
                </c:pt>
                <c:pt idx="309">
                  <c:v>4.047405919478396</c:v>
                </c:pt>
                <c:pt idx="310">
                  <c:v>4.1022567114208099</c:v>
                </c:pt>
                <c:pt idx="311">
                  <c:v>4.1570664948281237</c:v>
                </c:pt>
                <c:pt idx="312">
                  <c:v>4.2118322580644563</c:v>
                </c:pt>
                <c:pt idx="313">
                  <c:v>4.2665510131364863</c:v>
                </c:pt>
                <c:pt idx="314">
                  <c:v>4.3212197956330671</c:v>
                </c:pt>
                <c:pt idx="315">
                  <c:v>4.3758356646649963</c:v>
                </c:pt>
                <c:pt idx="316">
                  <c:v>4.4303957028046481</c:v>
                </c:pt>
                <c:pt idx="317">
                  <c:v>4.4848970160255863</c:v>
                </c:pt>
                <c:pt idx="318">
                  <c:v>4.5393367336424335</c:v>
                </c:pt>
                <c:pt idx="319">
                  <c:v>4.5937120082502698</c:v>
                </c:pt>
                <c:pt idx="320">
                  <c:v>4.6480200156645735</c:v>
                </c:pt>
                <c:pt idx="321">
                  <c:v>4.7022579548606434</c:v>
                </c:pt>
                <c:pt idx="322">
                  <c:v>4.7564230479135237</c:v>
                </c:pt>
                <c:pt idx="323">
                  <c:v>4.8105125399374522</c:v>
                </c:pt>
                <c:pt idx="324">
                  <c:v>4.8645236990257859</c:v>
                </c:pt>
                <c:pt idx="325">
                  <c:v>4.9184538161903495</c:v>
                </c:pt>
                <c:pt idx="326">
                  <c:v>4.9723002053014413</c:v>
                </c:pt>
                <c:pt idx="327">
                  <c:v>5.0260602030272397</c:v>
                </c:pt>
                <c:pt idx="328">
                  <c:v>5.0797311687737023</c:v>
                </c:pt>
                <c:pt idx="329">
                  <c:v>5.1333104846240341</c:v>
                </c:pt>
                <c:pt idx="330">
                  <c:v>5.1867955552785396</c:v>
                </c:pt>
                <c:pt idx="331">
                  <c:v>5.2401838079941703</c:v>
                </c:pt>
                <c:pt idx="332">
                  <c:v>5.2934726925242837</c:v>
                </c:pt>
                <c:pt idx="333">
                  <c:v>5.3466596810582514</c:v>
                </c:pt>
                <c:pt idx="334">
                  <c:v>5.3997422681611402</c:v>
                </c:pt>
                <c:pt idx="335">
                  <c:v>5.4527179707134961</c:v>
                </c:pt>
                <c:pt idx="336">
                  <c:v>5.5055843278508458</c:v>
                </c:pt>
                <c:pt idx="337">
                  <c:v>5.5583389009035304</c:v>
                </c:pt>
                <c:pt idx="338">
                  <c:v>5.6109792733362358</c:v>
                </c:pt>
                <c:pt idx="339">
                  <c:v>5.6635030506878064</c:v>
                </c:pt>
                <c:pt idx="340">
                  <c:v>5.7159078605107858</c:v>
                </c:pt>
                <c:pt idx="341">
                  <c:v>5.7681913523112085</c:v>
                </c:pt>
                <c:pt idx="342">
                  <c:v>5.8203511974882396</c:v>
                </c:pt>
                <c:pt idx="343">
                  <c:v>5.8723850892737604</c:v>
                </c:pt>
                <c:pt idx="344">
                  <c:v>5.9242907426721914</c:v>
                </c:pt>
                <c:pt idx="345">
                  <c:v>5.976065894400044</c:v>
                </c:pt>
                <c:pt idx="346">
                  <c:v>6.0277083028256797</c:v>
                </c:pt>
                <c:pt idx="347">
                  <c:v>6.0792157479089095</c:v>
                </c:pt>
                <c:pt idx="348">
                  <c:v>6.1305860311407265</c:v>
                </c:pt>
                <c:pt idx="349">
                  <c:v>6.1818169754829562</c:v>
                </c:pt>
                <c:pt idx="350">
                  <c:v>6.2329064253079798</c:v>
                </c:pt>
                <c:pt idx="351">
                  <c:v>6.2838522463382764</c:v>
                </c:pt>
                <c:pt idx="352">
                  <c:v>6.3346523255862603</c:v>
                </c:pt>
                <c:pt idx="353">
                  <c:v>6.3853045712938385</c:v>
                </c:pt>
                <c:pt idx="354">
                  <c:v>6.4358069128721533</c:v>
                </c:pt>
                <c:pt idx="355">
                  <c:v>6.4861573008412199</c:v>
                </c:pt>
                <c:pt idx="356">
                  <c:v>6.536353706769626</c:v>
                </c:pt>
                <c:pt idx="357">
                  <c:v>6.5863941232141361</c:v>
                </c:pt>
                <c:pt idx="358">
                  <c:v>6.6362765636595196</c:v>
                </c:pt>
                <c:pt idx="359">
                  <c:v>6.6859990624580465</c:v>
                </c:pt>
                <c:pt idx="360">
                  <c:v>6.7355596747693101</c:v>
                </c:pt>
                <c:pt idx="361">
                  <c:v>6.7849564764997359</c:v>
                </c:pt>
                <c:pt idx="362">
                  <c:v>6.8341875642424759</c:v>
                </c:pt>
                <c:pt idx="363">
                  <c:v>6.8832510552168902</c:v>
                </c:pt>
                <c:pt idx="364">
                  <c:v>6.9321450872082497</c:v>
                </c:pt>
                <c:pt idx="365">
                  <c:v>6.9808678185076198</c:v>
                </c:pt>
                <c:pt idx="366">
                  <c:v>7.0294174278511701</c:v>
                </c:pt>
                <c:pt idx="367">
                  <c:v>7.0777921143602036</c:v>
                </c:pt>
                <c:pt idx="368">
                  <c:v>7.1259900974805666</c:v>
                </c:pt>
                <c:pt idx="369">
                  <c:v>7.17400961692252</c:v>
                </c:pt>
                <c:pt idx="370">
                  <c:v>7.2218489326002597</c:v>
                </c:pt>
                <c:pt idx="371">
                  <c:v>7.2695063245717204</c:v>
                </c:pt>
                <c:pt idx="372">
                  <c:v>7.3169800929781301</c:v>
                </c:pt>
                <c:pt idx="373">
                  <c:v>7.3642685579837863</c:v>
                </c:pt>
                <c:pt idx="374">
                  <c:v>7.41137005971565</c:v>
                </c:pt>
                <c:pt idx="375">
                  <c:v>7.4582829582030996</c:v>
                </c:pt>
                <c:pt idx="376">
                  <c:v>7.5050056333175164</c:v>
                </c:pt>
                <c:pt idx="377">
                  <c:v>7.5515364847120514</c:v>
                </c:pt>
                <c:pt idx="378">
                  <c:v>7.5978739317611996</c:v>
                </c:pt>
                <c:pt idx="379">
                  <c:v>7.6440164135005961</c:v>
                </c:pt>
                <c:pt idx="380">
                  <c:v>7.6899623885665704</c:v>
                </c:pt>
                <c:pt idx="381">
                  <c:v>7.7357103351358898</c:v>
                </c:pt>
                <c:pt idx="382">
                  <c:v>7.7812587508654314</c:v>
                </c:pt>
                <c:pt idx="383">
                  <c:v>7.8266061528318502</c:v>
                </c:pt>
                <c:pt idx="384">
                  <c:v>7.8717510774711803</c:v>
                </c:pt>
                <c:pt idx="385">
                  <c:v>7.9166920805186782</c:v>
                </c:pt>
                <c:pt idx="386">
                  <c:v>7.9614277369483197</c:v>
                </c:pt>
                <c:pt idx="387">
                  <c:v>8.005956640912558</c:v>
                </c:pt>
                <c:pt idx="388">
                  <c:v>8.0502774056820599</c:v>
                </c:pt>
                <c:pt idx="389">
                  <c:v>8.0943886635851925</c:v>
                </c:pt>
                <c:pt idx="390">
                  <c:v>8.1382890659479301</c:v>
                </c:pt>
                <c:pt idx="391">
                  <c:v>8.1819772830333459</c:v>
                </c:pt>
                <c:pt idx="392">
                  <c:v>8.225452003981367</c:v>
                </c:pt>
                <c:pt idx="393">
                  <c:v>8.2687119367484492</c:v>
                </c:pt>
                <c:pt idx="394">
                  <c:v>8.3117558080472573</c:v>
                </c:pt>
                <c:pt idx="395">
                  <c:v>8.3545823632862621</c:v>
                </c:pt>
                <c:pt idx="396">
                  <c:v>8.39719036650955</c:v>
                </c:pt>
                <c:pt idx="397">
                  <c:v>8.4395786003363487</c:v>
                </c:pt>
                <c:pt idx="398">
                  <c:v>8.4817458659008302</c:v>
                </c:pt>
                <c:pt idx="399">
                  <c:v>8.5236909827917309</c:v>
                </c:pt>
                <c:pt idx="400">
                  <c:v>8.5654127889919707</c:v>
                </c:pt>
                <c:pt idx="401">
                  <c:v>8.6069101408184334</c:v>
                </c:pt>
                <c:pt idx="402">
                  <c:v>8.6481819128615669</c:v>
                </c:pt>
                <c:pt idx="403">
                  <c:v>8.6892269979251306</c:v>
                </c:pt>
                <c:pt idx="404">
                  <c:v>8.7300443069657305</c:v>
                </c:pt>
                <c:pt idx="405">
                  <c:v>8.7706327690326304</c:v>
                </c:pt>
                <c:pt idx="406">
                  <c:v>8.8109913312074202</c:v>
                </c:pt>
                <c:pt idx="407">
                  <c:v>8.8511189585435996</c:v>
                </c:pt>
                <c:pt idx="408">
                  <c:v>8.8910146340062894</c:v>
                </c:pt>
                <c:pt idx="409">
                  <c:v>8.9306773584119608</c:v>
                </c:pt>
                <c:pt idx="410">
                  <c:v>8.9701061503680695</c:v>
                </c:pt>
                <c:pt idx="411">
                  <c:v>9.0093000462126707</c:v>
                </c:pt>
                <c:pt idx="412">
                  <c:v>9.0482580999542499</c:v>
                </c:pt>
                <c:pt idx="413">
                  <c:v>9.0869793832112187</c:v>
                </c:pt>
                <c:pt idx="414">
                  <c:v>9.1254629851517102</c:v>
                </c:pt>
                <c:pt idx="415">
                  <c:v>9.1637080124331725</c:v>
                </c:pt>
                <c:pt idx="416">
                  <c:v>9.2017135891421624</c:v>
                </c:pt>
                <c:pt idx="417">
                  <c:v>9.2394788567338537</c:v>
                </c:pt>
                <c:pt idx="418">
                  <c:v>9.277002973971852</c:v>
                </c:pt>
                <c:pt idx="419">
                  <c:v>9.3142851168678202</c:v>
                </c:pt>
                <c:pt idx="420">
                  <c:v>9.3513244786210894</c:v>
                </c:pt>
                <c:pt idx="421">
                  <c:v>9.3881202695585007</c:v>
                </c:pt>
                <c:pt idx="422">
                  <c:v>9.4246717170738616</c:v>
                </c:pt>
                <c:pt idx="423">
                  <c:v>9.4609780655678488</c:v>
                </c:pt>
                <c:pt idx="424">
                  <c:v>9.4970385763874567</c:v>
                </c:pt>
                <c:pt idx="425">
                  <c:v>9.5328525277658471</c:v>
                </c:pt>
                <c:pt idx="426">
                  <c:v>9.568419214761942</c:v>
                </c:pt>
                <c:pt idx="427">
                  <c:v>9.6037379492000596</c:v>
                </c:pt>
                <c:pt idx="428">
                  <c:v>9.6388080596097492</c:v>
                </c:pt>
                <c:pt idx="429">
                  <c:v>9.6736288911653006</c:v>
                </c:pt>
                <c:pt idx="430">
                  <c:v>9.7081998056254779</c:v>
                </c:pt>
                <c:pt idx="431">
                  <c:v>9.7425201812731892</c:v>
                </c:pt>
                <c:pt idx="432">
                  <c:v>9.7765894128551896</c:v>
                </c:pt>
                <c:pt idx="433">
                  <c:v>9.810406911521742</c:v>
                </c:pt>
                <c:pt idx="434">
                  <c:v>9.8439721047662001</c:v>
                </c:pt>
                <c:pt idx="435">
                  <c:v>9.8772844363648797</c:v>
                </c:pt>
                <c:pt idx="436">
                  <c:v>9.9103433663165514</c:v>
                </c:pt>
                <c:pt idx="437">
                  <c:v>9.9431483707822004</c:v>
                </c:pt>
                <c:pt idx="438">
                  <c:v>9.9756989420246569</c:v>
                </c:pt>
                <c:pt idx="439">
                  <c:v>10.007994588348307</c:v>
                </c:pt>
                <c:pt idx="440">
                  <c:v>10.040034834038806</c:v>
                </c:pt>
                <c:pt idx="441">
                  <c:v>10.071819219302611</c:v>
                </c:pt>
                <c:pt idx="442">
                  <c:v>10.103347300206902</c:v>
                </c:pt>
                <c:pt idx="443">
                  <c:v>10.134618648618893</c:v>
                </c:pt>
                <c:pt idx="444">
                  <c:v>10.165632852145919</c:v>
                </c:pt>
                <c:pt idx="445">
                  <c:v>10.1963895140748</c:v>
                </c:pt>
                <c:pt idx="446">
                  <c:v>10.226888253311499</c:v>
                </c:pt>
                <c:pt idx="447">
                  <c:v>10.257128704321193</c:v>
                </c:pt>
                <c:pt idx="448">
                  <c:v>10.287110517067607</c:v>
                </c:pt>
                <c:pt idx="449">
                  <c:v>10.3168333569525</c:v>
                </c:pt>
                <c:pt idx="450">
                  <c:v>10.346296904755899</c:v>
                </c:pt>
                <c:pt idx="451">
                  <c:v>10.375500856575414</c:v>
                </c:pt>
                <c:pt idx="452">
                  <c:v>10.404444923765807</c:v>
                </c:pt>
                <c:pt idx="453">
                  <c:v>10.433128832879</c:v>
                </c:pt>
                <c:pt idx="454">
                  <c:v>10.461552325603407</c:v>
                </c:pt>
                <c:pt idx="455">
                  <c:v>10.489715158704104</c:v>
                </c:pt>
                <c:pt idx="456">
                  <c:v>10.517617103961799</c:v>
                </c:pt>
                <c:pt idx="457">
                  <c:v>10.545257948113099</c:v>
                </c:pt>
                <c:pt idx="458">
                  <c:v>10.572637492789914</c:v>
                </c:pt>
                <c:pt idx="459">
                  <c:v>10.599755554459104</c:v>
                </c:pt>
                <c:pt idx="460">
                  <c:v>10.626611964362592</c:v>
                </c:pt>
                <c:pt idx="461">
                  <c:v>10.653206568456207</c:v>
                </c:pt>
                <c:pt idx="462">
                  <c:v>10.679539227350212</c:v>
                </c:pt>
                <c:pt idx="463">
                  <c:v>10.705609816248316</c:v>
                </c:pt>
                <c:pt idx="464">
                  <c:v>10.7314182248879</c:v>
                </c:pt>
                <c:pt idx="465">
                  <c:v>10.756964357479307</c:v>
                </c:pt>
                <c:pt idx="466">
                  <c:v>10.782248132645501</c:v>
                </c:pt>
                <c:pt idx="467">
                  <c:v>10.807269483362099</c:v>
                </c:pt>
                <c:pt idx="468">
                  <c:v>10.832028356896799</c:v>
                </c:pt>
                <c:pt idx="469">
                  <c:v>10.856524714748916</c:v>
                </c:pt>
                <c:pt idx="470">
                  <c:v>10.880758532589407</c:v>
                </c:pt>
                <c:pt idx="471">
                  <c:v>10.904729800200204</c:v>
                </c:pt>
                <c:pt idx="472">
                  <c:v>10.928438521414202</c:v>
                </c:pt>
                <c:pt idx="473">
                  <c:v>10.951884714054607</c:v>
                </c:pt>
                <c:pt idx="474">
                  <c:v>10.975068409875</c:v>
                </c:pt>
                <c:pt idx="475">
                  <c:v>10.9979896544985</c:v>
                </c:pt>
                <c:pt idx="476">
                  <c:v>11.020648507358002</c:v>
                </c:pt>
                <c:pt idx="477">
                  <c:v>11.043045041635398</c:v>
                </c:pt>
                <c:pt idx="478">
                  <c:v>11.065179344201599</c:v>
                </c:pt>
                <c:pt idx="479">
                  <c:v>11.0870515155558</c:v>
                </c:pt>
                <c:pt idx="480">
                  <c:v>11.108661669765601</c:v>
                </c:pt>
                <c:pt idx="481">
                  <c:v>11.130009934406402</c:v>
                </c:pt>
                <c:pt idx="482">
                  <c:v>11.151096450501306</c:v>
                </c:pt>
                <c:pt idx="483">
                  <c:v>11.171921372460298</c:v>
                </c:pt>
                <c:pt idx="484">
                  <c:v>11.192484868020507</c:v>
                </c:pt>
                <c:pt idx="485">
                  <c:v>11.212787118185707</c:v>
                </c:pt>
                <c:pt idx="486">
                  <c:v>11.2328283171657</c:v>
                </c:pt>
                <c:pt idx="487">
                  <c:v>11.2526086723164</c:v>
                </c:pt>
                <c:pt idx="488">
                  <c:v>11.272128404079298</c:v>
                </c:pt>
                <c:pt idx="489">
                  <c:v>11.291387745920893</c:v>
                </c:pt>
                <c:pt idx="490">
                  <c:v>11.3103869442731</c:v>
                </c:pt>
                <c:pt idx="491">
                  <c:v>11.329126258471907</c:v>
                </c:pt>
                <c:pt idx="492">
                  <c:v>11.347605960698099</c:v>
                </c:pt>
                <c:pt idx="493">
                  <c:v>11.365826335916216</c:v>
                </c:pt>
                <c:pt idx="494">
                  <c:v>11.383787681814304</c:v>
                </c:pt>
                <c:pt idx="495">
                  <c:v>11.401490308744007</c:v>
                </c:pt>
                <c:pt idx="496">
                  <c:v>11.418934539659807</c:v>
                </c:pt>
                <c:pt idx="497">
                  <c:v>11.436120710058701</c:v>
                </c:pt>
                <c:pt idx="498">
                  <c:v>11.453049167920407</c:v>
                </c:pt>
                <c:pt idx="499">
                  <c:v>11.469720273646407</c:v>
                </c:pt>
                <c:pt idx="500">
                  <c:v>11.486134399999914</c:v>
                </c:pt>
                <c:pt idx="501">
                  <c:v>11.5022919320455</c:v>
                </c:pt>
                <c:pt idx="502">
                  <c:v>11.518193267088799</c:v>
                </c:pt>
                <c:pt idx="503">
                  <c:v>11.5338388146161</c:v>
                </c:pt>
                <c:pt idx="504">
                  <c:v>11.549228996234298</c:v>
                </c:pt>
                <c:pt idx="505">
                  <c:v>11.564364245610101</c:v>
                </c:pt>
                <c:pt idx="506">
                  <c:v>11.57924500841</c:v>
                </c:pt>
                <c:pt idx="507">
                  <c:v>11.593871742239998</c:v>
                </c:pt>
                <c:pt idx="508">
                  <c:v>11.608244916585207</c:v>
                </c:pt>
                <c:pt idx="509">
                  <c:v>11.622365012749302</c:v>
                </c:pt>
                <c:pt idx="510">
                  <c:v>11.6362325237946</c:v>
                </c:pt>
                <c:pt idx="511">
                  <c:v>11.649847954481499</c:v>
                </c:pt>
                <c:pt idx="512">
                  <c:v>11.663211821208099</c:v>
                </c:pt>
                <c:pt idx="513">
                  <c:v>11.676324651950001</c:v>
                </c:pt>
                <c:pt idx="514">
                  <c:v>11.689186986200006</c:v>
                </c:pt>
                <c:pt idx="515">
                  <c:v>11.701799374907599</c:v>
                </c:pt>
                <c:pt idx="516">
                  <c:v>11.714162380418792</c:v>
                </c:pt>
                <c:pt idx="517">
                  <c:v>11.7262765764159</c:v>
                </c:pt>
                <c:pt idx="518">
                  <c:v>11.738142547856798</c:v>
                </c:pt>
                <c:pt idx="519">
                  <c:v>11.7497608909152</c:v>
                </c:pt>
                <c:pt idx="520">
                  <c:v>11.761132212919707</c:v>
                </c:pt>
                <c:pt idx="521">
                  <c:v>11.7722571322939</c:v>
                </c:pt>
                <c:pt idx="522">
                  <c:v>11.783136278495911</c:v>
                </c:pt>
                <c:pt idx="523">
                  <c:v>11.793770291958101</c:v>
                </c:pt>
                <c:pt idx="524">
                  <c:v>11.804159824026607</c:v>
                </c:pt>
                <c:pt idx="525">
                  <c:v>11.814305536901307</c:v>
                </c:pt>
                <c:pt idx="526">
                  <c:v>11.824208103574998</c:v>
                </c:pt>
                <c:pt idx="527">
                  <c:v>11.833868207773699</c:v>
                </c:pt>
                <c:pt idx="528">
                  <c:v>11.843286543895907</c:v>
                </c:pt>
                <c:pt idx="529">
                  <c:v>11.852463816952314</c:v>
                </c:pt>
                <c:pt idx="530">
                  <c:v>11.8614007425055</c:v>
                </c:pt>
                <c:pt idx="531">
                  <c:v>11.870098046609707</c:v>
                </c:pt>
                <c:pt idx="532">
                  <c:v>11.8785564657507</c:v>
                </c:pt>
                <c:pt idx="533">
                  <c:v>11.886776746784706</c:v>
                </c:pt>
                <c:pt idx="534">
                  <c:v>11.894759646878899</c:v>
                </c:pt>
                <c:pt idx="535">
                  <c:v>11.902505933450804</c:v>
                </c:pt>
                <c:pt idx="536">
                  <c:v>11.910016384107704</c:v>
                </c:pt>
                <c:pt idx="537">
                  <c:v>11.917291786586699</c:v>
                </c:pt>
                <c:pt idx="538">
                  <c:v>11.9243329386941</c:v>
                </c:pt>
                <c:pt idx="539">
                  <c:v>11.931140648245202</c:v>
                </c:pt>
                <c:pt idx="540">
                  <c:v>11.9377157330043</c:v>
                </c:pt>
                <c:pt idx="541">
                  <c:v>11.944059020623499</c:v>
                </c:pt>
                <c:pt idx="542">
                  <c:v>11.9501713485834</c:v>
                </c:pt>
                <c:pt idx="543">
                  <c:v>11.956053564132</c:v>
                </c:pt>
                <c:pt idx="544">
                  <c:v>11.961706524224807</c:v>
                </c:pt>
                <c:pt idx="545">
                  <c:v>11.967131095464406</c:v>
                </c:pt>
                <c:pt idx="546">
                  <c:v>11.9723281540399</c:v>
                </c:pt>
                <c:pt idx="547">
                  <c:v>11.9772985856671</c:v>
                </c:pt>
                <c:pt idx="548">
                  <c:v>11.982043285527611</c:v>
                </c:pt>
                <c:pt idx="549">
                  <c:v>11.986563158208911</c:v>
                </c:pt>
                <c:pt idx="550">
                  <c:v>11.990859117643907</c:v>
                </c:pt>
                <c:pt idx="551">
                  <c:v>11.994932087050501</c:v>
                </c:pt>
                <c:pt idx="552">
                  <c:v>11.9987829988715</c:v>
                </c:pt>
                <c:pt idx="553">
                  <c:v>12.0024127947141</c:v>
                </c:pt>
                <c:pt idx="554">
                  <c:v>12.0058224252895</c:v>
                </c:pt>
                <c:pt idx="555">
                  <c:v>12.009012850352899</c:v>
                </c:pt>
                <c:pt idx="556">
                  <c:v>12.0119850386428</c:v>
                </c:pt>
                <c:pt idx="557">
                  <c:v>12.014739967820899</c:v>
                </c:pt>
                <c:pt idx="558">
                  <c:v>12.017278624411691</c:v>
                </c:pt>
                <c:pt idx="559">
                  <c:v>12.019602003742307</c:v>
                </c:pt>
                <c:pt idx="560">
                  <c:v>12.021711109881698</c:v>
                </c:pt>
                <c:pt idx="561">
                  <c:v>12.023606955581007</c:v>
                </c:pt>
                <c:pt idx="562">
                  <c:v>12.025290562212801</c:v>
                </c:pt>
                <c:pt idx="563">
                  <c:v>12.0267629597107</c:v>
                </c:pt>
                <c:pt idx="564">
                  <c:v>12.028025186509193</c:v>
                </c:pt>
                <c:pt idx="565">
                  <c:v>12.0290782894836</c:v>
                </c:pt>
                <c:pt idx="566">
                  <c:v>12.029923323889101</c:v>
                </c:pt>
                <c:pt idx="567">
                  <c:v>12.030561353301</c:v>
                </c:pt>
                <c:pt idx="568">
                  <c:v>12.030993449553998</c:v>
                </c:pt>
                <c:pt idx="569">
                  <c:v>12.031220692682098</c:v>
                </c:pt>
                <c:pt idx="570">
                  <c:v>12.0312441708582</c:v>
                </c:pt>
                <c:pt idx="571">
                  <c:v>12.031064980333891</c:v>
                </c:pt>
                <c:pt idx="572">
                  <c:v>12.030684225378907</c:v>
                </c:pt>
                <c:pt idx="573">
                  <c:v>12.0301030182208</c:v>
                </c:pt>
                <c:pt idx="574">
                  <c:v>12.029322478985</c:v>
                </c:pt>
                <c:pt idx="575">
                  <c:v>12.028343735634094</c:v>
                </c:pt>
                <c:pt idx="576">
                  <c:v>12.027167923907498</c:v>
                </c:pt>
                <c:pt idx="577">
                  <c:v>12.0257961872615</c:v>
                </c:pt>
                <c:pt idx="578">
                  <c:v>12.0242296768086</c:v>
                </c:pt>
                <c:pt idx="579">
                  <c:v>12.022469551257212</c:v>
                </c:pt>
                <c:pt idx="580">
                  <c:v>12.0205169768514</c:v>
                </c:pt>
                <c:pt idx="581">
                  <c:v>12.018373127310685</c:v>
                </c:pt>
                <c:pt idx="582">
                  <c:v>12.0160391837695</c:v>
                </c:pt>
                <c:pt idx="583">
                  <c:v>12.013516334716911</c:v>
                </c:pt>
                <c:pt idx="584">
                  <c:v>12.010805775936499</c:v>
                </c:pt>
                <c:pt idx="585">
                  <c:v>12.007908710445699</c:v>
                </c:pt>
                <c:pt idx="586">
                  <c:v>12.004826348435801</c:v>
                </c:pt>
                <c:pt idx="587">
                  <c:v>12.0015599072113</c:v>
                </c:pt>
                <c:pt idx="588">
                  <c:v>11.9981106111298</c:v>
                </c:pt>
                <c:pt idx="589">
                  <c:v>11.9944796915418</c:v>
                </c:pt>
                <c:pt idx="590">
                  <c:v>11.990668386730098</c:v>
                </c:pt>
                <c:pt idx="591">
                  <c:v>11.986677941849306</c:v>
                </c:pt>
                <c:pt idx="592">
                  <c:v>11.982509608866218</c:v>
                </c:pt>
                <c:pt idx="593">
                  <c:v>11.978164646498801</c:v>
                </c:pt>
                <c:pt idx="594">
                  <c:v>11.973644320156207</c:v>
                </c:pt>
                <c:pt idx="595">
                  <c:v>11.9689499018783</c:v>
                </c:pt>
                <c:pt idx="596">
                  <c:v>11.964082670275307</c:v>
                </c:pt>
                <c:pt idx="597">
                  <c:v>11.959043910467914</c:v>
                </c:pt>
                <c:pt idx="598">
                  <c:v>11.953834914026114</c:v>
                </c:pt>
                <c:pt idx="599">
                  <c:v>11.948456978909912</c:v>
                </c:pt>
                <c:pt idx="600">
                  <c:v>11.9429114094079</c:v>
                </c:pt>
                <c:pt idx="601">
                  <c:v>11.937199516078007</c:v>
                </c:pt>
                <c:pt idx="602">
                  <c:v>11.9313226156863</c:v>
                </c:pt>
                <c:pt idx="603">
                  <c:v>11.925282031147214</c:v>
                </c:pt>
                <c:pt idx="604">
                  <c:v>11.9190790914628</c:v>
                </c:pt>
                <c:pt idx="605">
                  <c:v>11.912715131663004</c:v>
                </c:pt>
                <c:pt idx="606">
                  <c:v>11.9061914927446</c:v>
                </c:pt>
                <c:pt idx="607">
                  <c:v>11.899509521611504</c:v>
                </c:pt>
                <c:pt idx="608">
                  <c:v>11.892670571013907</c:v>
                </c:pt>
                <c:pt idx="609">
                  <c:v>11.885675999488408</c:v>
                </c:pt>
                <c:pt idx="610">
                  <c:v>11.878527171297399</c:v>
                </c:pt>
                <c:pt idx="611">
                  <c:v>11.871225456368904</c:v>
                </c:pt>
                <c:pt idx="612">
                  <c:v>11.863772230236211</c:v>
                </c:pt>
                <c:pt idx="613">
                  <c:v>11.8561688739775</c:v>
                </c:pt>
                <c:pt idx="614">
                  <c:v>11.8484167741554</c:v>
                </c:pt>
                <c:pt idx="615">
                  <c:v>11.840517322757099</c:v>
                </c:pt>
                <c:pt idx="616">
                  <c:v>11.832471917133304</c:v>
                </c:pt>
                <c:pt idx="617">
                  <c:v>11.8242819599388</c:v>
                </c:pt>
                <c:pt idx="618">
                  <c:v>11.815948859071307</c:v>
                </c:pt>
                <c:pt idx="619">
                  <c:v>11.8074740276118</c:v>
                </c:pt>
                <c:pt idx="620">
                  <c:v>11.798858883763494</c:v>
                </c:pt>
                <c:pt idx="621">
                  <c:v>11.7901048507924</c:v>
                </c:pt>
                <c:pt idx="622">
                  <c:v>11.781213356966099</c:v>
                </c:pt>
                <c:pt idx="623">
                  <c:v>11.772185835494104</c:v>
                </c:pt>
                <c:pt idx="624">
                  <c:v>11.763023724467001</c:v>
                </c:pt>
                <c:pt idx="625">
                  <c:v>11.753728466796792</c:v>
                </c:pt>
                <c:pt idx="626">
                  <c:v>11.744301510155692</c:v>
                </c:pt>
                <c:pt idx="627">
                  <c:v>11.7347443069166</c:v>
                </c:pt>
                <c:pt idx="628">
                  <c:v>11.725058314092299</c:v>
                </c:pt>
                <c:pt idx="629">
                  <c:v>11.7152449932754</c:v>
                </c:pt>
                <c:pt idx="630">
                  <c:v>11.7053058105778</c:v>
                </c:pt>
                <c:pt idx="631">
                  <c:v>11.6952422365705</c:v>
                </c:pt>
                <c:pt idx="632">
                  <c:v>11.6850557462231</c:v>
                </c:pt>
                <c:pt idx="633">
                  <c:v>11.674747818843807</c:v>
                </c:pt>
                <c:pt idx="634">
                  <c:v>11.664319938018799</c:v>
                </c:pt>
                <c:pt idx="635">
                  <c:v>11.653773591552101</c:v>
                </c:pt>
                <c:pt idx="636">
                  <c:v>11.6431102714049</c:v>
                </c:pt>
                <c:pt idx="637">
                  <c:v>11.632331473635999</c:v>
                </c:pt>
                <c:pt idx="638">
                  <c:v>11.621438698340302</c:v>
                </c:pt>
                <c:pt idx="639">
                  <c:v>11.610433449589607</c:v>
                </c:pt>
                <c:pt idx="640">
                  <c:v>11.599317235372</c:v>
                </c:pt>
                <c:pt idx="641">
                  <c:v>11.588091567530901</c:v>
                </c:pt>
                <c:pt idx="642">
                  <c:v>11.5767579617055</c:v>
                </c:pt>
                <c:pt idx="643">
                  <c:v>11.5653179372701</c:v>
                </c:pt>
                <c:pt idx="644">
                  <c:v>11.5537730172737</c:v>
                </c:pt>
                <c:pt idx="645">
                  <c:v>11.542124728380101</c:v>
                </c:pt>
                <c:pt idx="646">
                  <c:v>11.530374600806798</c:v>
                </c:pt>
                <c:pt idx="647">
                  <c:v>11.518524168265699</c:v>
                </c:pt>
                <c:pt idx="648">
                  <c:v>11.5065749679018</c:v>
                </c:pt>
                <c:pt idx="649">
                  <c:v>11.494528540233498</c:v>
                </c:pt>
                <c:pt idx="650">
                  <c:v>11.482386429091907</c:v>
                </c:pt>
                <c:pt idx="651">
                  <c:v>11.4701501815609</c:v>
                </c:pt>
                <c:pt idx="652">
                  <c:v>11.457821347916498</c:v>
                </c:pt>
                <c:pt idx="653">
                  <c:v>11.4454014815664</c:v>
                </c:pt>
                <c:pt idx="654">
                  <c:v>11.432892138990304</c:v>
                </c:pt>
                <c:pt idx="655">
                  <c:v>11.420294879678911</c:v>
                </c:pt>
                <c:pt idx="656">
                  <c:v>11.4076112660736</c:v>
                </c:pt>
                <c:pt idx="657">
                  <c:v>11.394842863506707</c:v>
                </c:pt>
                <c:pt idx="658">
                  <c:v>11.3819912401409</c:v>
                </c:pt>
                <c:pt idx="659">
                  <c:v>11.369057966908407</c:v>
                </c:pt>
                <c:pt idx="660">
                  <c:v>11.356044617451314</c:v>
                </c:pt>
                <c:pt idx="661">
                  <c:v>11.342952768061</c:v>
                </c:pt>
                <c:pt idx="662">
                  <c:v>11.329783997617804</c:v>
                </c:pt>
                <c:pt idx="663">
                  <c:v>11.316539887530611</c:v>
                </c:pt>
                <c:pt idx="664">
                  <c:v>11.303222021676699</c:v>
                </c:pt>
                <c:pt idx="665">
                  <c:v>11.289831986341399</c:v>
                </c:pt>
                <c:pt idx="666">
                  <c:v>11.276371370157591</c:v>
                </c:pt>
                <c:pt idx="667">
                  <c:v>11.262841764045501</c:v>
                </c:pt>
                <c:pt idx="668">
                  <c:v>11.249244761152491</c:v>
                </c:pt>
                <c:pt idx="669">
                  <c:v>11.235581956792602</c:v>
                </c:pt>
                <c:pt idx="670">
                  <c:v>11.2218549483859</c:v>
                </c:pt>
                <c:pt idx="671">
                  <c:v>11.208065335399098</c:v>
                </c:pt>
                <c:pt idx="672">
                  <c:v>11.194214719284</c:v>
                </c:pt>
                <c:pt idx="673">
                  <c:v>11.180304703418299</c:v>
                </c:pt>
                <c:pt idx="674">
                  <c:v>11.166336893044312</c:v>
                </c:pt>
                <c:pt idx="675">
                  <c:v>11.152312895209507</c:v>
                </c:pt>
                <c:pt idx="676">
                  <c:v>11.1382343187055</c:v>
                </c:pt>
                <c:pt idx="677">
                  <c:v>11.124102774008</c:v>
                </c:pt>
                <c:pt idx="678">
                  <c:v>11.109919873216599</c:v>
                </c:pt>
                <c:pt idx="679">
                  <c:v>11.095687229994311</c:v>
                </c:pt>
                <c:pt idx="680">
                  <c:v>11.081406459507107</c:v>
                </c:pt>
                <c:pt idx="681">
                  <c:v>11.067079178364002</c:v>
                </c:pt>
                <c:pt idx="682">
                  <c:v>11.052707004556106</c:v>
                </c:pt>
                <c:pt idx="683">
                  <c:v>11.038291557396898</c:v>
                </c:pt>
                <c:pt idx="684">
                  <c:v>11.023834457461804</c:v>
                </c:pt>
                <c:pt idx="685">
                  <c:v>11.009337326527502</c:v>
                </c:pt>
                <c:pt idx="686">
                  <c:v>10.994801787511792</c:v>
                </c:pt>
                <c:pt idx="687">
                  <c:v>10.980229464413492</c:v>
                </c:pt>
                <c:pt idx="688">
                  <c:v>10.965621982251799</c:v>
                </c:pt>
                <c:pt idx="689">
                  <c:v>10.950980967006107</c:v>
                </c:pt>
                <c:pt idx="690">
                  <c:v>10.936308045555698</c:v>
                </c:pt>
                <c:pt idx="691">
                  <c:v>10.921604845619402</c:v>
                </c:pt>
                <c:pt idx="692">
                  <c:v>10.9068729956951</c:v>
                </c:pt>
                <c:pt idx="693">
                  <c:v>10.892114124999907</c:v>
                </c:pt>
                <c:pt idx="694">
                  <c:v>10.877329863409004</c:v>
                </c:pt>
                <c:pt idx="695">
                  <c:v>10.862521841396207</c:v>
                </c:pt>
                <c:pt idx="696">
                  <c:v>10.847691689973001</c:v>
                </c:pt>
                <c:pt idx="697">
                  <c:v>10.8328410406285</c:v>
                </c:pt>
                <c:pt idx="698">
                  <c:v>10.817971525269202</c:v>
                </c:pt>
                <c:pt idx="699">
                  <c:v>10.803084776158407</c:v>
                </c:pt>
                <c:pt idx="700">
                  <c:v>10.788182425855901</c:v>
                </c:pt>
                <c:pt idx="701">
                  <c:v>10.773266107157999</c:v>
                </c:pt>
                <c:pt idx="702">
                  <c:v>10.758337453036598</c:v>
                </c:pt>
                <c:pt idx="703">
                  <c:v>10.743398096579901</c:v>
                </c:pt>
                <c:pt idx="704">
                  <c:v>10.728449670930498</c:v>
                </c:pt>
                <c:pt idx="705">
                  <c:v>10.713493809226707</c:v>
                </c:pt>
                <c:pt idx="706">
                  <c:v>10.6985321445412</c:v>
                </c:pt>
                <c:pt idx="707">
                  <c:v>10.683566309820804</c:v>
                </c:pt>
                <c:pt idx="708">
                  <c:v>10.668597937826707</c:v>
                </c:pt>
                <c:pt idx="709">
                  <c:v>10.653628661073498</c:v>
                </c:pt>
                <c:pt idx="710">
                  <c:v>10.638660111769099</c:v>
                </c:pt>
                <c:pt idx="711">
                  <c:v>10.623693921754592</c:v>
                </c:pt>
                <c:pt idx="712">
                  <c:v>10.608731722443901</c:v>
                </c:pt>
                <c:pt idx="713">
                  <c:v>10.593775144762898</c:v>
                </c:pt>
                <c:pt idx="714">
                  <c:v>10.578825819089706</c:v>
                </c:pt>
                <c:pt idx="715">
                  <c:v>10.563885375194404</c:v>
                </c:pt>
                <c:pt idx="716">
                  <c:v>10.548955442177888</c:v>
                </c:pt>
                <c:pt idx="717">
                  <c:v>10.5340376484129</c:v>
                </c:pt>
                <c:pt idx="718">
                  <c:v>10.5191336214821</c:v>
                </c:pt>
                <c:pt idx="719">
                  <c:v>10.5042449881194</c:v>
                </c:pt>
                <c:pt idx="720">
                  <c:v>10.489373374147902</c:v>
                </c:pt>
                <c:pt idx="721">
                  <c:v>10.474520404421099</c:v>
                </c:pt>
                <c:pt idx="722">
                  <c:v>10.459687702762007</c:v>
                </c:pt>
                <c:pt idx="723">
                  <c:v>10.4448768919023</c:v>
                </c:pt>
                <c:pt idx="724">
                  <c:v>10.430089593422707</c:v>
                </c:pt>
                <c:pt idx="725">
                  <c:v>10.415327427692198</c:v>
                </c:pt>
                <c:pt idx="726">
                  <c:v>10.400592013808218</c:v>
                </c:pt>
                <c:pt idx="727">
                  <c:v>10.385884969536011</c:v>
                </c:pt>
                <c:pt idx="728">
                  <c:v>10.371207911247804</c:v>
                </c:pt>
                <c:pt idx="729">
                  <c:v>10.356562453863507</c:v>
                </c:pt>
                <c:pt idx="730">
                  <c:v>10.341950210789706</c:v>
                </c:pt>
                <c:pt idx="731">
                  <c:v>10.327372793859398</c:v>
                </c:pt>
                <c:pt idx="732">
                  <c:v>10.312831813272107</c:v>
                </c:pt>
                <c:pt idx="733">
                  <c:v>10.298328877532585</c:v>
                </c:pt>
                <c:pt idx="734">
                  <c:v>10.283865593391798</c:v>
                </c:pt>
                <c:pt idx="735">
                  <c:v>10.269443565785506</c:v>
                </c:pt>
                <c:pt idx="736">
                  <c:v>10.2550643977745</c:v>
                </c:pt>
                <c:pt idx="737">
                  <c:v>10.240729690484001</c:v>
                </c:pt>
                <c:pt idx="738">
                  <c:v>10.2264410430437</c:v>
                </c:pt>
                <c:pt idx="739">
                  <c:v>10.212200052526899</c:v>
                </c:pt>
                <c:pt idx="740">
                  <c:v>10.198008313890698</c:v>
                </c:pt>
                <c:pt idx="741">
                  <c:v>10.183867419915501</c:v>
                </c:pt>
                <c:pt idx="742">
                  <c:v>10.169778961144399</c:v>
                </c:pt>
                <c:pt idx="743">
                  <c:v>10.155744525823218</c:v>
                </c:pt>
                <c:pt idx="744">
                  <c:v>10.141765699840098</c:v>
                </c:pt>
                <c:pt idx="745">
                  <c:v>10.127844066665</c:v>
                </c:pt>
                <c:pt idx="746">
                  <c:v>10.113981207289907</c:v>
                </c:pt>
                <c:pt idx="747">
                  <c:v>10.100178700167493</c:v>
                </c:pt>
                <c:pt idx="748">
                  <c:v>10.0864381211519</c:v>
                </c:pt>
                <c:pt idx="749">
                  <c:v>10.0727610434377</c:v>
                </c:pt>
                <c:pt idx="750">
                  <c:v>10.059149037499914</c:v>
                </c:pt>
                <c:pt idx="751">
                  <c:v>10.045603671033399</c:v>
                </c:pt>
                <c:pt idx="752">
                  <c:v>10.032126508892604</c:v>
                </c:pt>
                <c:pt idx="753">
                  <c:v>10.018719113032098</c:v>
                </c:pt>
                <c:pt idx="754">
                  <c:v>10.005383042444302</c:v>
                </c:pt>
                <c:pt idx="755">
                  <c:v>9.9921198531012081</c:v>
                </c:pt>
                <c:pt idx="756">
                  <c:v>9.9789310978926906</c:v>
                </c:pt>
                <c:pt idx="757">
                  <c:v>9.9658183265670797</c:v>
                </c:pt>
                <c:pt idx="758">
                  <c:v>9.9527830856702071</c:v>
                </c:pt>
                <c:pt idx="759">
                  <c:v>9.9398269184851298</c:v>
                </c:pt>
                <c:pt idx="760">
                  <c:v>9.9269513649722487</c:v>
                </c:pt>
                <c:pt idx="761">
                  <c:v>9.9141579617088524</c:v>
                </c:pt>
                <c:pt idx="762">
                  <c:v>9.9014482418282483</c:v>
                </c:pt>
                <c:pt idx="763">
                  <c:v>9.8888237349599688</c:v>
                </c:pt>
                <c:pt idx="764">
                  <c:v>9.8762859671694567</c:v>
                </c:pt>
                <c:pt idx="765">
                  <c:v>9.8638364608974793</c:v>
                </c:pt>
                <c:pt idx="766">
                  <c:v>9.8514767349000092</c:v>
                </c:pt>
                <c:pt idx="767">
                  <c:v>9.8392083041876095</c:v>
                </c:pt>
                <c:pt idx="768">
                  <c:v>9.8270326799656544</c:v>
                </c:pt>
                <c:pt idx="769">
                  <c:v>9.8149513695733059</c:v>
                </c:pt>
                <c:pt idx="770">
                  <c:v>9.8029658764238068</c:v>
                </c:pt>
                <c:pt idx="771">
                  <c:v>9.791077699943818</c:v>
                </c:pt>
                <c:pt idx="772">
                  <c:v>9.77928833551303</c:v>
                </c:pt>
                <c:pt idx="773">
                  <c:v>9.7675992744041569</c:v>
                </c:pt>
                <c:pt idx="774">
                  <c:v>9.7560120037224003</c:v>
                </c:pt>
                <c:pt idx="775">
                  <c:v>9.7445280063449715</c:v>
                </c:pt>
                <c:pt idx="776">
                  <c:v>9.7331487608612619</c:v>
                </c:pt>
                <c:pt idx="777">
                  <c:v>9.7218757415118784</c:v>
                </c:pt>
                <c:pt idx="778">
                  <c:v>9.7107104181288992</c:v>
                </c:pt>
                <c:pt idx="779">
                  <c:v>9.6996542560750871</c:v>
                </c:pt>
                <c:pt idx="780">
                  <c:v>9.6887087161839496</c:v>
                </c:pt>
                <c:pt idx="781">
                  <c:v>9.6778752546992308</c:v>
                </c:pt>
                <c:pt idx="782">
                  <c:v>9.6671553232141889</c:v>
                </c:pt>
                <c:pt idx="783">
                  <c:v>9.6565503686122476</c:v>
                </c:pt>
                <c:pt idx="784">
                  <c:v>9.6460618330056906</c:v>
                </c:pt>
                <c:pt idx="785">
                  <c:v>9.6356911536758822</c:v>
                </c:pt>
                <c:pt idx="786">
                  <c:v>9.6254397630128725</c:v>
                </c:pt>
                <c:pt idx="787">
                  <c:v>9.6153090884548487</c:v>
                </c:pt>
                <c:pt idx="788">
                  <c:v>9.6053005524280728</c:v>
                </c:pt>
                <c:pt idx="789">
                  <c:v>9.5954155722863881</c:v>
                </c:pt>
                <c:pt idx="790">
                  <c:v>9.5856555602507498</c:v>
                </c:pt>
                <c:pt idx="791">
                  <c:v>9.5760219233496198</c:v>
                </c:pt>
                <c:pt idx="792">
                  <c:v>9.5665160633575095</c:v>
                </c:pt>
                <c:pt idx="793">
                  <c:v>9.557139376735849</c:v>
                </c:pt>
                <c:pt idx="794">
                  <c:v>9.5478932545712496</c:v>
                </c:pt>
                <c:pt idx="795">
                  <c:v>9.538779082517177</c:v>
                </c:pt>
                <c:pt idx="796">
                  <c:v>9.5297982407312194</c:v>
                </c:pt>
                <c:pt idx="797">
                  <c:v>9.5209521038169402</c:v>
                </c:pt>
                <c:pt idx="798">
                  <c:v>9.5122420407620094</c:v>
                </c:pt>
                <c:pt idx="799">
                  <c:v>9.5036694148788605</c:v>
                </c:pt>
                <c:pt idx="800">
                  <c:v>9.4952355837438205</c:v>
                </c:pt>
                <c:pt idx="801">
                  <c:v>9.4869418991368804</c:v>
                </c:pt>
                <c:pt idx="802">
                  <c:v>9.4787897069817308</c:v>
                </c:pt>
                <c:pt idx="803">
                  <c:v>9.4707803472845171</c:v>
                </c:pt>
                <c:pt idx="804">
                  <c:v>9.4629151540749206</c:v>
                </c:pt>
                <c:pt idx="805">
                  <c:v>9.4551954553444482</c:v>
                </c:pt>
                <c:pt idx="806">
                  <c:v>9.4476225729869672</c:v>
                </c:pt>
                <c:pt idx="807">
                  <c:v>9.4401978227380194</c:v>
                </c:pt>
                <c:pt idx="808">
                  <c:v>9.4329225141147397</c:v>
                </c:pt>
                <c:pt idx="809">
                  <c:v>9.4257979503552978</c:v>
                </c:pt>
                <c:pt idx="810">
                  <c:v>9.4188254283585415</c:v>
                </c:pt>
                <c:pt idx="811">
                  <c:v>9.4120062386242367</c:v>
                </c:pt>
                <c:pt idx="812">
                  <c:v>9.4053416651915533</c:v>
                </c:pt>
                <c:pt idx="813">
                  <c:v>9.3988329855803503</c:v>
                </c:pt>
                <c:pt idx="814">
                  <c:v>9.392481470729189</c:v>
                </c:pt>
                <c:pt idx="815">
                  <c:v>9.3862883849363801</c:v>
                </c:pt>
                <c:pt idx="816">
                  <c:v>9.3802549857986808</c:v>
                </c:pt>
                <c:pt idx="817">
                  <c:v>9.3743825241516294</c:v>
                </c:pt>
                <c:pt idx="818">
                  <c:v>9.368672244008847</c:v>
                </c:pt>
                <c:pt idx="819">
                  <c:v>9.3631253825020195</c:v>
                </c:pt>
                <c:pt idx="820">
                  <c:v>9.3577431698199796</c:v>
                </c:pt>
                <c:pt idx="821">
                  <c:v>9.3525268291491663</c:v>
                </c:pt>
                <c:pt idx="822">
                  <c:v>9.3474775766126008</c:v>
                </c:pt>
                <c:pt idx="823">
                  <c:v>9.3425966212103706</c:v>
                </c:pt>
                <c:pt idx="824">
                  <c:v>9.3378851647580259</c:v>
                </c:pt>
                <c:pt idx="825">
                  <c:v>9.3333444018277003</c:v>
                </c:pt>
                <c:pt idx="826">
                  <c:v>9.328975519686967</c:v>
                </c:pt>
                <c:pt idx="827">
                  <c:v>9.3247796982384106</c:v>
                </c:pt>
                <c:pt idx="828">
                  <c:v>9.3207581099599501</c:v>
                </c:pt>
                <c:pt idx="829">
                  <c:v>9.316911919843637</c:v>
                </c:pt>
                <c:pt idx="830">
                  <c:v>9.3132422853363508</c:v>
                </c:pt>
                <c:pt idx="831">
                  <c:v>9.3097503562785704</c:v>
                </c:pt>
                <c:pt idx="832">
                  <c:v>9.3064372748444164</c:v>
                </c:pt>
                <c:pt idx="833">
                  <c:v>9.3033041754815091</c:v>
                </c:pt>
                <c:pt idx="834">
                  <c:v>9.3003521848503059</c:v>
                </c:pt>
                <c:pt idx="835">
                  <c:v>9.2975824217639893</c:v>
                </c:pt>
                <c:pt idx="836">
                  <c:v>9.2949959971282592</c:v>
                </c:pt>
                <c:pt idx="837">
                  <c:v>9.292594013880338</c:v>
                </c:pt>
                <c:pt idx="838">
                  <c:v>9.290377566929628</c:v>
                </c:pt>
                <c:pt idx="839">
                  <c:v>9.2883477430968355</c:v>
                </c:pt>
                <c:pt idx="840">
                  <c:v>9.2865056210532497</c:v>
                </c:pt>
                <c:pt idx="841">
                  <c:v>9.2848522712616592</c:v>
                </c:pt>
                <c:pt idx="842">
                  <c:v>9.2833887559141814</c:v>
                </c:pt>
                <c:pt idx="843">
                  <c:v>9.2821161288739908</c:v>
                </c:pt>
                <c:pt idx="844">
                  <c:v>9.2810354356135925</c:v>
                </c:pt>
                <c:pt idx="845">
                  <c:v>9.2801477131546406</c:v>
                </c:pt>
                <c:pt idx="846">
                  <c:v>9.2794539900083297</c:v>
                </c:pt>
                <c:pt idx="847">
                  <c:v>9.2789552861141935</c:v>
                </c:pt>
                <c:pt idx="848">
                  <c:v>9.2786526127805207</c:v>
                </c:pt>
                <c:pt idx="849">
                  <c:v>9.2785469726238308</c:v>
                </c:pt>
                <c:pt idx="850">
                  <c:v>9.2786393595079879</c:v>
                </c:pt>
                <c:pt idx="851">
                  <c:v>9.2789307584843304</c:v>
                </c:pt>
                <c:pt idx="852">
                  <c:v>9.2794221457317079</c:v>
                </c:pt>
                <c:pt idx="853">
                  <c:v>9.2801144884957179</c:v>
                </c:pt>
                <c:pt idx="854">
                  <c:v>9.2810087450280534</c:v>
                </c:pt>
                <c:pt idx="855">
                  <c:v>9.2821058645269297</c:v>
                </c:pt>
                <c:pt idx="856">
                  <c:v>9.2834067870761992</c:v>
                </c:pt>
                <c:pt idx="857">
                  <c:v>9.2849124435853714</c:v>
                </c:pt>
                <c:pt idx="858">
                  <c:v>9.28662375572884</c:v>
                </c:pt>
                <c:pt idx="859">
                  <c:v>9.2885416358862898</c:v>
                </c:pt>
                <c:pt idx="860">
                  <c:v>9.2906669870816501</c:v>
                </c:pt>
                <c:pt idx="861">
                  <c:v>9.2930007029227539</c:v>
                </c:pt>
                <c:pt idx="862">
                  <c:v>9.2955436675421801</c:v>
                </c:pt>
                <c:pt idx="863">
                  <c:v>9.2982967555351514</c:v>
                </c:pt>
                <c:pt idx="864">
                  <c:v>9.3012608319006596</c:v>
                </c:pt>
                <c:pt idx="865">
                  <c:v>9.3044367519804521</c:v>
                </c:pt>
                <c:pt idx="866">
                  <c:v>9.3078253613987521</c:v>
                </c:pt>
                <c:pt idx="867">
                  <c:v>9.3114274960021302</c:v>
                </c:pt>
                <c:pt idx="868">
                  <c:v>9.3152439817989503</c:v>
                </c:pt>
                <c:pt idx="869">
                  <c:v>9.3192756348995207</c:v>
                </c:pt>
                <c:pt idx="870">
                  <c:v>9.323523261454838</c:v>
                </c:pt>
                <c:pt idx="871">
                  <c:v>9.3279876575975607</c:v>
                </c:pt>
                <c:pt idx="872">
                  <c:v>9.3326696093802894</c:v>
                </c:pt>
                <c:pt idx="873">
                  <c:v>9.3375698927162247</c:v>
                </c:pt>
                <c:pt idx="874">
                  <c:v>9.3426892733187223</c:v>
                </c:pt>
                <c:pt idx="875">
                  <c:v>9.348028506640448</c:v>
                </c:pt>
                <c:pt idx="876">
                  <c:v>9.3535883378137292</c:v>
                </c:pt>
                <c:pt idx="877">
                  <c:v>9.3593695015894021</c:v>
                </c:pt>
                <c:pt idx="878">
                  <c:v>9.3653727222773906</c:v>
                </c:pt>
                <c:pt idx="879">
                  <c:v>9.3715987136860548</c:v>
                </c:pt>
                <c:pt idx="880">
                  <c:v>9.3780481790611994</c:v>
                </c:pt>
                <c:pt idx="881">
                  <c:v>9.3847218110267807</c:v>
                </c:pt>
                <c:pt idx="882">
                  <c:v>9.3916202915240703</c:v>
                </c:pt>
                <c:pt idx="883">
                  <c:v>9.3987442917513047</c:v>
                </c:pt>
                <c:pt idx="884">
                  <c:v>9.4060944721033479</c:v>
                </c:pt>
                <c:pt idx="885">
                  <c:v>9.4136714821115142</c:v>
                </c:pt>
                <c:pt idx="886">
                  <c:v>9.4214759603834715</c:v>
                </c:pt>
                <c:pt idx="887">
                  <c:v>9.4295085345422081</c:v>
                </c:pt>
                <c:pt idx="888">
                  <c:v>9.4377698211664605</c:v>
                </c:pt>
                <c:pt idx="889">
                  <c:v>9.4462604257295713</c:v>
                </c:pt>
                <c:pt idx="890">
                  <c:v>9.4549809425400806</c:v>
                </c:pt>
                <c:pt idx="891">
                  <c:v>9.463931954681069</c:v>
                </c:pt>
                <c:pt idx="892">
                  <c:v>9.4731140339491375</c:v>
                </c:pt>
                <c:pt idx="893">
                  <c:v>9.4825277407954491</c:v>
                </c:pt>
                <c:pt idx="894">
                  <c:v>9.4921736242639998</c:v>
                </c:pt>
                <c:pt idx="895">
                  <c:v>9.5020522219319705</c:v>
                </c:pt>
                <c:pt idx="896">
                  <c:v>9.5121640598498871</c:v>
                </c:pt>
                <c:pt idx="897">
                  <c:v>9.5225096524800588</c:v>
                </c:pt>
                <c:pt idx="898">
                  <c:v>9.5330895026374893</c:v>
                </c:pt>
                <c:pt idx="899">
                  <c:v>9.5439041014287902</c:v>
                </c:pt>
                <c:pt idx="900">
                  <c:v>9.5549539281919191</c:v>
                </c:pt>
                <c:pt idx="901">
                  <c:v>9.566239450436397</c:v>
                </c:pt>
                <c:pt idx="902">
                  <c:v>9.5777611237823859</c:v>
                </c:pt>
                <c:pt idx="903">
                  <c:v>9.5895193919005504</c:v>
                </c:pt>
                <c:pt idx="904">
                  <c:v>9.601514686451738</c:v>
                </c:pt>
                <c:pt idx="905">
                  <c:v>9.61374742702702</c:v>
                </c:pt>
                <c:pt idx="906">
                  <c:v>9.6262180210866699</c:v>
                </c:pt>
                <c:pt idx="907">
                  <c:v>9.6389268638998935</c:v>
                </c:pt>
                <c:pt idx="908">
                  <c:v>9.6518743384857792</c:v>
                </c:pt>
                <c:pt idx="909">
                  <c:v>9.6650608155508504</c:v>
                </c:pt>
                <c:pt idx="910">
                  <c:v>9.678486653430717</c:v>
                </c:pt>
                <c:pt idx="911">
                  <c:v>9.6921521980285092</c:v>
                </c:pt>
                <c:pt idx="912">
                  <c:v>9.7060577827552184</c:v>
                </c:pt>
                <c:pt idx="913">
                  <c:v>9.7202037284687535</c:v>
                </c:pt>
                <c:pt idx="914">
                  <c:v>9.7345903434142809</c:v>
                </c:pt>
                <c:pt idx="915">
                  <c:v>9.7492179231636023</c:v>
                </c:pt>
                <c:pt idx="916">
                  <c:v>9.7640867505546698</c:v>
                </c:pt>
                <c:pt idx="917">
                  <c:v>9.7791970956314103</c:v>
                </c:pt>
                <c:pt idx="918">
                  <c:v>9.7945492155837179</c:v>
                </c:pt>
                <c:pt idx="919">
                  <c:v>9.8101433546861507</c:v>
                </c:pt>
                <c:pt idx="920">
                  <c:v>9.8259797442389107</c:v>
                </c:pt>
                <c:pt idx="921">
                  <c:v>9.8420586025064303</c:v>
                </c:pt>
                <c:pt idx="922">
                  <c:v>9.8583801346579474</c:v>
                </c:pt>
                <c:pt idx="923">
                  <c:v>9.874944532706234</c:v>
                </c:pt>
                <c:pt idx="924">
                  <c:v>9.8917519754478498</c:v>
                </c:pt>
                <c:pt idx="925">
                  <c:v>9.9088026284032473</c:v>
                </c:pt>
                <c:pt idx="926">
                  <c:v>9.9260966437551907</c:v>
                </c:pt>
                <c:pt idx="927">
                  <c:v>9.9436341602898501</c:v>
                </c:pt>
                <c:pt idx="928">
                  <c:v>9.9614153033352206</c:v>
                </c:pt>
                <c:pt idx="929">
                  <c:v>9.9794401847014793</c:v>
                </c:pt>
                <c:pt idx="930">
                  <c:v>9.9977089026208183</c:v>
                </c:pt>
                <c:pt idx="931">
                  <c:v>10.016221541686598</c:v>
                </c:pt>
                <c:pt idx="932">
                  <c:v>10.034978172793689</c:v>
                </c:pt>
                <c:pt idx="933">
                  <c:v>10.053978853077099</c:v>
                </c:pt>
                <c:pt idx="934">
                  <c:v>10.073223625852593</c:v>
                </c:pt>
                <c:pt idx="935">
                  <c:v>10.0927125205561</c:v>
                </c:pt>
                <c:pt idx="936">
                  <c:v>10.112445552683312</c:v>
                </c:pt>
                <c:pt idx="937">
                  <c:v>10.1324227237294</c:v>
                </c:pt>
                <c:pt idx="938">
                  <c:v>10.152644021128411</c:v>
                </c:pt>
                <c:pt idx="939">
                  <c:v>10.173109418193604</c:v>
                </c:pt>
                <c:pt idx="940">
                  <c:v>10.193818874056499</c:v>
                </c:pt>
                <c:pt idx="941">
                  <c:v>10.214772333607</c:v>
                </c:pt>
                <c:pt idx="942">
                  <c:v>10.235969727432298</c:v>
                </c:pt>
                <c:pt idx="943">
                  <c:v>10.257410971758</c:v>
                </c:pt>
                <c:pt idx="944">
                  <c:v>10.2790959683861</c:v>
                </c:pt>
                <c:pt idx="945">
                  <c:v>10.3010246046356</c:v>
                </c:pt>
                <c:pt idx="946">
                  <c:v>10.323196753282406</c:v>
                </c:pt>
                <c:pt idx="947">
                  <c:v>10.345612272498308</c:v>
                </c:pt>
                <c:pt idx="948">
                  <c:v>10.368271005791092</c:v>
                </c:pt>
                <c:pt idx="949">
                  <c:v>10.391172781944098</c:v>
                </c:pt>
                <c:pt idx="950">
                  <c:v>10.414317414955701</c:v>
                </c:pt>
                <c:pt idx="951">
                  <c:v>10.437704703979801</c:v>
                </c:pt>
                <c:pt idx="952">
                  <c:v>10.461334433264007</c:v>
                </c:pt>
                <c:pt idx="953">
                  <c:v>10.485206372091007</c:v>
                </c:pt>
                <c:pt idx="954">
                  <c:v>10.509320274716902</c:v>
                </c:pt>
                <c:pt idx="955">
                  <c:v>10.533675880311092</c:v>
                </c:pt>
                <c:pt idx="956">
                  <c:v>10.558272912897699</c:v>
                </c:pt>
                <c:pt idx="957">
                  <c:v>10.583111081292094</c:v>
                </c:pt>
                <c:pt idx="958">
                  <c:v>10.6081900790433</c:v>
                </c:pt>
                <c:pt idx="959">
                  <c:v>10.633509584372</c:v>
                </c:pt>
                <c:pt idx="960">
                  <c:v>10.6590692601114</c:v>
                </c:pt>
                <c:pt idx="961">
                  <c:v>10.684868753646398</c:v>
                </c:pt>
                <c:pt idx="962">
                  <c:v>10.7109076968529</c:v>
                </c:pt>
                <c:pt idx="963">
                  <c:v>10.737185706037698</c:v>
                </c:pt>
                <c:pt idx="964">
                  <c:v>10.7637023818782</c:v>
                </c:pt>
                <c:pt idx="965">
                  <c:v>10.790457309363306</c:v>
                </c:pt>
                <c:pt idx="966">
                  <c:v>10.8174500577305</c:v>
                </c:pt>
                <c:pt idx="967">
                  <c:v>10.844680180407501</c:v>
                </c:pt>
                <c:pt idx="968">
                  <c:v>10.872147214951411</c:v>
                </c:pt>
                <c:pt idx="969">
                  <c:v>10.8998506829888</c:v>
                </c:pt>
                <c:pt idx="970">
                  <c:v>10.9277900901542</c:v>
                </c:pt>
                <c:pt idx="971">
                  <c:v>10.955964926031207</c:v>
                </c:pt>
                <c:pt idx="972">
                  <c:v>10.984374664091098</c:v>
                </c:pt>
                <c:pt idx="973">
                  <c:v>11.013018761632891</c:v>
                </c:pt>
                <c:pt idx="974">
                  <c:v>11.041896659723404</c:v>
                </c:pt>
                <c:pt idx="975">
                  <c:v>11.071007783135901</c:v>
                </c:pt>
                <c:pt idx="976">
                  <c:v>11.100351540291093</c:v>
                </c:pt>
                <c:pt idx="977">
                  <c:v>11.129927323195698</c:v>
                </c:pt>
                <c:pt idx="978">
                  <c:v>11.159734507383218</c:v>
                </c:pt>
                <c:pt idx="979">
                  <c:v>11.189772451851701</c:v>
                </c:pt>
                <c:pt idx="980">
                  <c:v>11.2200404990057</c:v>
                </c:pt>
                <c:pt idx="981">
                  <c:v>11.250537974594707</c:v>
                </c:pt>
                <c:pt idx="982">
                  <c:v>11.281264187653091</c:v>
                </c:pt>
                <c:pt idx="983">
                  <c:v>11.312218430439501</c:v>
                </c:pt>
                <c:pt idx="984">
                  <c:v>11.343399978376604</c:v>
                </c:pt>
                <c:pt idx="985">
                  <c:v>11.374808089991401</c:v>
                </c:pt>
                <c:pt idx="986">
                  <c:v>11.406442006853911</c:v>
                </c:pt>
                <c:pt idx="987">
                  <c:v>11.438300953517698</c:v>
                </c:pt>
                <c:pt idx="988">
                  <c:v>11.470384137459106</c:v>
                </c:pt>
                <c:pt idx="989">
                  <c:v>11.5026907490171</c:v>
                </c:pt>
                <c:pt idx="990">
                  <c:v>11.535219961332498</c:v>
                </c:pt>
                <c:pt idx="991">
                  <c:v>11.5679709302883</c:v>
                </c:pt>
                <c:pt idx="992">
                  <c:v>11.600942794449304</c:v>
                </c:pt>
                <c:pt idx="993">
                  <c:v>11.6341346750008</c:v>
                </c:pt>
                <c:pt idx="994">
                  <c:v>11.66754567569</c:v>
                </c:pt>
                <c:pt idx="995">
                  <c:v>11.701174882764098</c:v>
                </c:pt>
                <c:pt idx="996">
                  <c:v>11.735021364910189</c:v>
                </c:pt>
                <c:pt idx="997">
                  <c:v>11.769084173196207</c:v>
                </c:pt>
                <c:pt idx="998">
                  <c:v>11.8033623410091</c:v>
                </c:pt>
                <c:pt idx="999">
                  <c:v>11.837854883995202</c:v>
                </c:pt>
                <c:pt idx="1000">
                  <c:v>11.872560799999912</c:v>
                </c:pt>
                <c:pt idx="1001">
                  <c:v>11.907479069006907</c:v>
                </c:pt>
                <c:pt idx="1002">
                  <c:v>11.942608653079002</c:v>
                </c:pt>
                <c:pt idx="1003">
                  <c:v>11.977948496295699</c:v>
                </c:pt>
                <c:pt idx="1004">
                  <c:v>12.013497524695907</c:v>
                </c:pt>
                <c:pt idx="1005">
                  <c:v>12.049254646214099</c:v>
                </c:pt>
                <c:pt idx="1006">
                  <c:v>12.0852187506229</c:v>
                </c:pt>
                <c:pt idx="1007">
                  <c:v>12.121388709471191</c:v>
                </c:pt>
                <c:pt idx="1008">
                  <c:v>12.157763376024199</c:v>
                </c:pt>
                <c:pt idx="1009">
                  <c:v>12.194341585203498</c:v>
                </c:pt>
                <c:pt idx="1010">
                  <c:v>12.231122153525893</c:v>
                </c:pt>
                <c:pt idx="1011">
                  <c:v>12.2681038790441</c:v>
                </c:pt>
                <c:pt idx="1012">
                  <c:v>12.305285541285212</c:v>
                </c:pt>
                <c:pt idx="1013">
                  <c:v>12.342665901191801</c:v>
                </c:pt>
                <c:pt idx="1014">
                  <c:v>12.380243701060101</c:v>
                </c:pt>
                <c:pt idx="1015">
                  <c:v>12.418017664481299</c:v>
                </c:pt>
                <c:pt idx="1016">
                  <c:v>12.455986496279507</c:v>
                </c:pt>
                <c:pt idx="1017">
                  <c:v>12.494148882452699</c:v>
                </c:pt>
                <c:pt idx="1018">
                  <c:v>12.532503490111798</c:v>
                </c:pt>
                <c:pt idx="1019">
                  <c:v>12.571048967420699</c:v>
                </c:pt>
                <c:pt idx="1020">
                  <c:v>12.609783943535501</c:v>
                </c:pt>
                <c:pt idx="1021">
                  <c:v>12.6487070285449</c:v>
                </c:pt>
                <c:pt idx="1022">
                  <c:v>12.687816813408912</c:v>
                </c:pt>
                <c:pt idx="1023">
                  <c:v>12.727111869898494</c:v>
                </c:pt>
                <c:pt idx="1024">
                  <c:v>12.7665907505375</c:v>
                </c:pt>
                <c:pt idx="1025">
                  <c:v>12.806251988538699</c:v>
                </c:pt>
                <c:pt idx="1026">
                  <c:v>12.846094097746407</c:v>
                </c:pt>
                <c:pt idx="1027">
                  <c:v>12.886115572575207</c:v>
                </c:pt>
                <c:pt idx="1028">
                  <c:v>12.926314887948607</c:v>
                </c:pt>
                <c:pt idx="1029">
                  <c:v>12.966690499240707</c:v>
                </c:pt>
                <c:pt idx="1030">
                  <c:v>13.007240842214401</c:v>
                </c:pt>
                <c:pt idx="1031">
                  <c:v>13.047964332961101</c:v>
                </c:pt>
                <c:pt idx="1032">
                  <c:v>13.088859367841399</c:v>
                </c:pt>
                <c:pt idx="1033">
                  <c:v>13.1299243234236</c:v>
                </c:pt>
                <c:pt idx="1034">
                  <c:v>13.171157556423907</c:v>
                </c:pt>
                <c:pt idx="1035">
                  <c:v>13.2125574036468</c:v>
                </c:pt>
                <c:pt idx="1036">
                  <c:v>13.254122181922893</c:v>
                </c:pt>
                <c:pt idx="1037">
                  <c:v>13.295850188050798</c:v>
                </c:pt>
                <c:pt idx="1038">
                  <c:v>13.337739698734707</c:v>
                </c:pt>
                <c:pt idx="1039">
                  <c:v>13.379788970525912</c:v>
                </c:pt>
                <c:pt idx="1040">
                  <c:v>13.421996239761311</c:v>
                </c:pt>
                <c:pt idx="1041">
                  <c:v>13.4643597225033</c:v>
                </c:pt>
                <c:pt idx="1042">
                  <c:v>13.5068776144797</c:v>
                </c:pt>
                <c:pt idx="1043">
                  <c:v>13.5495480910237</c:v>
                </c:pt>
                <c:pt idx="1044">
                  <c:v>13.592369307012399</c:v>
                </c:pt>
                <c:pt idx="1045">
                  <c:v>13.635339396807607</c:v>
                </c:pt>
                <c:pt idx="1046">
                  <c:v>13.6784564741948</c:v>
                </c:pt>
                <c:pt idx="1047">
                  <c:v>13.721718632323999</c:v>
                </c:pt>
                <c:pt idx="1048">
                  <c:v>13.7651239436477</c:v>
                </c:pt>
                <c:pt idx="1049">
                  <c:v>13.8086704598613</c:v>
                </c:pt>
                <c:pt idx="1050">
                  <c:v>13.85235621184362</c:v>
                </c:pt>
                <c:pt idx="1051">
                  <c:v>13.896179209595402</c:v>
                </c:pt>
                <c:pt idx="1052">
                  <c:v>13.940137442179701</c:v>
                </c:pt>
                <c:pt idx="1053">
                  <c:v>13.984228877660399</c:v>
                </c:pt>
                <c:pt idx="1054">
                  <c:v>14.028451463044398</c:v>
                </c:pt>
                <c:pt idx="1055">
                  <c:v>14.0728031242177</c:v>
                </c:pt>
                <c:pt idx="1056">
                  <c:v>14.117281765888798</c:v>
                </c:pt>
                <c:pt idx="1057">
                  <c:v>14.161885271525607</c:v>
                </c:pt>
                <c:pt idx="1058">
                  <c:v>14.206611503296401</c:v>
                </c:pt>
                <c:pt idx="1059">
                  <c:v>14.2514583020091</c:v>
                </c:pt>
                <c:pt idx="1060">
                  <c:v>14.296423487051094</c:v>
                </c:pt>
                <c:pt idx="1061">
                  <c:v>14.341504856329507</c:v>
                </c:pt>
                <c:pt idx="1062">
                  <c:v>14.386700186208907</c:v>
                </c:pt>
                <c:pt idx="1063">
                  <c:v>14.432007231453307</c:v>
                </c:pt>
                <c:pt idx="1064">
                  <c:v>14.4774237251647</c:v>
                </c:pt>
                <c:pt idx="1065">
                  <c:v>14.522947378722908</c:v>
                </c:pt>
                <c:pt idx="1066">
                  <c:v>14.5685758817249</c:v>
                </c:pt>
                <c:pt idx="1067">
                  <c:v>14.6143069019252</c:v>
                </c:pt>
                <c:pt idx="1068">
                  <c:v>14.6601380851749</c:v>
                </c:pt>
                <c:pt idx="1069">
                  <c:v>14.7060670553617</c:v>
                </c:pt>
                <c:pt idx="1070">
                  <c:v>14.752091414349502</c:v>
                </c:pt>
                <c:pt idx="1071">
                  <c:v>14.798208741917886</c:v>
                </c:pt>
                <c:pt idx="1072">
                  <c:v>14.844416595702507</c:v>
                </c:pt>
                <c:pt idx="1073">
                  <c:v>14.890712511133707</c:v>
                </c:pt>
                <c:pt idx="1074">
                  <c:v>14.937094001376799</c:v>
                </c:pt>
                <c:pt idx="1075">
                  <c:v>14.983558557271207</c:v>
                </c:pt>
                <c:pt idx="1076">
                  <c:v>15.030103647271698</c:v>
                </c:pt>
                <c:pt idx="1077">
                  <c:v>15.076726717385911</c:v>
                </c:pt>
                <c:pt idx="1078">
                  <c:v>15.123425191115498</c:v>
                </c:pt>
                <c:pt idx="1079">
                  <c:v>15.1701964693954</c:v>
                </c:pt>
                <c:pt idx="1080">
                  <c:v>15.2170379305333</c:v>
                </c:pt>
                <c:pt idx="1081">
                  <c:v>15.263946930149308</c:v>
                </c:pt>
                <c:pt idx="1082">
                  <c:v>15.3109208011167</c:v>
                </c:pt>
                <c:pt idx="1083">
                  <c:v>15.357956853499507</c:v>
                </c:pt>
                <c:pt idx="1084">
                  <c:v>15.405052374494007</c:v>
                </c:pt>
                <c:pt idx="1085">
                  <c:v>15.452204628367811</c:v>
                </c:pt>
                <c:pt idx="1086">
                  <c:v>15.499410856399807</c:v>
                </c:pt>
                <c:pt idx="1087">
                  <c:v>15.5466682768187</c:v>
                </c:pt>
                <c:pt idx="1088">
                  <c:v>15.593974084743699</c:v>
                </c:pt>
                <c:pt idx="1089">
                  <c:v>15.641325452124692</c:v>
                </c:pt>
                <c:pt idx="1090">
                  <c:v>15.6887195276807</c:v>
                </c:pt>
                <c:pt idx="1091">
                  <c:v>15.736153436839798</c:v>
                </c:pt>
                <c:pt idx="1092">
                  <c:v>15.78362428168</c:v>
                </c:pt>
                <c:pt idx="1093">
                  <c:v>15.831129140867198</c:v>
                </c:pt>
                <c:pt idx="1094">
                  <c:v>15.8786650695959</c:v>
                </c:pt>
                <c:pt idx="1095">
                  <c:v>15.926229099528706</c:v>
                </c:pt>
                <c:pt idx="1096">
                  <c:v>15.973818238735907</c:v>
                </c:pt>
                <c:pt idx="1097">
                  <c:v>16.02142947163518</c:v>
                </c:pt>
                <c:pt idx="1098">
                  <c:v>16.069059758931587</c:v>
                </c:pt>
                <c:pt idx="1099">
                  <c:v>16.116706037556501</c:v>
                </c:pt>
                <c:pt idx="1100">
                  <c:v>16.164365220607614</c:v>
                </c:pt>
                <c:pt idx="1101">
                  <c:v>16.212034197289</c:v>
                </c:pt>
                <c:pt idx="1102">
                  <c:v>16.259709832850589</c:v>
                </c:pt>
                <c:pt idx="1103">
                  <c:v>16.307388968527299</c:v>
                </c:pt>
                <c:pt idx="1104">
                  <c:v>16.355068421479814</c:v>
                </c:pt>
                <c:pt idx="1105">
                  <c:v>16.40274498473277</c:v>
                </c:pt>
                <c:pt idx="1106">
                  <c:v>16.450415427116205</c:v>
                </c:pt>
                <c:pt idx="1107">
                  <c:v>16.498076493203087</c:v>
                </c:pt>
                <c:pt idx="1108">
                  <c:v>16.545724903252086</c:v>
                </c:pt>
                <c:pt idx="1109">
                  <c:v>16.593357353143499</c:v>
                </c:pt>
                <c:pt idx="1110">
                  <c:v>16.640970514321385</c:v>
                </c:pt>
                <c:pt idx="1111">
                  <c:v>16.68856103373318</c:v>
                </c:pt>
                <c:pt idx="1112">
                  <c:v>16.736125533767982</c:v>
                </c:pt>
                <c:pt idx="1113">
                  <c:v>16.783660612197789</c:v>
                </c:pt>
                <c:pt idx="1114">
                  <c:v>16.8311628421161</c:v>
                </c:pt>
                <c:pt idx="1115">
                  <c:v>16.878628771877889</c:v>
                </c:pt>
                <c:pt idx="1116">
                  <c:v>16.926054925039601</c:v>
                </c:pt>
                <c:pt idx="1117">
                  <c:v>16.973437800298189</c:v>
                </c:pt>
                <c:pt idx="1118">
                  <c:v>17.02077387143148</c:v>
                </c:pt>
                <c:pt idx="1119">
                  <c:v>17.068059587237489</c:v>
                </c:pt>
                <c:pt idx="1120">
                  <c:v>17.115291371474001</c:v>
                </c:pt>
                <c:pt idx="1121">
                  <c:v>17.162465622798798</c:v>
                </c:pt>
                <c:pt idx="1122">
                  <c:v>17.209578714708101</c:v>
                </c:pt>
                <c:pt idx="1123">
                  <c:v>17.256626995477689</c:v>
                </c:pt>
                <c:pt idx="1124">
                  <c:v>17.303606788102289</c:v>
                </c:pt>
                <c:pt idx="1125">
                  <c:v>17.350514390233887</c:v>
                </c:pt>
                <c:pt idx="1126">
                  <c:v>17.397346074123071</c:v>
                </c:pt>
                <c:pt idx="1127">
                  <c:v>17.444098086558199</c:v>
                </c:pt>
                <c:pt idx="1128">
                  <c:v>17.490766648804499</c:v>
                </c:pt>
                <c:pt idx="1129">
                  <c:v>17.537347956544</c:v>
                </c:pt>
                <c:pt idx="1130">
                  <c:v>17.583838179816414</c:v>
                </c:pt>
                <c:pt idx="1131">
                  <c:v>17.630233462956614</c:v>
                </c:pt>
                <c:pt idx="1132">
                  <c:v>17.676529924536087</c:v>
                </c:pt>
                <c:pt idx="1133">
                  <c:v>17.722723657301671</c:v>
                </c:pt>
                <c:pt idx="1134">
                  <c:v>17.768810728116399</c:v>
                </c:pt>
                <c:pt idx="1135">
                  <c:v>17.814787177896914</c:v>
                </c:pt>
                <c:pt idx="1136">
                  <c:v>17.860649021555378</c:v>
                </c:pt>
                <c:pt idx="1137">
                  <c:v>17.906392247939166</c:v>
                </c:pt>
                <c:pt idx="1138">
                  <c:v>17.952012819768079</c:v>
                </c:pt>
                <c:pt idx="1139">
                  <c:v>17.997506673576481</c:v>
                </c:pt>
                <c:pt idx="1140">
                  <c:v>18.042869719652014</c:v>
                </c:pt>
                <c:pt idx="1141">
                  <c:v>18.088097841975266</c:v>
                </c:pt>
                <c:pt idx="1142">
                  <c:v>18.133186898160186</c:v>
                </c:pt>
                <c:pt idx="1143">
                  <c:v>18.178132719392288</c:v>
                </c:pt>
                <c:pt idx="1144">
                  <c:v>18.222931110369689</c:v>
                </c:pt>
                <c:pt idx="1145">
                  <c:v>18.267577849241789</c:v>
                </c:pt>
                <c:pt idx="1146">
                  <c:v>18.3120686875498</c:v>
                </c:pt>
                <c:pt idx="1147">
                  <c:v>18.356399350167081</c:v>
                </c:pt>
                <c:pt idx="1148">
                  <c:v>18.40056553523538</c:v>
                </c:pt>
                <c:pt idx="1149">
                  <c:v>18.444562914108786</c:v>
                </c:pt>
                <c:pt idx="1150">
                  <c:v>18.488387131291379</c:v>
                </c:pt>
                <c:pt idx="1151">
                  <c:v>18.532033804376379</c:v>
                </c:pt>
                <c:pt idx="1152">
                  <c:v>18.575498523986987</c:v>
                </c:pt>
                <c:pt idx="1153">
                  <c:v>18.618776853715289</c:v>
                </c:pt>
                <c:pt idx="1154">
                  <c:v>18.661864330061899</c:v>
                </c:pt>
                <c:pt idx="1155">
                  <c:v>18.7047564623775</c:v>
                </c:pt>
                <c:pt idx="1156">
                  <c:v>18.747448732798187</c:v>
                </c:pt>
                <c:pt idx="1157">
                  <c:v>18.789936596191179</c:v>
                </c:pt>
                <c:pt idx="1158">
                  <c:v>18.832215480088514</c:v>
                </c:pt>
                <c:pt idx="1159">
                  <c:v>18.874280784630798</c:v>
                </c:pt>
                <c:pt idx="1160">
                  <c:v>18.91612788250568</c:v>
                </c:pt>
                <c:pt idx="1161">
                  <c:v>18.957752118887001</c:v>
                </c:pt>
                <c:pt idx="1162">
                  <c:v>18.999148811373679</c:v>
                </c:pt>
                <c:pt idx="1163">
                  <c:v>19.040313249933071</c:v>
                </c:pt>
                <c:pt idx="1164">
                  <c:v>19.081240696836186</c:v>
                </c:pt>
                <c:pt idx="1165">
                  <c:v>19.121926386599799</c:v>
                </c:pt>
                <c:pt idx="1166">
                  <c:v>19.162365525925587</c:v>
                </c:pt>
                <c:pt idx="1167">
                  <c:v>19.202553293639781</c:v>
                </c:pt>
                <c:pt idx="1168">
                  <c:v>19.242484840633079</c:v>
                </c:pt>
                <c:pt idx="1169">
                  <c:v>19.2821552898004</c:v>
                </c:pt>
                <c:pt idx="1170">
                  <c:v>19.321559735979786</c:v>
                </c:pt>
                <c:pt idx="1171">
                  <c:v>19.360693245892499</c:v>
                </c:pt>
                <c:pt idx="1172">
                  <c:v>19.399550858083099</c:v>
                </c:pt>
                <c:pt idx="1173">
                  <c:v>19.438127582859089</c:v>
                </c:pt>
                <c:pt idx="1174">
                  <c:v>19.476418402229889</c:v>
                </c:pt>
                <c:pt idx="1175">
                  <c:v>19.51441826984653</c:v>
                </c:pt>
                <c:pt idx="1176">
                  <c:v>19.552122110942889</c:v>
                </c:pt>
                <c:pt idx="1177">
                  <c:v>19.58952482227328</c:v>
                </c:pt>
                <c:pt idx="1178">
                  <c:v>19.626621272052986</c:v>
                </c:pt>
                <c:pt idx="1179">
                  <c:v>19.6634062998986</c:v>
                </c:pt>
                <c:pt idx="1180">
                  <c:v>19.699874716766423</c:v>
                </c:pt>
                <c:pt idx="1181">
                  <c:v>19.736021304893399</c:v>
                </c:pt>
                <c:pt idx="1182">
                  <c:v>19.771840817735981</c:v>
                </c:pt>
                <c:pt idx="1183">
                  <c:v>19.807327979910188</c:v>
                </c:pt>
                <c:pt idx="1184">
                  <c:v>19.842477487130587</c:v>
                </c:pt>
                <c:pt idx="1185">
                  <c:v>19.877284006150798</c:v>
                </c:pt>
                <c:pt idx="1186">
                  <c:v>19.911742174703079</c:v>
                </c:pt>
                <c:pt idx="1187">
                  <c:v>19.945846601437779</c:v>
                </c:pt>
                <c:pt idx="1188">
                  <c:v>19.979591865862087</c:v>
                </c:pt>
                <c:pt idx="1189">
                  <c:v>20.012972518282513</c:v>
                </c:pt>
                <c:pt idx="1190">
                  <c:v>20.04598307974118</c:v>
                </c:pt>
                <c:pt idx="1191">
                  <c:v>20.078618041957281</c:v>
                </c:pt>
                <c:pt idx="1192">
                  <c:v>20.110871867266628</c:v>
                </c:pt>
                <c:pt idx="1193">
                  <c:v>20.14273898856127</c:v>
                </c:pt>
                <c:pt idx="1194">
                  <c:v>20.174213809229187</c:v>
                </c:pt>
                <c:pt idx="1195">
                  <c:v>20.205290703092999</c:v>
                </c:pt>
                <c:pt idx="1196">
                  <c:v>20.235964014351701</c:v>
                </c:pt>
                <c:pt idx="1197">
                  <c:v>20.2662280575185</c:v>
                </c:pt>
                <c:pt idx="1198">
                  <c:v>20.296077117361087</c:v>
                </c:pt>
                <c:pt idx="1199">
                  <c:v>20.325505448841302</c:v>
                </c:pt>
                <c:pt idx="1200">
                  <c:v>20.3545072770556</c:v>
                </c:pt>
                <c:pt idx="1201">
                  <c:v>20.383076797172887</c:v>
                </c:pt>
                <c:pt idx="1202">
                  <c:v>20.411208174375599</c:v>
                </c:pt>
                <c:pt idx="1203">
                  <c:v>20.438895543800399</c:v>
                </c:pt>
                <c:pt idx="1204">
                  <c:v>20.466133010474181</c:v>
                </c:pt>
                <c:pt idx="1205">
                  <c:v>20.492914649257788</c:v>
                </c:pt>
                <c:pt idx="1206">
                  <c:v>20.519234504783689</c:v>
                </c:pt>
                <c:pt idx="1207">
                  <c:v>20.545086591394881</c:v>
                </c:pt>
                <c:pt idx="1208">
                  <c:v>20.5704648930876</c:v>
                </c:pt>
                <c:pt idx="1209">
                  <c:v>20.595363363446801</c:v>
                </c:pt>
                <c:pt idx="1210">
                  <c:v>20.619775925590215</c:v>
                </c:pt>
                <c:pt idx="1211">
                  <c:v>20.643696472103585</c:v>
                </c:pt>
                <c:pt idx="1212">
                  <c:v>20.667118864985099</c:v>
                </c:pt>
                <c:pt idx="1213">
                  <c:v>20.690036935580487</c:v>
                </c:pt>
                <c:pt idx="1214">
                  <c:v>20.71244448452558</c:v>
                </c:pt>
                <c:pt idx="1215">
                  <c:v>20.734335281686299</c:v>
                </c:pt>
                <c:pt idx="1216">
                  <c:v>20.7557030660946</c:v>
                </c:pt>
                <c:pt idx="1217">
                  <c:v>20.776541545893586</c:v>
                </c:pt>
                <c:pt idx="1218">
                  <c:v>20.796844398272899</c:v>
                </c:pt>
                <c:pt idx="1219">
                  <c:v>20.816605269409614</c:v>
                </c:pt>
                <c:pt idx="1220">
                  <c:v>20.835817774409101</c:v>
                </c:pt>
                <c:pt idx="1221">
                  <c:v>20.854475497242628</c:v>
                </c:pt>
                <c:pt idx="1222">
                  <c:v>20.8725719906896</c:v>
                </c:pt>
                <c:pt idx="1223">
                  <c:v>20.8901007762747</c:v>
                </c:pt>
                <c:pt idx="1224">
                  <c:v>20.907055344208715</c:v>
                </c:pt>
                <c:pt idx="1225">
                  <c:v>20.92342915332927</c:v>
                </c:pt>
                <c:pt idx="1226">
                  <c:v>20.9392156310386</c:v>
                </c:pt>
                <c:pt idx="1227">
                  <c:v>20.954408173242999</c:v>
                </c:pt>
                <c:pt idx="1228">
                  <c:v>20.969000144295102</c:v>
                </c:pt>
                <c:pt idx="1229">
                  <c:v>20.982984876931969</c:v>
                </c:pt>
                <c:pt idx="1230">
                  <c:v>20.9963556722135</c:v>
                </c:pt>
                <c:pt idx="1231">
                  <c:v>21.009105799464614</c:v>
                </c:pt>
                <c:pt idx="1232">
                  <c:v>21.021228496212615</c:v>
                </c:pt>
                <c:pt idx="1233">
                  <c:v>21.032716968128785</c:v>
                </c:pt>
                <c:pt idx="1234">
                  <c:v>21.043564388966981</c:v>
                </c:pt>
                <c:pt idx="1235">
                  <c:v>21.053763900503281</c:v>
                </c:pt>
                <c:pt idx="1236">
                  <c:v>21.063308612476401</c:v>
                </c:pt>
                <c:pt idx="1237">
                  <c:v>21.07219160252518</c:v>
                </c:pt>
                <c:pt idx="1238">
                  <c:v>21.08040591613338</c:v>
                </c:pt>
                <c:pt idx="1239">
                  <c:v>21.087944566563177</c:v>
                </c:pt>
                <c:pt idx="1240">
                  <c:v>21.094800534797788</c:v>
                </c:pt>
                <c:pt idx="1241">
                  <c:v>21.10096676948233</c:v>
                </c:pt>
                <c:pt idx="1242">
                  <c:v>21.106436186860499</c:v>
                </c:pt>
                <c:pt idx="1243">
                  <c:v>21.111201670717101</c:v>
                </c:pt>
                <c:pt idx="1244">
                  <c:v>21.115256072316701</c:v>
                </c:pt>
                <c:pt idx="1245">
                  <c:v>21.118592210341081</c:v>
                </c:pt>
                <c:pt idx="1246">
                  <c:v>21.121202870832981</c:v>
                </c:pt>
                <c:pt idx="1247">
                  <c:v>21.123080807133281</c:v>
                </c:pt>
                <c:pt idx="1248">
                  <c:v>21.124218739820414</c:v>
                </c:pt>
                <c:pt idx="1249">
                  <c:v>21.124609356650513</c:v>
                </c:pt>
                <c:pt idx="1250">
                  <c:v>21.124245312499514</c:v>
                </c:pt>
                <c:pt idx="1251">
                  <c:v>21.123119229297799</c:v>
                </c:pt>
                <c:pt idx="1252">
                  <c:v>21.121223695974788</c:v>
                </c:pt>
                <c:pt idx="1253">
                  <c:v>21.118551268395301</c:v>
                </c:pt>
                <c:pt idx="1254">
                  <c:v>21.115094469301013</c:v>
                </c:pt>
                <c:pt idx="1255">
                  <c:v>21.110845788249023</c:v>
                </c:pt>
                <c:pt idx="1256">
                  <c:v>21.105797681552787</c:v>
                </c:pt>
                <c:pt idx="1257">
                  <c:v>21.099942572220371</c:v>
                </c:pt>
                <c:pt idx="1258">
                  <c:v>21.093272849895602</c:v>
                </c:pt>
                <c:pt idx="1259">
                  <c:v>21.085780870796579</c:v>
                </c:pt>
                <c:pt idx="1260">
                  <c:v>21.077458957655715</c:v>
                </c:pt>
                <c:pt idx="1261">
                  <c:v>21.068299399658986</c:v>
                </c:pt>
                <c:pt idx="1262">
                  <c:v>21.0582944523868</c:v>
                </c:pt>
                <c:pt idx="1263">
                  <c:v>21.04743633775308</c:v>
                </c:pt>
                <c:pt idx="1264">
                  <c:v>21.035717243943971</c:v>
                </c:pt>
                <c:pt idx="1265">
                  <c:v>21.023129325358987</c:v>
                </c:pt>
                <c:pt idx="1266">
                  <c:v>21.009664702549401</c:v>
                </c:pt>
                <c:pt idx="1267">
                  <c:v>20.995315462158999</c:v>
                </c:pt>
                <c:pt idx="1268">
                  <c:v>20.980073656863489</c:v>
                </c:pt>
                <c:pt idx="1269">
                  <c:v>20.963931305309586</c:v>
                </c:pt>
                <c:pt idx="1270">
                  <c:v>20.9468803920558</c:v>
                </c:pt>
                <c:pt idx="1271">
                  <c:v>20.92891286750978</c:v>
                </c:pt>
                <c:pt idx="1272">
                  <c:v>20.910020647871587</c:v>
                </c:pt>
                <c:pt idx="1273">
                  <c:v>20.890195615069999</c:v>
                </c:pt>
                <c:pt idx="1274">
                  <c:v>20.86942961670378</c:v>
                </c:pt>
                <c:pt idx="1275">
                  <c:v>20.847714465981888</c:v>
                </c:pt>
                <c:pt idx="1276">
                  <c:v>20.825041941662587</c:v>
                </c:pt>
                <c:pt idx="1277">
                  <c:v>20.8014037879908</c:v>
                </c:pt>
                <c:pt idx="1278">
                  <c:v>20.776791714642901</c:v>
                </c:pt>
                <c:pt idx="1279">
                  <c:v>20.751197396661102</c:v>
                </c:pt>
                <c:pt idx="1280">
                  <c:v>20.724612474396402</c:v>
                </c:pt>
                <c:pt idx="1281">
                  <c:v>20.697028553447801</c:v>
                </c:pt>
                <c:pt idx="1282">
                  <c:v>20.66843720460038</c:v>
                </c:pt>
                <c:pt idx="1283">
                  <c:v>20.638829963767087</c:v>
                </c:pt>
                <c:pt idx="1284">
                  <c:v>20.608198331926189</c:v>
                </c:pt>
                <c:pt idx="1285">
                  <c:v>20.576533775063581</c:v>
                </c:pt>
                <c:pt idx="1286">
                  <c:v>20.543827724110415</c:v>
                </c:pt>
                <c:pt idx="1287">
                  <c:v>20.510071574882399</c:v>
                </c:pt>
                <c:pt idx="1288">
                  <c:v>20.475256688021382</c:v>
                </c:pt>
                <c:pt idx="1289">
                  <c:v>20.439374388935587</c:v>
                </c:pt>
                <c:pt idx="1290">
                  <c:v>20.402415967735379</c:v>
                </c:pt>
                <c:pt idx="1291">
                  <c:v>20.364372679176689</c:v>
                </c:pt>
                <c:pt idx="1292">
                  <c:v>20.3252357425981</c:v>
                </c:pt>
                <c:pt idx="1293">
                  <c:v>20.284996341863881</c:v>
                </c:pt>
                <c:pt idx="1294">
                  <c:v>20.243645625299987</c:v>
                </c:pt>
                <c:pt idx="1295">
                  <c:v>20.201174705635701</c:v>
                </c:pt>
                <c:pt idx="1296">
                  <c:v>20.157574659943414</c:v>
                </c:pt>
                <c:pt idx="1297">
                  <c:v>20.112836529577088</c:v>
                </c:pt>
                <c:pt idx="1298">
                  <c:v>20.066951320112715</c:v>
                </c:pt>
                <c:pt idx="1299">
                  <c:v>20.019910001288913</c:v>
                </c:pt>
                <c:pt idx="1300">
                  <c:v>19.971703506943879</c:v>
                </c:pt>
                <c:pt idx="1301">
                  <c:v>19.922322734957969</c:v>
                </c:pt>
                <c:pt idx="1302">
                  <c:v>19.871758547193199</c:v>
                </c:pt>
                <c:pt idx="1303">
                  <c:v>19.820001769429613</c:v>
                </c:pt>
                <c:pt idx="1304">
                  <c:v>19.76704319130938</c:v>
                </c:pt>
                <c:pt idx="1305">
                  <c:v>19.712873566273</c:v>
                </c:pt>
                <c:pt idx="1306">
                  <c:v>19.657483611500414</c:v>
                </c:pt>
                <c:pt idx="1307">
                  <c:v>19.600864007852127</c:v>
                </c:pt>
                <c:pt idx="1308">
                  <c:v>19.5430053998051</c:v>
                </c:pt>
                <c:pt idx="1309">
                  <c:v>19.4838983953961</c:v>
                </c:pt>
                <c:pt idx="1310">
                  <c:v>19.423533566160071</c:v>
                </c:pt>
                <c:pt idx="1311">
                  <c:v>19.361901447069101</c:v>
                </c:pt>
                <c:pt idx="1312">
                  <c:v>19.298992536472689</c:v>
                </c:pt>
                <c:pt idx="1313">
                  <c:v>19.234797296037687</c:v>
                </c:pt>
                <c:pt idx="1314">
                  <c:v>19.169306150687799</c:v>
                </c:pt>
                <c:pt idx="1315">
                  <c:v>19.102509488543081</c:v>
                </c:pt>
                <c:pt idx="1316">
                  <c:v>19.034397660859913</c:v>
                </c:pt>
                <c:pt idx="1317">
                  <c:v>18.964960981969789</c:v>
                </c:pt>
                <c:pt idx="1318">
                  <c:v>18.894189729219313</c:v>
                </c:pt>
                <c:pt idx="1319">
                  <c:v>18.822074142913188</c:v>
                </c:pt>
                <c:pt idx="1320">
                  <c:v>18.748604426246899</c:v>
                </c:pt>
                <c:pt idx="1321">
                  <c:v>18.673770745253005</c:v>
                </c:pt>
                <c:pt idx="1322">
                  <c:v>18.597563228737499</c:v>
                </c:pt>
                <c:pt idx="1323">
                  <c:v>18.519971968219533</c:v>
                </c:pt>
                <c:pt idx="1324">
                  <c:v>18.440987017873599</c:v>
                </c:pt>
                <c:pt idx="1325">
                  <c:v>18.360598394465189</c:v>
                </c:pt>
                <c:pt idx="1326">
                  <c:v>18.27879607729388</c:v>
                </c:pt>
                <c:pt idx="1327">
                  <c:v>18.195570008131789</c:v>
                </c:pt>
                <c:pt idx="1328">
                  <c:v>18.110910091163188</c:v>
                </c:pt>
                <c:pt idx="1329">
                  <c:v>18.0248061929241</c:v>
                </c:pt>
                <c:pt idx="1330">
                  <c:v>17.937248142241501</c:v>
                </c:pt>
                <c:pt idx="1331">
                  <c:v>17.848225730174889</c:v>
                </c:pt>
                <c:pt idx="1332">
                  <c:v>17.7577287099542</c:v>
                </c:pt>
                <c:pt idx="1333">
                  <c:v>17.66574679691908</c:v>
                </c:pt>
                <c:pt idx="1334">
                  <c:v>17.572269668460187</c:v>
                </c:pt>
                <c:pt idx="1335">
                  <c:v>17.4772869639581</c:v>
                </c:pt>
                <c:pt idx="1336">
                  <c:v>17.380788284722879</c:v>
                </c:pt>
                <c:pt idx="1337">
                  <c:v>17.282763193934379</c:v>
                </c:pt>
                <c:pt idx="1338">
                  <c:v>17.183201216580187</c:v>
                </c:pt>
                <c:pt idx="1339">
                  <c:v>17.08209183939778</c:v>
                </c:pt>
                <c:pt idx="1340">
                  <c:v>16.979424510811281</c:v>
                </c:pt>
                <c:pt idx="1341">
                  <c:v>16.875188640876001</c:v>
                </c:pt>
                <c:pt idx="1342">
                  <c:v>16.769373601211381</c:v>
                </c:pt>
                <c:pt idx="1343">
                  <c:v>16.661968724945915</c:v>
                </c:pt>
                <c:pt idx="1344">
                  <c:v>16.552963306655101</c:v>
                </c:pt>
                <c:pt idx="1345">
                  <c:v>16.442346602300479</c:v>
                </c:pt>
                <c:pt idx="1346">
                  <c:v>16.330107829170501</c:v>
                </c:pt>
                <c:pt idx="1347">
                  <c:v>16.216236165819801</c:v>
                </c:pt>
                <c:pt idx="1348">
                  <c:v>16.100720752007799</c:v>
                </c:pt>
                <c:pt idx="1349">
                  <c:v>15.983550688640404</c:v>
                </c:pt>
                <c:pt idx="1350">
                  <c:v>15.864715037707507</c:v>
                </c:pt>
                <c:pt idx="1351">
                  <c:v>15.744202822224301</c:v>
                </c:pt>
                <c:pt idx="1352">
                  <c:v>15.622003026170798</c:v>
                </c:pt>
                <c:pt idx="1353">
                  <c:v>15.498104594429707</c:v>
                </c:pt>
                <c:pt idx="1354">
                  <c:v>15.37249643272942</c:v>
                </c:pt>
                <c:pt idx="1355">
                  <c:v>15.245167407580198</c:v>
                </c:pt>
                <c:pt idx="1356">
                  <c:v>15.116106346215902</c:v>
                </c:pt>
                <c:pt idx="1357">
                  <c:v>14.985302036533207</c:v>
                </c:pt>
                <c:pt idx="1358">
                  <c:v>14.852743227031612</c:v>
                </c:pt>
                <c:pt idx="1359">
                  <c:v>14.718418626752094</c:v>
                </c:pt>
                <c:pt idx="1360">
                  <c:v>14.582316905217199</c:v>
                </c:pt>
                <c:pt idx="1361">
                  <c:v>14.444426692372099</c:v>
                </c:pt>
                <c:pt idx="1362">
                  <c:v>14.304736578522114</c:v>
                </c:pt>
                <c:pt idx="1363">
                  <c:v>14.1632351142738</c:v>
                </c:pt>
                <c:pt idx="1364">
                  <c:v>14.0199108104737</c:v>
                </c:pt>
                <c:pt idx="1365">
                  <c:v>13.874752138149407</c:v>
                </c:pt>
                <c:pt idx="1366">
                  <c:v>13.7277475284468</c:v>
                </c:pt>
                <c:pt idx="1367">
                  <c:v>13.5788853725746</c:v>
                </c:pt>
                <c:pt idx="1368">
                  <c:v>13.428154021736399</c:v>
                </c:pt>
                <c:pt idx="1369">
                  <c:v>13.2755417870769</c:v>
                </c:pt>
                <c:pt idx="1370">
                  <c:v>13.121036939620607</c:v>
                </c:pt>
                <c:pt idx="1371">
                  <c:v>12.964627710207907</c:v>
                </c:pt>
                <c:pt idx="1372">
                  <c:v>12.806302289437907</c:v>
                </c:pt>
                <c:pt idx="1373">
                  <c:v>12.6460488276074</c:v>
                </c:pt>
                <c:pt idx="1374">
                  <c:v>12.483855434650099</c:v>
                </c:pt>
                <c:pt idx="1375">
                  <c:v>12.319710180077699</c:v>
                </c:pt>
                <c:pt idx="1376">
                  <c:v>12.1536010929168</c:v>
                </c:pt>
                <c:pt idx="1377">
                  <c:v>11.9855161616515</c:v>
                </c:pt>
                <c:pt idx="1378">
                  <c:v>11.815443334161616</c:v>
                </c:pt>
                <c:pt idx="1379">
                  <c:v>11.6433705176613</c:v>
                </c:pt>
                <c:pt idx="1380">
                  <c:v>11.469285578643412</c:v>
                </c:pt>
                <c:pt idx="1381">
                  <c:v>11.293176342811998</c:v>
                </c:pt>
                <c:pt idx="1382">
                  <c:v>11.115030595026411</c:v>
                </c:pt>
                <c:pt idx="1383">
                  <c:v>10.934836079243007</c:v>
                </c:pt>
                <c:pt idx="1384">
                  <c:v>10.752580498449314</c:v>
                </c:pt>
                <c:pt idx="1385">
                  <c:v>10.568251514607702</c:v>
                </c:pt>
                <c:pt idx="1386">
                  <c:v>10.3818367485938</c:v>
                </c:pt>
                <c:pt idx="1387">
                  <c:v>10.193323780135087</c:v>
                </c:pt>
                <c:pt idx="1388">
                  <c:v>10.002700147754</c:v>
                </c:pt>
                <c:pt idx="1389">
                  <c:v>9.809953348703349</c:v>
                </c:pt>
                <c:pt idx="1390">
                  <c:v>9.6150708389083182</c:v>
                </c:pt>
                <c:pt idx="1391">
                  <c:v>9.4180400329068803</c:v>
                </c:pt>
                <c:pt idx="1392">
                  <c:v>9.2188483037867712</c:v>
                </c:pt>
                <c:pt idx="1393">
                  <c:v>9.0174829831282981</c:v>
                </c:pt>
                <c:pt idx="1394">
                  <c:v>8.81393136094281</c:v>
                </c:pt>
                <c:pt idx="1395">
                  <c:v>8.6081806856087688</c:v>
                </c:pt>
                <c:pt idx="1396">
                  <c:v>8.4002181638195292</c:v>
                </c:pt>
                <c:pt idx="1397">
                  <c:v>8.1900309605145036</c:v>
                </c:pt>
                <c:pt idx="1398">
                  <c:v>7.9776061988236382</c:v>
                </c:pt>
                <c:pt idx="1399">
                  <c:v>7.7629309600070933</c:v>
                </c:pt>
                <c:pt idx="1400">
                  <c:v>7.5459922833915236</c:v>
                </c:pt>
                <c:pt idx="1401">
                  <c:v>7.3267771663140202</c:v>
                </c:pt>
                <c:pt idx="1402">
                  <c:v>7.1052725640588985</c:v>
                </c:pt>
                <c:pt idx="1403">
                  <c:v>6.8814653897991738</c:v>
                </c:pt>
                <c:pt idx="1404">
                  <c:v>6.6553425145337197</c:v>
                </c:pt>
                <c:pt idx="1405">
                  <c:v>6.4268907670290085</c:v>
                </c:pt>
                <c:pt idx="1406">
                  <c:v>6.1960969337605603</c:v>
                </c:pt>
                <c:pt idx="1407">
                  <c:v>5.9629477588481299</c:v>
                </c:pt>
                <c:pt idx="1408">
                  <c:v>5.7274299439965164</c:v>
                </c:pt>
                <c:pt idx="1409">
                  <c:v>5.4895301484405898</c:v>
                </c:pt>
                <c:pt idx="1410">
                  <c:v>5.2492349888768102</c:v>
                </c:pt>
                <c:pt idx="1411">
                  <c:v>5.0065310394081495</c:v>
                </c:pt>
                <c:pt idx="1412">
                  <c:v>4.7614048314826798</c:v>
                </c:pt>
                <c:pt idx="1413">
                  <c:v>4.5138428538323199</c:v>
                </c:pt>
                <c:pt idx="1414">
                  <c:v>4.2638315524147785</c:v>
                </c:pt>
                <c:pt idx="1415">
                  <c:v>4.0113573303500498</c:v>
                </c:pt>
                <c:pt idx="1416">
                  <c:v>3.7564065478621602</c:v>
                </c:pt>
                <c:pt idx="1417">
                  <c:v>3.4989655222182781</c:v>
                </c:pt>
                <c:pt idx="1418">
                  <c:v>3.2390205276690001</c:v>
                </c:pt>
                <c:pt idx="1419">
                  <c:v>2.9765577953873801</c:v>
                </c:pt>
                <c:pt idx="1420">
                  <c:v>2.7115635134084481</c:v>
                </c:pt>
                <c:pt idx="1421">
                  <c:v>2.4440238265688397</c:v>
                </c:pt>
                <c:pt idx="1422">
                  <c:v>2.1739248364474135</c:v>
                </c:pt>
                <c:pt idx="1423">
                  <c:v>1.9012526013052009</c:v>
                </c:pt>
                <c:pt idx="1424">
                  <c:v>1.6259931360222999</c:v>
                </c:pt>
                <c:pt idx="1425">
                  <c:v>1.3481324120401299</c:v>
                </c:pt>
                <c:pt idx="1426">
                  <c:v>1.0676563573008491</c:v>
                </c:pt>
                <c:pt idx="1427">
                  <c:v>0.78455085618668841</c:v>
                </c:pt>
                <c:pt idx="1428">
                  <c:v>0.49880174945819999</c:v>
                </c:pt>
                <c:pt idx="1429">
                  <c:v>0.21039483419740826</c:v>
                </c:pt>
                <c:pt idx="1430">
                  <c:v>-8.0684136255612743E-2</c:v>
                </c:pt>
                <c:pt idx="1431">
                  <c:v>-0.37444945236384636</c:v>
                </c:pt>
                <c:pt idx="1432">
                  <c:v>-0.67091544844896445</c:v>
                </c:pt>
                <c:pt idx="1433">
                  <c:v>-0.97009650275605297</c:v>
                </c:pt>
                <c:pt idx="1434">
                  <c:v>-1.27200703751259</c:v>
                </c:pt>
                <c:pt idx="1435">
                  <c:v>-1.57666151898859</c:v>
                </c:pt>
                <c:pt idx="1436">
                  <c:v>-1.8840744575573698</c:v>
                </c:pt>
                <c:pt idx="1437">
                  <c:v>-2.1942604077536587</c:v>
                </c:pt>
                <c:pt idx="1438">
                  <c:v>-2.5072339683384612</c:v>
                </c:pt>
                <c:pt idx="1439">
                  <c:v>-2.8230097823543412</c:v>
                </c:pt>
              </c:numCache>
            </c:numRef>
          </c:yVal>
        </c:ser>
        <c:ser>
          <c:idx val="4"/>
          <c:order val="4"/>
          <c:tx>
            <c:strRef>
              <c:f>'WeekDays Info'!$F$1</c:f>
              <c:strCache>
                <c:ptCount val="1"/>
                <c:pt idx="0">
                  <c:v>05-04-2016</c:v>
                </c:pt>
              </c:strCache>
            </c:strRef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'WeekDays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'WeekDays Info'!$F$2:$F$1441</c:f>
              <c:numCache>
                <c:formatCode>General</c:formatCode>
                <c:ptCount val="1440"/>
                <c:pt idx="0">
                  <c:v>10.975099999999916</c:v>
                </c:pt>
                <c:pt idx="1">
                  <c:v>10.767104189575001</c:v>
                </c:pt>
                <c:pt idx="2">
                  <c:v>10.561173968755593</c:v>
                </c:pt>
                <c:pt idx="3">
                  <c:v>10.357298576954207</c:v>
                </c:pt>
                <c:pt idx="4">
                  <c:v>10.155467285189712</c:v>
                </c:pt>
                <c:pt idx="5">
                  <c:v>9.9556693960454279</c:v>
                </c:pt>
                <c:pt idx="6">
                  <c:v>9.7578942436273248</c:v>
                </c:pt>
                <c:pt idx="7">
                  <c:v>9.5621311935225002</c:v>
                </c:pt>
                <c:pt idx="8">
                  <c:v>9.368369642757278</c:v>
                </c:pt>
                <c:pt idx="9">
                  <c:v>9.1765990197555372</c:v>
                </c:pt>
                <c:pt idx="10">
                  <c:v>8.9868087842969206</c:v>
                </c:pt>
                <c:pt idx="11">
                  <c:v>8.7989884274751642</c:v>
                </c:pt>
                <c:pt idx="12">
                  <c:v>8.6131274716563713</c:v>
                </c:pt>
                <c:pt idx="13">
                  <c:v>8.429215470437148</c:v>
                </c:pt>
                <c:pt idx="14">
                  <c:v>8.2472420086030223</c:v>
                </c:pt>
                <c:pt idx="15">
                  <c:v>8.0671967020866528</c:v>
                </c:pt>
                <c:pt idx="16">
                  <c:v>7.8890691979260339</c:v>
                </c:pt>
                <c:pt idx="17">
                  <c:v>7.7128491742228436</c:v>
                </c:pt>
                <c:pt idx="18">
                  <c:v>7.5385263401006801</c:v>
                </c:pt>
                <c:pt idx="19">
                  <c:v>7.3660904356632999</c:v>
                </c:pt>
                <c:pt idx="20">
                  <c:v>7.1955312319529261</c:v>
                </c:pt>
                <c:pt idx="21">
                  <c:v>7.026838530908476</c:v>
                </c:pt>
                <c:pt idx="22">
                  <c:v>6.8600021653238334</c:v>
                </c:pt>
                <c:pt idx="23">
                  <c:v>6.6950119988061063</c:v>
                </c:pt>
                <c:pt idx="24">
                  <c:v>6.5318579257339637</c:v>
                </c:pt>
                <c:pt idx="25">
                  <c:v>6.3705298712157363</c:v>
                </c:pt>
                <c:pt idx="26">
                  <c:v>6.2110177910478903</c:v>
                </c:pt>
                <c:pt idx="27">
                  <c:v>6.0533116716731099</c:v>
                </c:pt>
                <c:pt idx="28">
                  <c:v>5.8974015301386675</c:v>
                </c:pt>
                <c:pt idx="29">
                  <c:v>5.7432774140546483</c:v>
                </c:pt>
                <c:pt idx="30">
                  <c:v>5.5909294015522102</c:v>
                </c:pt>
                <c:pt idx="31">
                  <c:v>5.4403476012418936</c:v>
                </c:pt>
                <c:pt idx="32">
                  <c:v>5.2915221521718037</c:v>
                </c:pt>
                <c:pt idx="33">
                  <c:v>5.1444432237859665</c:v>
                </c:pt>
                <c:pt idx="34">
                  <c:v>4.9991010158825437</c:v>
                </c:pt>
                <c:pt idx="35">
                  <c:v>4.8554857585720663</c:v>
                </c:pt>
                <c:pt idx="36">
                  <c:v>4.7135877122357766</c:v>
                </c:pt>
                <c:pt idx="37">
                  <c:v>4.5733971674838338</c:v>
                </c:pt>
                <c:pt idx="38">
                  <c:v>4.4349044451135802</c:v>
                </c:pt>
                <c:pt idx="39">
                  <c:v>4.2980998960678498</c:v>
                </c:pt>
                <c:pt idx="40">
                  <c:v>4.1629739013931797</c:v>
                </c:pt>
                <c:pt idx="41">
                  <c:v>4.0295168721981058</c:v>
                </c:pt>
                <c:pt idx="42">
                  <c:v>3.8977192496114212</c:v>
                </c:pt>
                <c:pt idx="43">
                  <c:v>3.7675715047404434</c:v>
                </c:pt>
                <c:pt idx="44">
                  <c:v>3.6390641386292382</c:v>
                </c:pt>
                <c:pt idx="45">
                  <c:v>3.5121876822169802</c:v>
                </c:pt>
                <c:pt idx="46">
                  <c:v>3.38693269629609</c:v>
                </c:pt>
                <c:pt idx="47">
                  <c:v>3.263289771470602</c:v>
                </c:pt>
                <c:pt idx="48">
                  <c:v>3.1412495281143902</c:v>
                </c:pt>
                <c:pt idx="49">
                  <c:v>3.0208026163293997</c:v>
                </c:pt>
                <c:pt idx="50">
                  <c:v>2.9019397159039899</c:v>
                </c:pt>
                <c:pt idx="51">
                  <c:v>2.7846515362711202</c:v>
                </c:pt>
                <c:pt idx="52">
                  <c:v>2.6689288164666602</c:v>
                </c:pt>
                <c:pt idx="53">
                  <c:v>2.5547623250876197</c:v>
                </c:pt>
                <c:pt idx="54">
                  <c:v>2.4421428602504598</c:v>
                </c:pt>
                <c:pt idx="55">
                  <c:v>2.3310612495493102</c:v>
                </c:pt>
                <c:pt idx="56">
                  <c:v>2.2215083500142701</c:v>
                </c:pt>
                <c:pt idx="57">
                  <c:v>2.11347504806964</c:v>
                </c:pt>
                <c:pt idx="58">
                  <c:v>2.00695225949221</c:v>
                </c:pt>
                <c:pt idx="59">
                  <c:v>1.9019309293694999</c:v>
                </c:pt>
                <c:pt idx="60">
                  <c:v>1.79840203205808</c:v>
                </c:pt>
                <c:pt idx="61">
                  <c:v>1.6963565711417325</c:v>
                </c:pt>
                <c:pt idx="62">
                  <c:v>1.5957855793898401</c:v>
                </c:pt>
                <c:pt idx="63">
                  <c:v>1.4966801187155401</c:v>
                </c:pt>
                <c:pt idx="64">
                  <c:v>1.399031280134059</c:v>
                </c:pt>
                <c:pt idx="65">
                  <c:v>1.3028301837209399</c:v>
                </c:pt>
                <c:pt idx="66">
                  <c:v>1.2080679785703401</c:v>
                </c:pt>
                <c:pt idx="67">
                  <c:v>1.1147358427532701</c:v>
                </c:pt>
                <c:pt idx="68">
                  <c:v>1.0228249832758298</c:v>
                </c:pt>
                <c:pt idx="69">
                  <c:v>0.93232663603756105</c:v>
                </c:pt>
                <c:pt idx="70">
                  <c:v>0.8432320657896073</c:v>
                </c:pt>
                <c:pt idx="71">
                  <c:v>0.75553256609305497</c:v>
                </c:pt>
                <c:pt idx="72">
                  <c:v>0.66921945927716242</c:v>
                </c:pt>
                <c:pt idx="73">
                  <c:v>0.58428409639762857</c:v>
                </c:pt>
                <c:pt idx="74">
                  <c:v>0.50071785719486195</c:v>
                </c:pt>
                <c:pt idx="75">
                  <c:v>0.41851215005225123</c:v>
                </c:pt>
                <c:pt idx="76">
                  <c:v>0.33765841195440266</c:v>
                </c:pt>
                <c:pt idx="77">
                  <c:v>0.25814810844543579</c:v>
                </c:pt>
                <c:pt idx="78">
                  <c:v>0.17997273358723426</c:v>
                </c:pt>
                <c:pt idx="79">
                  <c:v>0.10312380991770402</c:v>
                </c:pt>
                <c:pt idx="80">
                  <c:v>2.7592888409046099E-2</c:v>
                </c:pt>
                <c:pt idx="81">
                  <c:v>-4.6628451573980059E-2</c:v>
                </c:pt>
                <c:pt idx="82">
                  <c:v>-0.11954860231579698</c:v>
                </c:pt>
                <c:pt idx="83">
                  <c:v>-0.19117592779174486</c:v>
                </c:pt>
                <c:pt idx="84">
                  <c:v>-0.26151876370980359</c:v>
                </c:pt>
                <c:pt idx="85">
                  <c:v>-0.33058541755235238</c:v>
                </c:pt>
                <c:pt idx="86">
                  <c:v>-0.39838416861788967</c:v>
                </c:pt>
                <c:pt idx="87">
                  <c:v>-0.46492326806277023</c:v>
                </c:pt>
                <c:pt idx="88">
                  <c:v>-0.53021093894294036</c:v>
                </c:pt>
                <c:pt idx="89">
                  <c:v>-0.59425537625568303</c:v>
                </c:pt>
                <c:pt idx="90">
                  <c:v>-0.65706474698134598</c:v>
                </c:pt>
                <c:pt idx="91">
                  <c:v>-0.71864719012507572</c:v>
                </c:pt>
                <c:pt idx="92">
                  <c:v>-0.77901081675855388</c:v>
                </c:pt>
                <c:pt idx="93">
                  <c:v>-0.8381637100617465</c:v>
                </c:pt>
                <c:pt idx="94">
                  <c:v>-0.89611392536461743</c:v>
                </c:pt>
                <c:pt idx="95">
                  <c:v>-0.95286949018888889</c:v>
                </c:pt>
                <c:pt idx="96">
                  <c:v>-1.0084384042897401</c:v>
                </c:pt>
                <c:pt idx="97">
                  <c:v>-1.0628286396975899</c:v>
                </c:pt>
                <c:pt idx="98">
                  <c:v>-1.1160481407598108</c:v>
                </c:pt>
                <c:pt idx="99">
                  <c:v>-1.1681048241824601</c:v>
                </c:pt>
                <c:pt idx="100">
                  <c:v>-1.2190065790719999</c:v>
                </c:pt>
                <c:pt idx="101">
                  <c:v>-1.2687612669770698</c:v>
                </c:pt>
                <c:pt idx="102">
                  <c:v>-1.3173767219302108</c:v>
                </c:pt>
                <c:pt idx="103">
                  <c:v>-1.3648607504895898</c:v>
                </c:pt>
                <c:pt idx="104">
                  <c:v>-1.4112211317807499</c:v>
                </c:pt>
                <c:pt idx="105">
                  <c:v>-1.4564656175382991</c:v>
                </c:pt>
                <c:pt idx="106">
                  <c:v>-1.50060193214775</c:v>
                </c:pt>
                <c:pt idx="107">
                  <c:v>-1.5436377726871298</c:v>
                </c:pt>
                <c:pt idx="108">
                  <c:v>-1.5855808089688108</c:v>
                </c:pt>
                <c:pt idx="109">
                  <c:v>-1.6264386835812201</c:v>
                </c:pt>
                <c:pt idx="110">
                  <c:v>-1.6662190119305209</c:v>
                </c:pt>
                <c:pt idx="111">
                  <c:v>-1.7049293822824476</c:v>
                </c:pt>
                <c:pt idx="112">
                  <c:v>-1.7425773558039699</c:v>
                </c:pt>
                <c:pt idx="113">
                  <c:v>-1.7791704666050301</c:v>
                </c:pt>
                <c:pt idx="114">
                  <c:v>-1.8147162217803201</c:v>
                </c:pt>
                <c:pt idx="115">
                  <c:v>-1.8492221014510009</c:v>
                </c:pt>
                <c:pt idx="116">
                  <c:v>-1.8826955588063901</c:v>
                </c:pt>
                <c:pt idx="117">
                  <c:v>-1.9151440201457801</c:v>
                </c:pt>
                <c:pt idx="118">
                  <c:v>-1.9465748849201201</c:v>
                </c:pt>
                <c:pt idx="119">
                  <c:v>-1.9769955257737617</c:v>
                </c:pt>
                <c:pt idx="120">
                  <c:v>-2.0064132885861898</c:v>
                </c:pt>
                <c:pt idx="121">
                  <c:v>-2.0348354925137975</c:v>
                </c:pt>
                <c:pt idx="122">
                  <c:v>-2.062269430031558</c:v>
                </c:pt>
                <c:pt idx="123">
                  <c:v>-2.0887223669748001</c:v>
                </c:pt>
                <c:pt idx="124">
                  <c:v>-2.1142015425809531</c:v>
                </c:pt>
                <c:pt idx="125">
                  <c:v>-2.1387141695312502</c:v>
                </c:pt>
                <c:pt idx="126">
                  <c:v>-2.1622674339924797</c:v>
                </c:pt>
                <c:pt idx="127">
                  <c:v>-2.1848684956587463</c:v>
                </c:pt>
                <c:pt idx="128">
                  <c:v>-2.20652448779316</c:v>
                </c:pt>
                <c:pt idx="129">
                  <c:v>-2.2272425172695902</c:v>
                </c:pt>
                <c:pt idx="130">
                  <c:v>-2.2470296646144412</c:v>
                </c:pt>
                <c:pt idx="131">
                  <c:v>-2.2658929840482984</c:v>
                </c:pt>
                <c:pt idx="132">
                  <c:v>-2.2838395035277719</c:v>
                </c:pt>
                <c:pt idx="133">
                  <c:v>-2.3008762247871481</c:v>
                </c:pt>
                <c:pt idx="134">
                  <c:v>-2.3170101233801574</c:v>
                </c:pt>
                <c:pt idx="135">
                  <c:v>-2.3322481487217375</c:v>
                </c:pt>
                <c:pt idx="136">
                  <c:v>-2.3465972241296997</c:v>
                </c:pt>
                <c:pt idx="137">
                  <c:v>-2.360064246866532</c:v>
                </c:pt>
                <c:pt idx="138">
                  <c:v>-2.3726560881811078</c:v>
                </c:pt>
                <c:pt idx="139">
                  <c:v>-2.3843795933504199</c:v>
                </c:pt>
                <c:pt idx="140">
                  <c:v>-2.3952415817213102</c:v>
                </c:pt>
                <c:pt idx="141">
                  <c:v>-2.4052488467522197</c:v>
                </c:pt>
                <c:pt idx="142">
                  <c:v>-2.4144081560549382</c:v>
                </c:pt>
                <c:pt idx="143">
                  <c:v>-2.4227262514363019</c:v>
                </c:pt>
                <c:pt idx="144">
                  <c:v>-2.4302098489399317</c:v>
                </c:pt>
                <c:pt idx="145">
                  <c:v>-2.4368656388880261</c:v>
                </c:pt>
                <c:pt idx="146">
                  <c:v>-2.44270028592303</c:v>
                </c:pt>
                <c:pt idx="147">
                  <c:v>-2.4477204290494199</c:v>
                </c:pt>
                <c:pt idx="148">
                  <c:v>-2.4519326816753702</c:v>
                </c:pt>
                <c:pt idx="149">
                  <c:v>-2.455343631654598</c:v>
                </c:pt>
                <c:pt idx="150">
                  <c:v>-2.4579598413279919</c:v>
                </c:pt>
                <c:pt idx="151">
                  <c:v>-2.4597878475654218</c:v>
                </c:pt>
                <c:pt idx="152">
                  <c:v>-2.4608341618074125</c:v>
                </c:pt>
                <c:pt idx="153">
                  <c:v>-2.4611052701069518</c:v>
                </c:pt>
                <c:pt idx="154">
                  <c:v>-2.4606076331711484</c:v>
                </c:pt>
                <c:pt idx="155">
                  <c:v>-2.4593476864030479</c:v>
                </c:pt>
                <c:pt idx="156">
                  <c:v>-2.4573318399433002</c:v>
                </c:pt>
                <c:pt idx="157">
                  <c:v>-2.4545664787119299</c:v>
                </c:pt>
                <c:pt idx="158">
                  <c:v>-2.4510579624500597</c:v>
                </c:pt>
                <c:pt idx="159">
                  <c:v>-2.4468126257616674</c:v>
                </c:pt>
                <c:pt idx="160">
                  <c:v>-2.4418367781552899</c:v>
                </c:pt>
                <c:pt idx="161">
                  <c:v>-2.4361367040857798</c:v>
                </c:pt>
                <c:pt idx="162">
                  <c:v>-2.4297186629960401</c:v>
                </c:pt>
                <c:pt idx="163">
                  <c:v>-2.4225888893587468</c:v>
                </c:pt>
                <c:pt idx="164">
                  <c:v>-2.4147535927181081</c:v>
                </c:pt>
                <c:pt idx="165">
                  <c:v>-2.4062189577315798</c:v>
                </c:pt>
                <c:pt idx="166">
                  <c:v>-2.3969911442116101</c:v>
                </c:pt>
                <c:pt idx="167">
                  <c:v>-2.3870762871673721</c:v>
                </c:pt>
                <c:pt idx="168">
                  <c:v>-2.3764804968464879</c:v>
                </c:pt>
                <c:pt idx="169">
                  <c:v>-2.3652098587768098</c:v>
                </c:pt>
                <c:pt idx="170">
                  <c:v>-2.3532704338080763</c:v>
                </c:pt>
                <c:pt idx="171">
                  <c:v>-2.3406682581537481</c:v>
                </c:pt>
                <c:pt idx="172">
                  <c:v>-2.3274093434326599</c:v>
                </c:pt>
                <c:pt idx="173">
                  <c:v>-2.313499676710788</c:v>
                </c:pt>
                <c:pt idx="174">
                  <c:v>-2.2989452205429899</c:v>
                </c:pt>
                <c:pt idx="175">
                  <c:v>-2.2837519130147501</c:v>
                </c:pt>
                <c:pt idx="176">
                  <c:v>-2.2679256677838699</c:v>
                </c:pt>
                <c:pt idx="177">
                  <c:v>-2.2514723741222582</c:v>
                </c:pt>
                <c:pt idx="178">
                  <c:v>-2.2343978969576526</c:v>
                </c:pt>
                <c:pt idx="179">
                  <c:v>-2.21670807691532</c:v>
                </c:pt>
                <c:pt idx="180">
                  <c:v>-2.1984087303598381</c:v>
                </c:pt>
                <c:pt idx="181">
                  <c:v>-2.1795056494368197</c:v>
                </c:pt>
                <c:pt idx="182">
                  <c:v>-2.1600046021146202</c:v>
                </c:pt>
                <c:pt idx="183">
                  <c:v>-2.1399113322261001</c:v>
                </c:pt>
                <c:pt idx="184">
                  <c:v>-2.1192315595103719</c:v>
                </c:pt>
                <c:pt idx="185">
                  <c:v>-2.0979709796544901</c:v>
                </c:pt>
                <c:pt idx="186">
                  <c:v>-2.0761352643352398</c:v>
                </c:pt>
                <c:pt idx="187">
                  <c:v>-2.0537300612608518</c:v>
                </c:pt>
                <c:pt idx="188">
                  <c:v>-2.0307609942127081</c:v>
                </c:pt>
                <c:pt idx="189">
                  <c:v>-2.0072336630871499</c:v>
                </c:pt>
                <c:pt idx="190">
                  <c:v>-1.98315364393712</c:v>
                </c:pt>
                <c:pt idx="191">
                  <c:v>-1.95852648901398</c:v>
                </c:pt>
                <c:pt idx="192">
                  <c:v>-1.9333577268092013</c:v>
                </c:pt>
                <c:pt idx="193">
                  <c:v>-1.9076528620961108</c:v>
                </c:pt>
                <c:pt idx="194">
                  <c:v>-1.8814173759716408</c:v>
                </c:pt>
                <c:pt idx="195">
                  <c:v>-1.8546567258980609</c:v>
                </c:pt>
                <c:pt idx="196">
                  <c:v>-1.827376345744669</c:v>
                </c:pt>
                <c:pt idx="197">
                  <c:v>-1.799581645829589</c:v>
                </c:pt>
                <c:pt idx="198">
                  <c:v>-1.7712780129615</c:v>
                </c:pt>
                <c:pt idx="199">
                  <c:v>-1.74247081048132</c:v>
                </c:pt>
                <c:pt idx="200">
                  <c:v>-1.7131653783039891</c:v>
                </c:pt>
                <c:pt idx="201">
                  <c:v>-1.6833670329602108</c:v>
                </c:pt>
                <c:pt idx="202">
                  <c:v>-1.65308106763814</c:v>
                </c:pt>
                <c:pt idx="203">
                  <c:v>-1.6223127522251699</c:v>
                </c:pt>
                <c:pt idx="204">
                  <c:v>-1.5910673333496099</c:v>
                </c:pt>
                <c:pt idx="205">
                  <c:v>-1.5593500344225208</c:v>
                </c:pt>
                <c:pt idx="206">
                  <c:v>-1.527166055679319</c:v>
                </c:pt>
                <c:pt idx="207">
                  <c:v>-1.4945205742216501</c:v>
                </c:pt>
                <c:pt idx="208">
                  <c:v>-1.4614187440589799</c:v>
                </c:pt>
                <c:pt idx="209">
                  <c:v>-1.4278656961504779</c:v>
                </c:pt>
                <c:pt idx="210">
                  <c:v>-1.39386653844662</c:v>
                </c:pt>
                <c:pt idx="211">
                  <c:v>-1.3594263559310198</c:v>
                </c:pt>
                <c:pt idx="212">
                  <c:v>-1.3245502106621398</c:v>
                </c:pt>
                <c:pt idx="213">
                  <c:v>-1.2892431418149699</c:v>
                </c:pt>
                <c:pt idx="214">
                  <c:v>-1.25351016572288</c:v>
                </c:pt>
                <c:pt idx="215">
                  <c:v>-1.2173562759192098</c:v>
                </c:pt>
                <c:pt idx="216">
                  <c:v>-1.1807864431791399</c:v>
                </c:pt>
                <c:pt idx="217">
                  <c:v>-1.1438056155613598</c:v>
                </c:pt>
                <c:pt idx="218">
                  <c:v>-1.10641871844977</c:v>
                </c:pt>
                <c:pt idx="219">
                  <c:v>-1.0686306545953199</c:v>
                </c:pt>
                <c:pt idx="220">
                  <c:v>-1.0304463041576499</c:v>
                </c:pt>
                <c:pt idx="221">
                  <c:v>-0.99187052474688198</c:v>
                </c:pt>
                <c:pt idx="222">
                  <c:v>-0.95290815146529395</c:v>
                </c:pt>
                <c:pt idx="223">
                  <c:v>-0.91356399694915658</c:v>
                </c:pt>
                <c:pt idx="224">
                  <c:v>-0.87384285141037477</c:v>
                </c:pt>
                <c:pt idx="225">
                  <c:v>-0.83374948267825089</c:v>
                </c:pt>
                <c:pt idx="226">
                  <c:v>-0.79328863624125501</c:v>
                </c:pt>
                <c:pt idx="227">
                  <c:v>-0.75246503528871544</c:v>
                </c:pt>
                <c:pt idx="228">
                  <c:v>-0.71128338075258257</c:v>
                </c:pt>
                <c:pt idx="229">
                  <c:v>-0.66974835134913902</c:v>
                </c:pt>
                <c:pt idx="230">
                  <c:v>-0.62786460362077889</c:v>
                </c:pt>
                <c:pt idx="231">
                  <c:v>-0.58563677197769437</c:v>
                </c:pt>
                <c:pt idx="232">
                  <c:v>-0.54306946873963557</c:v>
                </c:pt>
                <c:pt idx="233">
                  <c:v>-0.5001672841776551</c:v>
                </c:pt>
                <c:pt idx="234">
                  <c:v>-0.45693478655583408</c:v>
                </c:pt>
                <c:pt idx="235">
                  <c:v>-0.41337652217299536</c:v>
                </c:pt>
                <c:pt idx="236">
                  <c:v>-0.36949701540448898</c:v>
                </c:pt>
                <c:pt idx="237">
                  <c:v>-0.32530076874387953</c:v>
                </c:pt>
                <c:pt idx="238">
                  <c:v>-0.28079226284472297</c:v>
                </c:pt>
                <c:pt idx="239">
                  <c:v>-0.23597595656225312</c:v>
                </c:pt>
                <c:pt idx="240">
                  <c:v>-0.19085628699517401</c:v>
                </c:pt>
                <c:pt idx="241">
                  <c:v>-0.14543766952735018</c:v>
                </c:pt>
                <c:pt idx="242">
                  <c:v>-9.9724497869578571E-2</c:v>
                </c:pt>
                <c:pt idx="243">
                  <c:v>-5.3721144101288497E-2</c:v>
                </c:pt>
                <c:pt idx="244">
                  <c:v>-7.431958712306396E-3</c:v>
                </c:pt>
                <c:pt idx="245">
                  <c:v>3.91387293554252E-2</c:v>
                </c:pt>
                <c:pt idx="246">
                  <c:v>8.598661266610988E-2</c:v>
                </c:pt>
                <c:pt idx="247">
                  <c:v>0.13310740524832901</c:v>
                </c:pt>
                <c:pt idx="248">
                  <c:v>0.18049684255338619</c:v>
                </c:pt>
                <c:pt idx="249">
                  <c:v>0.228150681413477</c:v>
                </c:pt>
                <c:pt idx="250">
                  <c:v>0.27606470000000222</c:v>
                </c:pt>
                <c:pt idx="251">
                  <c:v>0.32423469778183223</c:v>
                </c:pt>
                <c:pt idx="252">
                  <c:v>0.37265649548358021</c:v>
                </c:pt>
                <c:pt idx="253">
                  <c:v>0.42132593504381444</c:v>
                </c:pt>
                <c:pt idx="254">
                  <c:v>0.47023887957339999</c:v>
                </c:pt>
                <c:pt idx="255">
                  <c:v>0.51939121331368776</c:v>
                </c:pt>
                <c:pt idx="256">
                  <c:v>0.56877884159482972</c:v>
                </c:pt>
                <c:pt idx="257">
                  <c:v>0.61839769079401741</c:v>
                </c:pt>
                <c:pt idx="258">
                  <c:v>0.66824370829376345</c:v>
                </c:pt>
                <c:pt idx="259">
                  <c:v>0.71831286244013903</c:v>
                </c:pt>
                <c:pt idx="260">
                  <c:v>0.76860114250109401</c:v>
                </c:pt>
                <c:pt idx="261">
                  <c:v>0.81910455862462805</c:v>
                </c:pt>
                <c:pt idx="262">
                  <c:v>0.86981914179715458</c:v>
                </c:pt>
                <c:pt idx="263">
                  <c:v>0.92074094380170202</c:v>
                </c:pt>
                <c:pt idx="264">
                  <c:v>0.97186603717619646</c:v>
                </c:pt>
                <c:pt idx="265">
                  <c:v>1.02319051517171</c:v>
                </c:pt>
                <c:pt idx="266">
                  <c:v>1.0747104917107901</c:v>
                </c:pt>
                <c:pt idx="267">
                  <c:v>1.1264221013456108</c:v>
                </c:pt>
                <c:pt idx="268">
                  <c:v>1.17832149921634</c:v>
                </c:pt>
                <c:pt idx="269">
                  <c:v>1.2304048610093399</c:v>
                </c:pt>
                <c:pt idx="270">
                  <c:v>1.282668382915489</c:v>
                </c:pt>
                <c:pt idx="271">
                  <c:v>1.3351082815883799</c:v>
                </c:pt>
                <c:pt idx="272">
                  <c:v>1.3877207941026091</c:v>
                </c:pt>
                <c:pt idx="273">
                  <c:v>1.4405021779120899</c:v>
                </c:pt>
                <c:pt idx="274">
                  <c:v>1.4934487108082199</c:v>
                </c:pt>
                <c:pt idx="275">
                  <c:v>1.54655669087824</c:v>
                </c:pt>
                <c:pt idx="276">
                  <c:v>1.5998224364634599</c:v>
                </c:pt>
                <c:pt idx="277">
                  <c:v>1.6532422861174798</c:v>
                </c:pt>
                <c:pt idx="278">
                  <c:v>1.7068125985645299</c:v>
                </c:pt>
                <c:pt idx="279">
                  <c:v>1.7605297526576882</c:v>
                </c:pt>
                <c:pt idx="280">
                  <c:v>1.8143901473371691</c:v>
                </c:pt>
                <c:pt idx="281">
                  <c:v>1.8683902015885501</c:v>
                </c:pt>
                <c:pt idx="282">
                  <c:v>1.92252635440109</c:v>
                </c:pt>
                <c:pt idx="283">
                  <c:v>1.9767950647259309</c:v>
                </c:pt>
                <c:pt idx="284">
                  <c:v>2.03119281143442</c:v>
                </c:pt>
                <c:pt idx="285">
                  <c:v>2.0857160932763299</c:v>
                </c:pt>
                <c:pt idx="286">
                  <c:v>2.1403614288381601</c:v>
                </c:pt>
                <c:pt idx="287">
                  <c:v>2.195125356501392</c:v>
                </c:pt>
                <c:pt idx="288">
                  <c:v>2.2500044344006982</c:v>
                </c:pt>
                <c:pt idx="289">
                  <c:v>2.3049952403822918</c:v>
                </c:pt>
                <c:pt idx="290">
                  <c:v>2.3600943719621319</c:v>
                </c:pt>
                <c:pt idx="291">
                  <c:v>2.4152984462842273</c:v>
                </c:pt>
                <c:pt idx="292">
                  <c:v>2.4706041000788574</c:v>
                </c:pt>
                <c:pt idx="293">
                  <c:v>2.5260079896208874</c:v>
                </c:pt>
                <c:pt idx="294">
                  <c:v>2.5815067906879618</c:v>
                </c:pt>
                <c:pt idx="295">
                  <c:v>2.6370971985188398</c:v>
                </c:pt>
                <c:pt idx="296">
                  <c:v>2.6927759277716281</c:v>
                </c:pt>
                <c:pt idx="297">
                  <c:v>2.7485397124820441</c:v>
                </c:pt>
                <c:pt idx="298">
                  <c:v>2.8043853060216799</c:v>
                </c:pt>
                <c:pt idx="299">
                  <c:v>2.8603094810562797</c:v>
                </c:pt>
                <c:pt idx="300">
                  <c:v>2.9163090295039873</c:v>
                </c:pt>
                <c:pt idx="301">
                  <c:v>2.9723807624936298</c:v>
                </c:pt>
                <c:pt idx="302">
                  <c:v>3.0285215103229342</c:v>
                </c:pt>
                <c:pt idx="303">
                  <c:v>3.0847281224168701</c:v>
                </c:pt>
                <c:pt idx="304">
                  <c:v>3.1409974672858318</c:v>
                </c:pt>
                <c:pt idx="305">
                  <c:v>3.1973264324839801</c:v>
                </c:pt>
                <c:pt idx="306">
                  <c:v>3.253711924567432</c:v>
                </c:pt>
                <c:pt idx="307">
                  <c:v>3.3101508690525701</c:v>
                </c:pt>
                <c:pt idx="308">
                  <c:v>3.3666402103743187</c:v>
                </c:pt>
                <c:pt idx="309">
                  <c:v>3.4231769118443602</c:v>
                </c:pt>
                <c:pt idx="310">
                  <c:v>3.4797579556094398</c:v>
                </c:pt>
                <c:pt idx="311">
                  <c:v>3.5363803426096001</c:v>
                </c:pt>
                <c:pt idx="312">
                  <c:v>3.5930410925364717</c:v>
                </c:pt>
                <c:pt idx="313">
                  <c:v>3.6497372437915034</c:v>
                </c:pt>
                <c:pt idx="314">
                  <c:v>3.70646585344431</c:v>
                </c:pt>
                <c:pt idx="315">
                  <c:v>3.7632239971908099</c:v>
                </c:pt>
                <c:pt idx="316">
                  <c:v>3.8200087693115599</c:v>
                </c:pt>
                <c:pt idx="317">
                  <c:v>3.87681728263007</c:v>
                </c:pt>
                <c:pt idx="318">
                  <c:v>3.9336466684709501</c:v>
                </c:pt>
                <c:pt idx="319">
                  <c:v>3.9904940766182682</c:v>
                </c:pt>
                <c:pt idx="320">
                  <c:v>4.0473566752737602</c:v>
                </c:pt>
                <c:pt idx="321">
                  <c:v>4.1042316510151364</c:v>
                </c:pt>
                <c:pt idx="322">
                  <c:v>4.1611162087543265</c:v>
                </c:pt>
                <c:pt idx="323">
                  <c:v>4.2180075716957264</c:v>
                </c:pt>
                <c:pt idx="324">
                  <c:v>4.2749029812944714</c:v>
                </c:pt>
                <c:pt idx="325">
                  <c:v>4.3317996972147537</c:v>
                </c:pt>
                <c:pt idx="326">
                  <c:v>4.3886949972879563</c:v>
                </c:pt>
                <c:pt idx="327">
                  <c:v>4.4455861774711085</c:v>
                </c:pt>
                <c:pt idx="328">
                  <c:v>4.5024705518049375</c:v>
                </c:pt>
                <c:pt idx="329">
                  <c:v>4.5593454523723134</c:v>
                </c:pt>
                <c:pt idx="330">
                  <c:v>4.6162082292563964</c:v>
                </c:pt>
                <c:pt idx="331">
                  <c:v>4.6730562504989663</c:v>
                </c:pt>
                <c:pt idx="332">
                  <c:v>4.7298869020586602</c:v>
                </c:pt>
                <c:pt idx="333">
                  <c:v>4.7866975877692104</c:v>
                </c:pt>
                <c:pt idx="334">
                  <c:v>4.8434857292977558</c:v>
                </c:pt>
                <c:pt idx="335">
                  <c:v>4.900248766103104</c:v>
                </c:pt>
                <c:pt idx="336">
                  <c:v>4.9569841553939495</c:v>
                </c:pt>
                <c:pt idx="337">
                  <c:v>5.01368937208718</c:v>
                </c:pt>
                <c:pt idx="338">
                  <c:v>5.0703619087661638</c:v>
                </c:pt>
                <c:pt idx="339">
                  <c:v>5.1269992756388865</c:v>
                </c:pt>
                <c:pt idx="340">
                  <c:v>5.1835990004964065</c:v>
                </c:pt>
                <c:pt idx="341">
                  <c:v>5.2401586286709465</c:v>
                </c:pt>
                <c:pt idx="342">
                  <c:v>5.2966757229942933</c:v>
                </c:pt>
                <c:pt idx="343">
                  <c:v>5.3531478637559147</c:v>
                </c:pt>
                <c:pt idx="344">
                  <c:v>5.4095726486614097</c:v>
                </c:pt>
                <c:pt idx="345">
                  <c:v>5.4659476927905599</c:v>
                </c:pt>
                <c:pt idx="346">
                  <c:v>5.5222706285558161</c:v>
                </c:pt>
                <c:pt idx="347">
                  <c:v>5.5785391056604023</c:v>
                </c:pt>
                <c:pt idx="348">
                  <c:v>5.63475079105657</c:v>
                </c:pt>
                <c:pt idx="349">
                  <c:v>5.6909033689039958</c:v>
                </c:pt>
                <c:pt idx="350">
                  <c:v>5.7469945405279859</c:v>
                </c:pt>
                <c:pt idx="351">
                  <c:v>5.8030220243776638</c:v>
                </c:pt>
                <c:pt idx="352">
                  <c:v>5.8589835559843202</c:v>
                </c:pt>
                <c:pt idx="353">
                  <c:v>5.9148768879196396</c:v>
                </c:pt>
                <c:pt idx="354">
                  <c:v>5.9706997897540406</c:v>
                </c:pt>
                <c:pt idx="355">
                  <c:v>6.0264500480147385</c:v>
                </c:pt>
                <c:pt idx="356">
                  <c:v>6.0821254661443298</c:v>
                </c:pt>
                <c:pt idx="357">
                  <c:v>6.1377238644587298</c:v>
                </c:pt>
                <c:pt idx="358">
                  <c:v>6.1932430801056437</c:v>
                </c:pt>
                <c:pt idx="359">
                  <c:v>6.2486809670227697</c:v>
                </c:pt>
                <c:pt idx="360">
                  <c:v>6.3040353958960296</c:v>
                </c:pt>
                <c:pt idx="361">
                  <c:v>6.3593042541178963</c:v>
                </c:pt>
                <c:pt idx="362">
                  <c:v>6.4144854457456075</c:v>
                </c:pt>
                <c:pt idx="363">
                  <c:v>6.4695768914594796</c:v>
                </c:pt>
                <c:pt idx="364">
                  <c:v>6.5245765285210933</c:v>
                </c:pt>
                <c:pt idx="365">
                  <c:v>6.579482310731664</c:v>
                </c:pt>
                <c:pt idx="366">
                  <c:v>6.6342922083901703</c:v>
                </c:pt>
                <c:pt idx="367">
                  <c:v>6.6890042082517764</c:v>
                </c:pt>
                <c:pt idx="368">
                  <c:v>6.7436163134859699</c:v>
                </c:pt>
                <c:pt idx="369">
                  <c:v>6.7981265436348997</c:v>
                </c:pt>
                <c:pt idx="370">
                  <c:v>6.8525329345715562</c:v>
                </c:pt>
                <c:pt idx="371">
                  <c:v>6.9068335384581596</c:v>
                </c:pt>
                <c:pt idx="372">
                  <c:v>6.961026423704336</c:v>
                </c:pt>
                <c:pt idx="373">
                  <c:v>7.0151096749253465</c:v>
                </c:pt>
                <c:pt idx="374">
                  <c:v>7.0690813929004896</c:v>
                </c:pt>
                <c:pt idx="375">
                  <c:v>7.1229396945312464</c:v>
                </c:pt>
                <c:pt idx="376">
                  <c:v>7.1766827127995514</c:v>
                </c:pt>
                <c:pt idx="377">
                  <c:v>7.2303085967261334</c:v>
                </c:pt>
                <c:pt idx="378">
                  <c:v>7.2838155113287062</c:v>
                </c:pt>
                <c:pt idx="379">
                  <c:v>7.3372016375802485</c:v>
                </c:pt>
                <c:pt idx="380">
                  <c:v>7.3904651723673203</c:v>
                </c:pt>
                <c:pt idx="381">
                  <c:v>7.4436043284482203</c:v>
                </c:pt>
                <c:pt idx="382">
                  <c:v>7.4966173344113738</c:v>
                </c:pt>
                <c:pt idx="383">
                  <c:v>7.5495024346335242</c:v>
                </c:pt>
                <c:pt idx="384">
                  <c:v>7.6022578892379569</c:v>
                </c:pt>
                <c:pt idx="385">
                  <c:v>7.6548819740529037</c:v>
                </c:pt>
                <c:pt idx="386">
                  <c:v>7.7073729805696836</c:v>
                </c:pt>
                <c:pt idx="387">
                  <c:v>7.7597292159009514</c:v>
                </c:pt>
                <c:pt idx="388">
                  <c:v>7.8119490027390901</c:v>
                </c:pt>
                <c:pt idx="389">
                  <c:v>7.8640306793143759</c:v>
                </c:pt>
                <c:pt idx="390">
                  <c:v>7.9159725993532604</c:v>
                </c:pt>
                <c:pt idx="391">
                  <c:v>7.9677731320365703</c:v>
                </c:pt>
                <c:pt idx="392">
                  <c:v>8.0194306619580207</c:v>
                </c:pt>
                <c:pt idx="393">
                  <c:v>8.0709435890821108</c:v>
                </c:pt>
                <c:pt idx="394">
                  <c:v>8.1223103287026799</c:v>
                </c:pt>
                <c:pt idx="395">
                  <c:v>8.173529311401019</c:v>
                </c:pt>
                <c:pt idx="396">
                  <c:v>8.2245989830042525</c:v>
                </c:pt>
                <c:pt idx="397">
                  <c:v>8.2755178045434548</c:v>
                </c:pt>
                <c:pt idx="398">
                  <c:v>8.3262842522120177</c:v>
                </c:pt>
                <c:pt idx="399">
                  <c:v>8.37689681732396</c:v>
                </c:pt>
                <c:pt idx="400">
                  <c:v>8.4273540062719992</c:v>
                </c:pt>
                <c:pt idx="401">
                  <c:v>8.4776543404860298</c:v>
                </c:pt>
                <c:pt idx="402">
                  <c:v>8.5277963563913097</c:v>
                </c:pt>
                <c:pt idx="403">
                  <c:v>8.5777786053666194</c:v>
                </c:pt>
                <c:pt idx="404">
                  <c:v>8.6275996537027027</c:v>
                </c:pt>
                <c:pt idx="405">
                  <c:v>8.6772580825603924</c:v>
                </c:pt>
                <c:pt idx="406">
                  <c:v>8.7267524879289802</c:v>
                </c:pt>
                <c:pt idx="407">
                  <c:v>8.7760814805843879</c:v>
                </c:pt>
                <c:pt idx="408">
                  <c:v>8.8252436860474806</c:v>
                </c:pt>
                <c:pt idx="409">
                  <c:v>8.8742377445423202</c:v>
                </c:pt>
                <c:pt idx="410">
                  <c:v>8.9230623109544602</c:v>
                </c:pt>
                <c:pt idx="411">
                  <c:v>8.9717160547891588</c:v>
                </c:pt>
                <c:pt idx="412">
                  <c:v>9.0201976601296501</c:v>
                </c:pt>
                <c:pt idx="413">
                  <c:v>9.0685058255954303</c:v>
                </c:pt>
                <c:pt idx="414">
                  <c:v>9.1166392643005594</c:v>
                </c:pt>
                <c:pt idx="415">
                  <c:v>9.1645967038118599</c:v>
                </c:pt>
                <c:pt idx="416">
                  <c:v>9.2123768861071724</c:v>
                </c:pt>
                <c:pt idx="417">
                  <c:v>9.2599785675336559</c:v>
                </c:pt>
                <c:pt idx="418">
                  <c:v>9.307400518766114</c:v>
                </c:pt>
                <c:pt idx="419">
                  <c:v>9.3546415247650874</c:v>
                </c:pt>
                <c:pt idx="420">
                  <c:v>9.4017003847352605</c:v>
                </c:pt>
                <c:pt idx="421">
                  <c:v>9.4485759120837685</c:v>
                </c:pt>
                <c:pt idx="422">
                  <c:v>9.4952669343782592</c:v>
                </c:pt>
                <c:pt idx="423">
                  <c:v>9.5417722933053302</c:v>
                </c:pt>
                <c:pt idx="424">
                  <c:v>9.5880908446287698</c:v>
                </c:pt>
                <c:pt idx="425">
                  <c:v>9.6342214581477315</c:v>
                </c:pt>
                <c:pt idx="426">
                  <c:v>9.6801630176551239</c:v>
                </c:pt>
                <c:pt idx="427">
                  <c:v>9.7259144208957533</c:v>
                </c:pt>
                <c:pt idx="428">
                  <c:v>9.7714745795247175</c:v>
                </c:pt>
                <c:pt idx="429">
                  <c:v>9.816842419065452</c:v>
                </c:pt>
                <c:pt idx="430">
                  <c:v>9.8620168788683298</c:v>
                </c:pt>
                <c:pt idx="431">
                  <c:v>9.9069969120685588</c:v>
                </c:pt>
                <c:pt idx="432">
                  <c:v>9.9517814855447604</c:v>
                </c:pt>
                <c:pt idx="433">
                  <c:v>9.9963695798770171</c:v>
                </c:pt>
                <c:pt idx="434">
                  <c:v>10.0407601893052</c:v>
                </c:pt>
                <c:pt idx="435">
                  <c:v>10.0849523216873</c:v>
                </c:pt>
                <c:pt idx="436">
                  <c:v>10.128944998457699</c:v>
                </c:pt>
                <c:pt idx="437">
                  <c:v>10.172737254585218</c:v>
                </c:pt>
                <c:pt idx="438">
                  <c:v>10.216328138531694</c:v>
                </c:pt>
                <c:pt idx="439">
                  <c:v>10.259716712209908</c:v>
                </c:pt>
                <c:pt idx="440">
                  <c:v>10.302902050942212</c:v>
                </c:pt>
                <c:pt idx="441">
                  <c:v>10.3458832434185</c:v>
                </c:pt>
                <c:pt idx="442">
                  <c:v>10.388659391654604</c:v>
                </c:pt>
                <c:pt idx="443">
                  <c:v>10.431229610950492</c:v>
                </c:pt>
                <c:pt idx="444">
                  <c:v>10.473593029848807</c:v>
                </c:pt>
                <c:pt idx="445">
                  <c:v>10.5157487900926</c:v>
                </c:pt>
                <c:pt idx="446">
                  <c:v>10.557696046584011</c:v>
                </c:pt>
                <c:pt idx="447">
                  <c:v>10.599433967342407</c:v>
                </c:pt>
                <c:pt idx="448">
                  <c:v>10.640961733462794</c:v>
                </c:pt>
                <c:pt idx="449">
                  <c:v>10.6822785390737</c:v>
                </c:pt>
                <c:pt idx="450">
                  <c:v>10.723383591295898</c:v>
                </c:pt>
                <c:pt idx="451">
                  <c:v>10.764276110200401</c:v>
                </c:pt>
                <c:pt idx="452">
                  <c:v>10.804955328766599</c:v>
                </c:pt>
                <c:pt idx="453">
                  <c:v>10.845420492841004</c:v>
                </c:pt>
                <c:pt idx="454">
                  <c:v>10.885670861095004</c:v>
                </c:pt>
                <c:pt idx="455">
                  <c:v>10.925705704983304</c:v>
                </c:pt>
                <c:pt idx="456">
                  <c:v>10.965524308702411</c:v>
                </c:pt>
                <c:pt idx="457">
                  <c:v>11.005125969148599</c:v>
                </c:pt>
                <c:pt idx="458">
                  <c:v>11.0445099958763</c:v>
                </c:pt>
                <c:pt idx="459">
                  <c:v>11.083675711056401</c:v>
                </c:pt>
                <c:pt idx="460">
                  <c:v>11.122622449434299</c:v>
                </c:pt>
                <c:pt idx="461">
                  <c:v>11.161349558288507</c:v>
                </c:pt>
                <c:pt idx="462">
                  <c:v>11.199856397388707</c:v>
                </c:pt>
                <c:pt idx="463">
                  <c:v>11.238142338953898</c:v>
                </c:pt>
                <c:pt idx="464">
                  <c:v>11.276206767611098</c:v>
                </c:pt>
                <c:pt idx="465">
                  <c:v>11.314049080353</c:v>
                </c:pt>
                <c:pt idx="466">
                  <c:v>11.3516686864967</c:v>
                </c:pt>
                <c:pt idx="467">
                  <c:v>11.389065007641802</c:v>
                </c:pt>
                <c:pt idx="468">
                  <c:v>11.426237477628804</c:v>
                </c:pt>
                <c:pt idx="469">
                  <c:v>11.463185542497007</c:v>
                </c:pt>
                <c:pt idx="470">
                  <c:v>11.4999086604433</c:v>
                </c:pt>
                <c:pt idx="471">
                  <c:v>11.536406301779802</c:v>
                </c:pt>
                <c:pt idx="472">
                  <c:v>11.572677948892904</c:v>
                </c:pt>
                <c:pt idx="473">
                  <c:v>11.608723096200798</c:v>
                </c:pt>
                <c:pt idx="474">
                  <c:v>11.6445412501122</c:v>
                </c:pt>
                <c:pt idx="475">
                  <c:v>11.680131928984199</c:v>
                </c:pt>
                <c:pt idx="476">
                  <c:v>11.715494663081104</c:v>
                </c:pt>
                <c:pt idx="477">
                  <c:v>11.750628994532301</c:v>
                </c:pt>
                <c:pt idx="478">
                  <c:v>11.785534477290502</c:v>
                </c:pt>
                <c:pt idx="479">
                  <c:v>11.8202106770902</c:v>
                </c:pt>
                <c:pt idx="480">
                  <c:v>11.854657171405707</c:v>
                </c:pt>
                <c:pt idx="481">
                  <c:v>11.8888735494098</c:v>
                </c:pt>
                <c:pt idx="482">
                  <c:v>11.9228594119314</c:v>
                </c:pt>
                <c:pt idx="483">
                  <c:v>11.956614371414608</c:v>
                </c:pt>
                <c:pt idx="484">
                  <c:v>11.990138051876</c:v>
                </c:pt>
                <c:pt idx="485">
                  <c:v>12.023430088864007</c:v>
                </c:pt>
                <c:pt idx="486">
                  <c:v>12.056490129416211</c:v>
                </c:pt>
                <c:pt idx="487">
                  <c:v>12.089317832018002</c:v>
                </c:pt>
                <c:pt idx="488">
                  <c:v>12.121912866561001</c:v>
                </c:pt>
                <c:pt idx="489">
                  <c:v>12.154274914301199</c:v>
                </c:pt>
                <c:pt idx="490">
                  <c:v>12.186403667817</c:v>
                </c:pt>
                <c:pt idx="491">
                  <c:v>12.218298830967598</c:v>
                </c:pt>
                <c:pt idx="492">
                  <c:v>12.249960118851698</c:v>
                </c:pt>
                <c:pt idx="493">
                  <c:v>12.2813872577651</c:v>
                </c:pt>
                <c:pt idx="494">
                  <c:v>12.312579985159307</c:v>
                </c:pt>
                <c:pt idx="495">
                  <c:v>12.343538049599704</c:v>
                </c:pt>
                <c:pt idx="496">
                  <c:v>12.3742612107238</c:v>
                </c:pt>
                <c:pt idx="497">
                  <c:v>12.404749239199914</c:v>
                </c:pt>
                <c:pt idx="498">
                  <c:v>12.435001916684502</c:v>
                </c:pt>
                <c:pt idx="499">
                  <c:v>12.465019035781614</c:v>
                </c:pt>
                <c:pt idx="500">
                  <c:v>12.494800399999907</c:v>
                </c:pt>
                <c:pt idx="501">
                  <c:v>12.524345823712098</c:v>
                </c:pt>
                <c:pt idx="502">
                  <c:v>12.5536551321124</c:v>
                </c:pt>
                <c:pt idx="503">
                  <c:v>12.582728161174893</c:v>
                </c:pt>
                <c:pt idx="504">
                  <c:v>12.611564757612401</c:v>
                </c:pt>
                <c:pt idx="505">
                  <c:v>12.640164778833901</c:v>
                </c:pt>
                <c:pt idx="506">
                  <c:v>12.6685280929033</c:v>
                </c:pt>
                <c:pt idx="507">
                  <c:v>12.696654578497807</c:v>
                </c:pt>
                <c:pt idx="508">
                  <c:v>12.7245441248656</c:v>
                </c:pt>
                <c:pt idx="509">
                  <c:v>12.752196631784807</c:v>
                </c:pt>
                <c:pt idx="510">
                  <c:v>12.779612009521207</c:v>
                </c:pt>
                <c:pt idx="511">
                  <c:v>12.806790178786912</c:v>
                </c:pt>
                <c:pt idx="512">
                  <c:v>12.833731070698304</c:v>
                </c:pt>
                <c:pt idx="513">
                  <c:v>12.860434626734508</c:v>
                </c:pt>
                <c:pt idx="514">
                  <c:v>12.886900798695599</c:v>
                </c:pt>
                <c:pt idx="515">
                  <c:v>12.913129548660702</c:v>
                </c:pt>
                <c:pt idx="516">
                  <c:v>12.939120848946599</c:v>
                </c:pt>
                <c:pt idx="517">
                  <c:v>12.9648746820657</c:v>
                </c:pt>
                <c:pt idx="518">
                  <c:v>12.990391040684498</c:v>
                </c:pt>
                <c:pt idx="519">
                  <c:v>13.0156699275815</c:v>
                </c:pt>
                <c:pt idx="520">
                  <c:v>13.040711355606</c:v>
                </c:pt>
                <c:pt idx="521">
                  <c:v>13.065515347636007</c:v>
                </c:pt>
                <c:pt idx="522">
                  <c:v>13.0900819365365</c:v>
                </c:pt>
                <c:pt idx="523">
                  <c:v>13.114411165117893</c:v>
                </c:pt>
                <c:pt idx="524">
                  <c:v>13.138503086093998</c:v>
                </c:pt>
                <c:pt idx="525">
                  <c:v>13.162357762040701</c:v>
                </c:pt>
                <c:pt idx="526">
                  <c:v>13.185975265353798</c:v>
                </c:pt>
                <c:pt idx="527">
                  <c:v>13.209355678207499</c:v>
                </c:pt>
                <c:pt idx="528">
                  <c:v>13.2324990925128</c:v>
                </c:pt>
                <c:pt idx="529">
                  <c:v>13.255405609875307</c:v>
                </c:pt>
                <c:pt idx="530">
                  <c:v>13.278075341554089</c:v>
                </c:pt>
                <c:pt idx="531">
                  <c:v>13.3005084084194</c:v>
                </c:pt>
                <c:pt idx="532">
                  <c:v>13.3227049409114</c:v>
                </c:pt>
                <c:pt idx="533">
                  <c:v>13.344665078998</c:v>
                </c:pt>
                <c:pt idx="534">
                  <c:v>13.3663889721335</c:v>
                </c:pt>
                <c:pt idx="535">
                  <c:v>13.387876779216599</c:v>
                </c:pt>
                <c:pt idx="536">
                  <c:v>13.4091286685486</c:v>
                </c:pt>
                <c:pt idx="537">
                  <c:v>13.430144817792106</c:v>
                </c:pt>
                <c:pt idx="538">
                  <c:v>13.450925413928907</c:v>
                </c:pt>
                <c:pt idx="539">
                  <c:v>13.471470653218207</c:v>
                </c:pt>
                <c:pt idx="540">
                  <c:v>13.491780741155099</c:v>
                </c:pt>
                <c:pt idx="541">
                  <c:v>13.511855892428599</c:v>
                </c:pt>
                <c:pt idx="542">
                  <c:v>13.5316963308805</c:v>
                </c:pt>
                <c:pt idx="543">
                  <c:v>13.551302289462599</c:v>
                </c:pt>
                <c:pt idx="544">
                  <c:v>13.570674010196004</c:v>
                </c:pt>
                <c:pt idx="545">
                  <c:v>13.589811744128699</c:v>
                </c:pt>
                <c:pt idx="546">
                  <c:v>13.608715751294094</c:v>
                </c:pt>
                <c:pt idx="547">
                  <c:v>13.6273863006694</c:v>
                </c:pt>
                <c:pt idx="548">
                  <c:v>13.645823670133593</c:v>
                </c:pt>
                <c:pt idx="549">
                  <c:v>13.664028146425901</c:v>
                </c:pt>
                <c:pt idx="550">
                  <c:v>13.682000025104006</c:v>
                </c:pt>
                <c:pt idx="551">
                  <c:v>13.699739610502107</c:v>
                </c:pt>
                <c:pt idx="552">
                  <c:v>13.717247215689707</c:v>
                </c:pt>
                <c:pt idx="553">
                  <c:v>13.734523162429298</c:v>
                </c:pt>
                <c:pt idx="554">
                  <c:v>13.751567781134998</c:v>
                </c:pt>
                <c:pt idx="555">
                  <c:v>13.768381410830589</c:v>
                </c:pt>
                <c:pt idx="556">
                  <c:v>13.784964399108</c:v>
                </c:pt>
                <c:pt idx="557">
                  <c:v>13.801317102085299</c:v>
                </c:pt>
                <c:pt idx="558">
                  <c:v>13.817439884365411</c:v>
                </c:pt>
                <c:pt idx="559">
                  <c:v>13.8333331189937</c:v>
                </c:pt>
                <c:pt idx="560">
                  <c:v>13.848997187416792</c:v>
                </c:pt>
                <c:pt idx="561">
                  <c:v>13.864432479440714</c:v>
                </c:pt>
                <c:pt idx="562">
                  <c:v>13.879639393189116</c:v>
                </c:pt>
                <c:pt idx="563">
                  <c:v>13.8946183350614</c:v>
                </c:pt>
                <c:pt idx="564">
                  <c:v>13.909369719691204</c:v>
                </c:pt>
                <c:pt idx="565">
                  <c:v>13.923893969904602</c:v>
                </c:pt>
                <c:pt idx="566">
                  <c:v>13.9381915166783</c:v>
                </c:pt>
                <c:pt idx="567">
                  <c:v>13.952262799097907</c:v>
                </c:pt>
                <c:pt idx="568">
                  <c:v>13.9661082643161</c:v>
                </c:pt>
                <c:pt idx="569">
                  <c:v>13.979728367511498</c:v>
                </c:pt>
                <c:pt idx="570">
                  <c:v>13.993123571845899</c:v>
                </c:pt>
                <c:pt idx="571">
                  <c:v>14.006294348423404</c:v>
                </c:pt>
                <c:pt idx="572">
                  <c:v>14.019241176248199</c:v>
                </c:pt>
                <c:pt idx="573">
                  <c:v>14.031964542183299</c:v>
                </c:pt>
                <c:pt idx="574">
                  <c:v>14.044464940908</c:v>
                </c:pt>
                <c:pt idx="575">
                  <c:v>14.056742874877312</c:v>
                </c:pt>
                <c:pt idx="576">
                  <c:v>14.0687988542787</c:v>
                </c:pt>
                <c:pt idx="577">
                  <c:v>14.0806333969921</c:v>
                </c:pt>
                <c:pt idx="578">
                  <c:v>14.092247028546607</c:v>
                </c:pt>
                <c:pt idx="579">
                  <c:v>14.103640282079899</c:v>
                </c:pt>
                <c:pt idx="580">
                  <c:v>14.114813698295698</c:v>
                </c:pt>
                <c:pt idx="581">
                  <c:v>14.1257678254225</c:v>
                </c:pt>
                <c:pt idx="582">
                  <c:v>14.1365032191718</c:v>
                </c:pt>
                <c:pt idx="583">
                  <c:v>14.147020442695888</c:v>
                </c:pt>
                <c:pt idx="584">
                  <c:v>14.157320066546999</c:v>
                </c:pt>
                <c:pt idx="585">
                  <c:v>14.1674026686345</c:v>
                </c:pt>
                <c:pt idx="586">
                  <c:v>14.177268834184202</c:v>
                </c:pt>
                <c:pt idx="587">
                  <c:v>14.1869191556959</c:v>
                </c:pt>
                <c:pt idx="588">
                  <c:v>14.196354232902006</c:v>
                </c:pt>
                <c:pt idx="589">
                  <c:v>14.205574672725307</c:v>
                </c:pt>
                <c:pt idx="590">
                  <c:v>14.214581089238099</c:v>
                </c:pt>
                <c:pt idx="591">
                  <c:v>14.223374103619692</c:v>
                </c:pt>
                <c:pt idx="592">
                  <c:v>14.231954344114893</c:v>
                </c:pt>
                <c:pt idx="593">
                  <c:v>14.240322445992486</c:v>
                </c:pt>
                <c:pt idx="594">
                  <c:v>14.248479051503098</c:v>
                </c:pt>
                <c:pt idx="595">
                  <c:v>14.256424809838007</c:v>
                </c:pt>
                <c:pt idx="596">
                  <c:v>14.2641603770867</c:v>
                </c:pt>
                <c:pt idx="597">
                  <c:v>14.271686416195907</c:v>
                </c:pt>
                <c:pt idx="598">
                  <c:v>14.279003596927208</c:v>
                </c:pt>
                <c:pt idx="599">
                  <c:v>14.286112595815602</c:v>
                </c:pt>
                <c:pt idx="600">
                  <c:v>14.293014096127907</c:v>
                </c:pt>
                <c:pt idx="601">
                  <c:v>14.299708787820798</c:v>
                </c:pt>
                <c:pt idx="602">
                  <c:v>14.306197367498907</c:v>
                </c:pt>
                <c:pt idx="603">
                  <c:v>14.312480538373716</c:v>
                </c:pt>
                <c:pt idx="604">
                  <c:v>14.318559010221007</c:v>
                </c:pt>
                <c:pt idx="605">
                  <c:v>14.324433499339802</c:v>
                </c:pt>
                <c:pt idx="606">
                  <c:v>14.3301047285102</c:v>
                </c:pt>
                <c:pt idx="607">
                  <c:v>14.335573426952099</c:v>
                </c:pt>
                <c:pt idx="608">
                  <c:v>14.340840330282704</c:v>
                </c:pt>
                <c:pt idx="609">
                  <c:v>14.3459061804756</c:v>
                </c:pt>
                <c:pt idx="610">
                  <c:v>14.3507717258186</c:v>
                </c:pt>
                <c:pt idx="611">
                  <c:v>14.355437720871912</c:v>
                </c:pt>
                <c:pt idx="612">
                  <c:v>14.359904926426807</c:v>
                </c:pt>
                <c:pt idx="613">
                  <c:v>14.3641741094635</c:v>
                </c:pt>
                <c:pt idx="614">
                  <c:v>14.368246043109608</c:v>
                </c:pt>
                <c:pt idx="615">
                  <c:v>14.372121506598207</c:v>
                </c:pt>
                <c:pt idx="616">
                  <c:v>14.375801285226611</c:v>
                </c:pt>
                <c:pt idx="617">
                  <c:v>14.379286170313907</c:v>
                </c:pt>
                <c:pt idx="618">
                  <c:v>14.382576959159811</c:v>
                </c:pt>
                <c:pt idx="619">
                  <c:v>14.385674455002507</c:v>
                </c:pt>
                <c:pt idx="620">
                  <c:v>14.3885794669773</c:v>
                </c:pt>
                <c:pt idx="621">
                  <c:v>14.391292810074702</c:v>
                </c:pt>
                <c:pt idx="622">
                  <c:v>14.393815305098602</c:v>
                </c:pt>
                <c:pt idx="623">
                  <c:v>14.396147778624607</c:v>
                </c:pt>
                <c:pt idx="624">
                  <c:v>14.398291062958299</c:v>
                </c:pt>
                <c:pt idx="625">
                  <c:v>14.4002459960937</c:v>
                </c:pt>
                <c:pt idx="626">
                  <c:v>14.402013421671198</c:v>
                </c:pt>
                <c:pt idx="627">
                  <c:v>14.403594188935907</c:v>
                </c:pt>
                <c:pt idx="628">
                  <c:v>14.404989152696199</c:v>
                </c:pt>
                <c:pt idx="629">
                  <c:v>14.4061991732815</c:v>
                </c:pt>
                <c:pt idx="630">
                  <c:v>14.407225116501101</c:v>
                </c:pt>
                <c:pt idx="631">
                  <c:v>14.4080678536018</c:v>
                </c:pt>
                <c:pt idx="632">
                  <c:v>14.408728261226798</c:v>
                </c:pt>
                <c:pt idx="633">
                  <c:v>14.409207221373499</c:v>
                </c:pt>
                <c:pt idx="634">
                  <c:v>14.4095056213521</c:v>
                </c:pt>
                <c:pt idx="635">
                  <c:v>14.409624353743506</c:v>
                </c:pt>
                <c:pt idx="636">
                  <c:v>14.409564316357912</c:v>
                </c:pt>
                <c:pt idx="637">
                  <c:v>14.4093264121929</c:v>
                </c:pt>
                <c:pt idx="638">
                  <c:v>14.408911549391593</c:v>
                </c:pt>
                <c:pt idx="639">
                  <c:v>14.408320641201398</c:v>
                </c:pt>
                <c:pt idx="640">
                  <c:v>14.4075546059318</c:v>
                </c:pt>
                <c:pt idx="641">
                  <c:v>14.4066143669125</c:v>
                </c:pt>
                <c:pt idx="642">
                  <c:v>14.405500852452311</c:v>
                </c:pt>
                <c:pt idx="643">
                  <c:v>14.404214995797</c:v>
                </c:pt>
                <c:pt idx="644">
                  <c:v>14.402757735087407</c:v>
                </c:pt>
                <c:pt idx="645">
                  <c:v>14.401130013318006</c:v>
                </c:pt>
                <c:pt idx="646">
                  <c:v>14.399332778295207</c:v>
                </c:pt>
                <c:pt idx="647">
                  <c:v>14.397366982595399</c:v>
                </c:pt>
                <c:pt idx="648">
                  <c:v>14.395233583523307</c:v>
                </c:pt>
                <c:pt idx="649">
                  <c:v>14.392933543070004</c:v>
                </c:pt>
                <c:pt idx="650">
                  <c:v>14.390467827872007</c:v>
                </c:pt>
                <c:pt idx="651">
                  <c:v>14.387837409168307</c:v>
                </c:pt>
                <c:pt idx="652">
                  <c:v>14.385043262759707</c:v>
                </c:pt>
                <c:pt idx="653">
                  <c:v>14.382086368966618</c:v>
                </c:pt>
                <c:pt idx="654">
                  <c:v>14.378967712587199</c:v>
                </c:pt>
                <c:pt idx="655">
                  <c:v>14.375688282855807</c:v>
                </c:pt>
                <c:pt idx="656">
                  <c:v>14.372249073401507</c:v>
                </c:pt>
                <c:pt idx="657">
                  <c:v>14.368651082205799</c:v>
                </c:pt>
                <c:pt idx="658">
                  <c:v>14.364895311561211</c:v>
                </c:pt>
                <c:pt idx="659">
                  <c:v>14.360982768029611</c:v>
                </c:pt>
                <c:pt idx="660">
                  <c:v>14.356914462400207</c:v>
                </c:pt>
                <c:pt idx="661">
                  <c:v>14.352691409648108</c:v>
                </c:pt>
                <c:pt idx="662">
                  <c:v>14.348314628892492</c:v>
                </c:pt>
                <c:pt idx="663">
                  <c:v>14.343785143354799</c:v>
                </c:pt>
                <c:pt idx="664">
                  <c:v>14.339103980316699</c:v>
                </c:pt>
                <c:pt idx="665">
                  <c:v>14.334272171079299</c:v>
                </c:pt>
                <c:pt idx="666">
                  <c:v>14.3292907509203</c:v>
                </c:pt>
                <c:pt idx="667">
                  <c:v>14.3241607590529</c:v>
                </c:pt>
                <c:pt idx="668">
                  <c:v>14.318883238584007</c:v>
                </c:pt>
                <c:pt idx="669">
                  <c:v>14.313459236472314</c:v>
                </c:pt>
                <c:pt idx="670">
                  <c:v>14.307889803486612</c:v>
                </c:pt>
                <c:pt idx="671">
                  <c:v>14.302175994164207</c:v>
                </c:pt>
                <c:pt idx="672">
                  <c:v>14.296318866769099</c:v>
                </c:pt>
                <c:pt idx="673">
                  <c:v>14.290319483250089</c:v>
                </c:pt>
                <c:pt idx="674">
                  <c:v>14.284178909199193</c:v>
                </c:pt>
                <c:pt idx="675">
                  <c:v>14.2778982138102</c:v>
                </c:pt>
                <c:pt idx="676">
                  <c:v>14.271478469836094</c:v>
                </c:pt>
                <c:pt idx="677">
                  <c:v>14.264920753548299</c:v>
                </c:pt>
                <c:pt idx="678">
                  <c:v>14.258226144694298</c:v>
                </c:pt>
                <c:pt idx="679">
                  <c:v>14.251395726455998</c:v>
                </c:pt>
                <c:pt idx="680">
                  <c:v>14.2444305854084</c:v>
                </c:pt>
                <c:pt idx="681">
                  <c:v>14.237331811477398</c:v>
                </c:pt>
                <c:pt idx="682">
                  <c:v>14.230100497897999</c:v>
                </c:pt>
                <c:pt idx="683">
                  <c:v>14.222737741173001</c:v>
                </c:pt>
                <c:pt idx="684">
                  <c:v>14.215244641031299</c:v>
                </c:pt>
                <c:pt idx="685">
                  <c:v>14.2076223003852</c:v>
                </c:pt>
                <c:pt idx="686">
                  <c:v>14.19987182529</c:v>
                </c:pt>
                <c:pt idx="687">
                  <c:v>14.191994324901501</c:v>
                </c:pt>
                <c:pt idx="688">
                  <c:v>14.183990911434</c:v>
                </c:pt>
                <c:pt idx="689">
                  <c:v>14.175862700119801</c:v>
                </c:pt>
                <c:pt idx="690">
                  <c:v>14.167610809165502</c:v>
                </c:pt>
                <c:pt idx="691">
                  <c:v>14.159236359712507</c:v>
                </c:pt>
                <c:pt idx="692">
                  <c:v>14.1507404757934</c:v>
                </c:pt>
                <c:pt idx="693">
                  <c:v>14.142124284291301</c:v>
                </c:pt>
                <c:pt idx="694">
                  <c:v>14.133388914897798</c:v>
                </c:pt>
                <c:pt idx="695">
                  <c:v>14.1245355000712</c:v>
                </c:pt>
                <c:pt idx="696">
                  <c:v>14.1155651749949</c:v>
                </c:pt>
                <c:pt idx="697">
                  <c:v>14.106479077535306</c:v>
                </c:pt>
                <c:pt idx="698">
                  <c:v>14.097278348200593</c:v>
                </c:pt>
                <c:pt idx="699">
                  <c:v>14.0879641300989</c:v>
                </c:pt>
                <c:pt idx="700">
                  <c:v>14.078537568895907</c:v>
                </c:pt>
                <c:pt idx="701">
                  <c:v>14.068999812774306</c:v>
                </c:pt>
                <c:pt idx="702">
                  <c:v>14.059352012390899</c:v>
                </c:pt>
                <c:pt idx="703">
                  <c:v>14.0495953208353</c:v>
                </c:pt>
                <c:pt idx="704">
                  <c:v>14.039730893588608</c:v>
                </c:pt>
                <c:pt idx="705">
                  <c:v>14.029759888481102</c:v>
                </c:pt>
                <c:pt idx="706">
                  <c:v>14.019683465650798</c:v>
                </c:pt>
                <c:pt idx="707">
                  <c:v>14.009502787501599</c:v>
                </c:pt>
                <c:pt idx="708">
                  <c:v>13.999219018661504</c:v>
                </c:pt>
                <c:pt idx="709">
                  <c:v>13.988833325940902</c:v>
                </c:pt>
                <c:pt idx="710">
                  <c:v>13.978346878291307</c:v>
                </c:pt>
                <c:pt idx="711">
                  <c:v>13.967760846762607</c:v>
                </c:pt>
                <c:pt idx="712">
                  <c:v>13.9570764044625</c:v>
                </c:pt>
                <c:pt idx="713">
                  <c:v>13.946294726513701</c:v>
                </c:pt>
                <c:pt idx="714">
                  <c:v>13.935416990013007</c:v>
                </c:pt>
                <c:pt idx="715">
                  <c:v>13.924444373989312</c:v>
                </c:pt>
                <c:pt idx="716">
                  <c:v>13.913378059361399</c:v>
                </c:pt>
                <c:pt idx="717">
                  <c:v>13.902219228896907</c:v>
                </c:pt>
                <c:pt idx="718">
                  <c:v>13.8909690671703</c:v>
                </c:pt>
                <c:pt idx="719">
                  <c:v>13.8796287605212</c:v>
                </c:pt>
                <c:pt idx="720">
                  <c:v>13.868199497012199</c:v>
                </c:pt>
                <c:pt idx="721">
                  <c:v>13.856682466388014</c:v>
                </c:pt>
                <c:pt idx="722">
                  <c:v>13.845078860032798</c:v>
                </c:pt>
                <c:pt idx="723">
                  <c:v>13.833389870929107</c:v>
                </c:pt>
                <c:pt idx="724">
                  <c:v>13.821616693615907</c:v>
                </c:pt>
                <c:pt idx="725">
                  <c:v>13.809760524146707</c:v>
                </c:pt>
                <c:pt idx="726">
                  <c:v>13.797822560048099</c:v>
                </c:pt>
                <c:pt idx="727">
                  <c:v>13.7858040002775</c:v>
                </c:pt>
                <c:pt idx="728">
                  <c:v>13.773706045182607</c:v>
                </c:pt>
                <c:pt idx="729">
                  <c:v>13.7615298964578</c:v>
                </c:pt>
                <c:pt idx="730">
                  <c:v>13.749276757104299</c:v>
                </c:pt>
                <c:pt idx="731">
                  <c:v>13.736947831387207</c:v>
                </c:pt>
                <c:pt idx="732">
                  <c:v>13.724544324794</c:v>
                </c:pt>
                <c:pt idx="733">
                  <c:v>13.712067443993398</c:v>
                </c:pt>
                <c:pt idx="734">
                  <c:v>13.6995183967929</c:v>
                </c:pt>
                <c:pt idx="735">
                  <c:v>13.686898392097</c:v>
                </c:pt>
                <c:pt idx="736">
                  <c:v>13.674208639866499</c:v>
                </c:pt>
                <c:pt idx="737">
                  <c:v>13.661450351075599</c:v>
                </c:pt>
                <c:pt idx="738">
                  <c:v>13.648624737670398</c:v>
                </c:pt>
                <c:pt idx="739">
                  <c:v>13.635733012527806</c:v>
                </c:pt>
                <c:pt idx="740">
                  <c:v>13.6227763894132</c:v>
                </c:pt>
                <c:pt idx="741">
                  <c:v>13.609756082938604</c:v>
                </c:pt>
                <c:pt idx="742">
                  <c:v>13.5966733085217</c:v>
                </c:pt>
                <c:pt idx="743">
                  <c:v>13.583529282343306</c:v>
                </c:pt>
                <c:pt idx="744">
                  <c:v>13.5703252213059</c:v>
                </c:pt>
                <c:pt idx="745">
                  <c:v>13.5570623429919</c:v>
                </c:pt>
                <c:pt idx="746">
                  <c:v>13.5437418656222</c:v>
                </c:pt>
                <c:pt idx="747">
                  <c:v>13.530365008013792</c:v>
                </c:pt>
                <c:pt idx="748">
                  <c:v>13.5169329895388</c:v>
                </c:pt>
                <c:pt idx="749">
                  <c:v>13.503447030082107</c:v>
                </c:pt>
                <c:pt idx="750">
                  <c:v>13.48990835</c:v>
                </c:pt>
                <c:pt idx="751">
                  <c:v>13.4763181700782</c:v>
                </c:pt>
                <c:pt idx="752">
                  <c:v>13.462677711490199</c:v>
                </c:pt>
                <c:pt idx="753">
                  <c:v>13.448988195755794</c:v>
                </c:pt>
                <c:pt idx="754">
                  <c:v>13.435250844698899</c:v>
                </c:pt>
                <c:pt idx="755">
                  <c:v>13.421466880406207</c:v>
                </c:pt>
                <c:pt idx="756">
                  <c:v>13.407637525185011</c:v>
                </c:pt>
                <c:pt idx="757">
                  <c:v>13.393764001521907</c:v>
                </c:pt>
                <c:pt idx="758">
                  <c:v>13.379847532040811</c:v>
                </c:pt>
                <c:pt idx="759">
                  <c:v>13.365889339461516</c:v>
                </c:pt>
                <c:pt idx="760">
                  <c:v>13.351890646557402</c:v>
                </c:pt>
                <c:pt idx="761">
                  <c:v>13.3378526761141</c:v>
                </c:pt>
                <c:pt idx="762">
                  <c:v>13.323776650888007</c:v>
                </c:pt>
                <c:pt idx="763">
                  <c:v>13.3096637935638</c:v>
                </c:pt>
                <c:pt idx="764">
                  <c:v>13.295515326713399</c:v>
                </c:pt>
                <c:pt idx="765">
                  <c:v>13.281332472753798</c:v>
                </c:pt>
                <c:pt idx="766">
                  <c:v>13.2671164539057</c:v>
                </c:pt>
                <c:pt idx="767">
                  <c:v>13.252868492151299</c:v>
                </c:pt>
                <c:pt idx="768">
                  <c:v>13.238589809193202</c:v>
                </c:pt>
                <c:pt idx="769">
                  <c:v>13.224281626411791</c:v>
                </c:pt>
                <c:pt idx="770">
                  <c:v>13.2099451648246</c:v>
                </c:pt>
                <c:pt idx="771">
                  <c:v>13.1955816450435</c:v>
                </c:pt>
                <c:pt idx="772">
                  <c:v>13.1811922872336</c:v>
                </c:pt>
                <c:pt idx="773">
                  <c:v>13.166778311071598</c:v>
                </c:pt>
                <c:pt idx="774">
                  <c:v>13.152340935703407</c:v>
                </c:pt>
                <c:pt idx="775">
                  <c:v>13.137881379703202</c:v>
                </c:pt>
                <c:pt idx="776">
                  <c:v>13.123400861031</c:v>
                </c:pt>
                <c:pt idx="777">
                  <c:v>13.108900596991401</c:v>
                </c:pt>
                <c:pt idx="778">
                  <c:v>13.094381804191601</c:v>
                </c:pt>
                <c:pt idx="779">
                  <c:v>13.079845698499707</c:v>
                </c:pt>
                <c:pt idx="780">
                  <c:v>13.065293495003004</c:v>
                </c:pt>
                <c:pt idx="781">
                  <c:v>13.050726407966607</c:v>
                </c:pt>
                <c:pt idx="782">
                  <c:v>13.036145650790798</c:v>
                </c:pt>
                <c:pt idx="783">
                  <c:v>13.0215524359703</c:v>
                </c:pt>
                <c:pt idx="784">
                  <c:v>13.006947975052</c:v>
                </c:pt>
                <c:pt idx="785">
                  <c:v>12.9923334785928</c:v>
                </c:pt>
                <c:pt idx="786">
                  <c:v>12.977710156119199</c:v>
                </c:pt>
                <c:pt idx="787">
                  <c:v>12.963079216084312</c:v>
                </c:pt>
                <c:pt idx="788">
                  <c:v>12.9484418658263</c:v>
                </c:pt>
                <c:pt idx="789">
                  <c:v>12.933799311527611</c:v>
                </c:pt>
                <c:pt idx="790">
                  <c:v>12.919152758172</c:v>
                </c:pt>
                <c:pt idx="791">
                  <c:v>12.9045034095035</c:v>
                </c:pt>
                <c:pt idx="792">
                  <c:v>12.889852467984307</c:v>
                </c:pt>
                <c:pt idx="793">
                  <c:v>12.8752011347537</c:v>
                </c:pt>
                <c:pt idx="794">
                  <c:v>12.860550609585411</c:v>
                </c:pt>
                <c:pt idx="795">
                  <c:v>12.845902090846607</c:v>
                </c:pt>
                <c:pt idx="796">
                  <c:v>12.8312567754556</c:v>
                </c:pt>
                <c:pt idx="797">
                  <c:v>12.816615858840807</c:v>
                </c:pt>
                <c:pt idx="798">
                  <c:v>12.801980534898211</c:v>
                </c:pt>
                <c:pt idx="799">
                  <c:v>12.787351995950393</c:v>
                </c:pt>
                <c:pt idx="800">
                  <c:v>12.772731432704004</c:v>
                </c:pt>
                <c:pt idx="801">
                  <c:v>12.7581200342086</c:v>
                </c:pt>
                <c:pt idx="802">
                  <c:v>12.743518987814998</c:v>
                </c:pt>
                <c:pt idx="803">
                  <c:v>12.728929479132994</c:v>
                </c:pt>
                <c:pt idx="804">
                  <c:v>12.714352691989999</c:v>
                </c:pt>
                <c:pt idx="805">
                  <c:v>12.699789808389216</c:v>
                </c:pt>
                <c:pt idx="806">
                  <c:v>12.685242008468107</c:v>
                </c:pt>
                <c:pt idx="807">
                  <c:v>12.670710470456099</c:v>
                </c:pt>
                <c:pt idx="808">
                  <c:v>12.6561963706335</c:v>
                </c:pt>
                <c:pt idx="809">
                  <c:v>12.641700883289499</c:v>
                </c:pt>
                <c:pt idx="810">
                  <c:v>12.627225180680085</c:v>
                </c:pt>
                <c:pt idx="811">
                  <c:v>12.612770432987199</c:v>
                </c:pt>
                <c:pt idx="812">
                  <c:v>12.5983378082759</c:v>
                </c:pt>
                <c:pt idx="813">
                  <c:v>12.583928472453193</c:v>
                </c:pt>
                <c:pt idx="814">
                  <c:v>12.569543589227012</c:v>
                </c:pt>
                <c:pt idx="815">
                  <c:v>12.555184320062507</c:v>
                </c:pt>
                <c:pt idx="816">
                  <c:v>12.540851824142598</c:v>
                </c:pt>
                <c:pt idx="817">
                  <c:v>12.526547258324614</c:v>
                </c:pt>
                <c:pt idx="818">
                  <c:v>12.512271777099498</c:v>
                </c:pt>
                <c:pt idx="819">
                  <c:v>12.498026532549307</c:v>
                </c:pt>
                <c:pt idx="820">
                  <c:v>12.483812674306106</c:v>
                </c:pt>
                <c:pt idx="821">
                  <c:v>12.469631349509914</c:v>
                </c:pt>
                <c:pt idx="822">
                  <c:v>12.455483702766916</c:v>
                </c:pt>
                <c:pt idx="823">
                  <c:v>12.441370876108399</c:v>
                </c:pt>
                <c:pt idx="824">
                  <c:v>12.427294008947706</c:v>
                </c:pt>
                <c:pt idx="825">
                  <c:v>12.413254238039707</c:v>
                </c:pt>
                <c:pt idx="826">
                  <c:v>12.399252697438607</c:v>
                </c:pt>
                <c:pt idx="827">
                  <c:v>12.385290518456411</c:v>
                </c:pt>
                <c:pt idx="828">
                  <c:v>12.371368829620399</c:v>
                </c:pt>
                <c:pt idx="829">
                  <c:v>12.357488756632607</c:v>
                </c:pt>
                <c:pt idx="830">
                  <c:v>12.3436514223272</c:v>
                </c:pt>
                <c:pt idx="831">
                  <c:v>12.329857946628804</c:v>
                </c:pt>
                <c:pt idx="832">
                  <c:v>12.3161094465116</c:v>
                </c:pt>
                <c:pt idx="833">
                  <c:v>12.302407035956511</c:v>
                </c:pt>
                <c:pt idx="834">
                  <c:v>12.2887518259099</c:v>
                </c:pt>
                <c:pt idx="835">
                  <c:v>12.275144924242007</c:v>
                </c:pt>
                <c:pt idx="836">
                  <c:v>12.261587435705104</c:v>
                </c:pt>
                <c:pt idx="837">
                  <c:v>12.248080461891586</c:v>
                </c:pt>
                <c:pt idx="838">
                  <c:v>12.234625101192586</c:v>
                </c:pt>
                <c:pt idx="839">
                  <c:v>12.221222448755691</c:v>
                </c:pt>
                <c:pt idx="840">
                  <c:v>12.2078735964439</c:v>
                </c:pt>
                <c:pt idx="841">
                  <c:v>12.1945796327932</c:v>
                </c:pt>
                <c:pt idx="842">
                  <c:v>12.181341642971294</c:v>
                </c:pt>
                <c:pt idx="843">
                  <c:v>12.168160708735998</c:v>
                </c:pt>
                <c:pt idx="844">
                  <c:v>12.155037908392607</c:v>
                </c:pt>
                <c:pt idx="845">
                  <c:v>12.141974316753398</c:v>
                </c:pt>
                <c:pt idx="846">
                  <c:v>12.128971005095085</c:v>
                </c:pt>
                <c:pt idx="847">
                  <c:v>12.116029041117098</c:v>
                </c:pt>
                <c:pt idx="848">
                  <c:v>12.103149488900099</c:v>
                </c:pt>
                <c:pt idx="849">
                  <c:v>12.090333408864501</c:v>
                </c:pt>
                <c:pt idx="850">
                  <c:v>12.077581857728012</c:v>
                </c:pt>
                <c:pt idx="851">
                  <c:v>12.064895888464402</c:v>
                </c:pt>
                <c:pt idx="852">
                  <c:v>12.052276550261807</c:v>
                </c:pt>
                <c:pt idx="853">
                  <c:v>12.039724888480604</c:v>
                </c:pt>
                <c:pt idx="854">
                  <c:v>12.027241944612193</c:v>
                </c:pt>
                <c:pt idx="855">
                  <c:v>12.014828756236893</c:v>
                </c:pt>
                <c:pt idx="856">
                  <c:v>12.002486356982116</c:v>
                </c:pt>
                <c:pt idx="857">
                  <c:v>11.9902157764809</c:v>
                </c:pt>
                <c:pt idx="858">
                  <c:v>11.978018040330394</c:v>
                </c:pt>
                <c:pt idx="859">
                  <c:v>11.965894170049314</c:v>
                </c:pt>
                <c:pt idx="860">
                  <c:v>11.9538451830371</c:v>
                </c:pt>
                <c:pt idx="861">
                  <c:v>11.941872092531792</c:v>
                </c:pt>
                <c:pt idx="862">
                  <c:v>11.9299759075677</c:v>
                </c:pt>
                <c:pt idx="863">
                  <c:v>11.9181576329352</c:v>
                </c:pt>
                <c:pt idx="864">
                  <c:v>11.906418269137307</c:v>
                </c:pt>
                <c:pt idx="865">
                  <c:v>11.894758812349007</c:v>
                </c:pt>
                <c:pt idx="866">
                  <c:v>11.883180254375107</c:v>
                </c:pt>
                <c:pt idx="867">
                  <c:v>11.871683582608807</c:v>
                </c:pt>
                <c:pt idx="868">
                  <c:v>11.860269779989407</c:v>
                </c:pt>
                <c:pt idx="869">
                  <c:v>11.848939824961002</c:v>
                </c:pt>
                <c:pt idx="870">
                  <c:v>11.8376946914311</c:v>
                </c:pt>
                <c:pt idx="871">
                  <c:v>11.826535348727914</c:v>
                </c:pt>
                <c:pt idx="872">
                  <c:v>11.815462761559207</c:v>
                </c:pt>
                <c:pt idx="873">
                  <c:v>11.804477889970904</c:v>
                </c:pt>
                <c:pt idx="874">
                  <c:v>11.793581689304499</c:v>
                </c:pt>
                <c:pt idx="875">
                  <c:v>11.782775110156299</c:v>
                </c:pt>
                <c:pt idx="876">
                  <c:v>11.7720590983345</c:v>
                </c:pt>
                <c:pt idx="877">
                  <c:v>11.761434594818708</c:v>
                </c:pt>
                <c:pt idx="878">
                  <c:v>11.750902535717307</c:v>
                </c:pt>
                <c:pt idx="879">
                  <c:v>11.7404638522263</c:v>
                </c:pt>
                <c:pt idx="880">
                  <c:v>11.730119470586898</c:v>
                </c:pt>
                <c:pt idx="881">
                  <c:v>11.719870312044399</c:v>
                </c:pt>
                <c:pt idx="882">
                  <c:v>11.709717292806607</c:v>
                </c:pt>
                <c:pt idx="883">
                  <c:v>11.699661324000999</c:v>
                </c:pt>
                <c:pt idx="884">
                  <c:v>11.6897033116344</c:v>
                </c:pt>
                <c:pt idx="885">
                  <c:v>11.6798441565504</c:v>
                </c:pt>
                <c:pt idx="886">
                  <c:v>11.670084754387211</c:v>
                </c:pt>
                <c:pt idx="887">
                  <c:v>11.660425995537302</c:v>
                </c:pt>
                <c:pt idx="888">
                  <c:v>11.650868765104498</c:v>
                </c:pt>
                <c:pt idx="889">
                  <c:v>11.641413942862998</c:v>
                </c:pt>
                <c:pt idx="890">
                  <c:v>11.632062403214301</c:v>
                </c:pt>
                <c:pt idx="891">
                  <c:v>11.622815015147607</c:v>
                </c:pt>
                <c:pt idx="892">
                  <c:v>11.6136726421962</c:v>
                </c:pt>
                <c:pt idx="893">
                  <c:v>11.604636142396499</c:v>
                </c:pt>
                <c:pt idx="894">
                  <c:v>11.595706368246312</c:v>
                </c:pt>
                <c:pt idx="895">
                  <c:v>11.586884166663102</c:v>
                </c:pt>
                <c:pt idx="896">
                  <c:v>11.578170378942101</c:v>
                </c:pt>
                <c:pt idx="897">
                  <c:v>11.569565840714599</c:v>
                </c:pt>
                <c:pt idx="898">
                  <c:v>11.561071381906398</c:v>
                </c:pt>
                <c:pt idx="899">
                  <c:v>11.552687826695916</c:v>
                </c:pt>
                <c:pt idx="900">
                  <c:v>11.544415993471898</c:v>
                </c:pt>
                <c:pt idx="901">
                  <c:v>11.5362566947934</c:v>
                </c:pt>
                <c:pt idx="902">
                  <c:v>11.5282107373459</c:v>
                </c:pt>
                <c:pt idx="903">
                  <c:v>11.520278921901093</c:v>
                </c:pt>
                <c:pt idx="904">
                  <c:v>11.512462043274304</c:v>
                </c:pt>
                <c:pt idx="905">
                  <c:v>11.5047608902834</c:v>
                </c:pt>
                <c:pt idx="906">
                  <c:v>11.497176245706306</c:v>
                </c:pt>
                <c:pt idx="907">
                  <c:v>11.489708886240207</c:v>
                </c:pt>
                <c:pt idx="908">
                  <c:v>11.482359582459207</c:v>
                </c:pt>
                <c:pt idx="909">
                  <c:v>11.475129098772102</c:v>
                </c:pt>
                <c:pt idx="910">
                  <c:v>11.4680181933819</c:v>
                </c:pt>
                <c:pt idx="911">
                  <c:v>11.461027618243406</c:v>
                </c:pt>
                <c:pt idx="912">
                  <c:v>11.4541581190207</c:v>
                </c:pt>
                <c:pt idx="913">
                  <c:v>11.447410435047207</c:v>
                </c:pt>
                <c:pt idx="914">
                  <c:v>11.440785299282506</c:v>
                </c:pt>
                <c:pt idx="915">
                  <c:v>11.434283438270699</c:v>
                </c:pt>
                <c:pt idx="916">
                  <c:v>11.4279055720997</c:v>
                </c:pt>
                <c:pt idx="917">
                  <c:v>11.4216524143584</c:v>
                </c:pt>
                <c:pt idx="918">
                  <c:v>11.415524672095307</c:v>
                </c:pt>
                <c:pt idx="919">
                  <c:v>11.409523045776799</c:v>
                </c:pt>
                <c:pt idx="920">
                  <c:v>11.403648229245908</c:v>
                </c:pt>
                <c:pt idx="921">
                  <c:v>11.3979009096798</c:v>
                </c:pt>
                <c:pt idx="922">
                  <c:v>11.392281767547907</c:v>
                </c:pt>
                <c:pt idx="923">
                  <c:v>11.386791476571602</c:v>
                </c:pt>
                <c:pt idx="924">
                  <c:v>11.381430703680607</c:v>
                </c:pt>
                <c:pt idx="925">
                  <c:v>11.3762001089728</c:v>
                </c:pt>
                <c:pt idx="926">
                  <c:v>11.371100345671399</c:v>
                </c:pt>
                <c:pt idx="927">
                  <c:v>11.366132060083407</c:v>
                </c:pt>
                <c:pt idx="928">
                  <c:v>11.3612958915591</c:v>
                </c:pt>
                <c:pt idx="929">
                  <c:v>11.356592472448511</c:v>
                </c:pt>
                <c:pt idx="930">
                  <c:v>11.352022428060502</c:v>
                </c:pt>
                <c:pt idx="931">
                  <c:v>11.347586376621612</c:v>
                </c:pt>
                <c:pt idx="932">
                  <c:v>11.343284929233199</c:v>
                </c:pt>
                <c:pt idx="933">
                  <c:v>11.339118689830299</c:v>
                </c:pt>
                <c:pt idx="934">
                  <c:v>11.335088255139807</c:v>
                </c:pt>
                <c:pt idx="935">
                  <c:v>11.331194214639106</c:v>
                </c:pt>
                <c:pt idx="936">
                  <c:v>11.327437150513704</c:v>
                </c:pt>
                <c:pt idx="937">
                  <c:v>11.3238176376158</c:v>
                </c:pt>
                <c:pt idx="938">
                  <c:v>11.320336243422608</c:v>
                </c:pt>
                <c:pt idx="939">
                  <c:v>11.316993527994304</c:v>
                </c:pt>
                <c:pt idx="940">
                  <c:v>11.313790043932904</c:v>
                </c:pt>
                <c:pt idx="941">
                  <c:v>11.310726336340107</c:v>
                </c:pt>
                <c:pt idx="942">
                  <c:v>11.3078029427753</c:v>
                </c:pt>
                <c:pt idx="943">
                  <c:v>11.305020393214207</c:v>
                </c:pt>
                <c:pt idx="944">
                  <c:v>11.302379210007507</c:v>
                </c:pt>
                <c:pt idx="945">
                  <c:v>11.299879907837999</c:v>
                </c:pt>
                <c:pt idx="946">
                  <c:v>11.297522993679801</c:v>
                </c:pt>
                <c:pt idx="947">
                  <c:v>11.295308966756998</c:v>
                </c:pt>
                <c:pt idx="948">
                  <c:v>11.293238318499904</c:v>
                </c:pt>
                <c:pt idx="949">
                  <c:v>11.291311532506001</c:v>
                </c:pt>
                <c:pt idx="950">
                  <c:v>11.289529084495999</c:v>
                </c:pt>
                <c:pt idx="951">
                  <c:v>11.287891442273391</c:v>
                </c:pt>
                <c:pt idx="952">
                  <c:v>11.286399065682399</c:v>
                </c:pt>
                <c:pt idx="953">
                  <c:v>11.2850524065655</c:v>
                </c:pt>
                <c:pt idx="954">
                  <c:v>11.2838519087233</c:v>
                </c:pt>
                <c:pt idx="955">
                  <c:v>11.282798007871</c:v>
                </c:pt>
                <c:pt idx="956">
                  <c:v>11.281891131597998</c:v>
                </c:pt>
                <c:pt idx="957">
                  <c:v>11.2811316993253</c:v>
                </c:pt>
                <c:pt idx="958">
                  <c:v>11.280520122264498</c:v>
                </c:pt>
                <c:pt idx="959">
                  <c:v>11.280056803375199</c:v>
                </c:pt>
                <c:pt idx="960">
                  <c:v>11.279742137324211</c:v>
                </c:pt>
                <c:pt idx="961">
                  <c:v>11.279576510443212</c:v>
                </c:pt>
                <c:pt idx="962">
                  <c:v>11.279560300687002</c:v>
                </c:pt>
                <c:pt idx="963">
                  <c:v>11.2796938775921</c:v>
                </c:pt>
                <c:pt idx="964">
                  <c:v>11.279977602234998</c:v>
                </c:pt>
                <c:pt idx="965">
                  <c:v>11.2804118271895</c:v>
                </c:pt>
                <c:pt idx="966">
                  <c:v>11.280996896486707</c:v>
                </c:pt>
                <c:pt idx="967">
                  <c:v>11.281733145571794</c:v>
                </c:pt>
                <c:pt idx="968">
                  <c:v>11.2826209012627</c:v>
                </c:pt>
                <c:pt idx="969">
                  <c:v>11.283660481708999</c:v>
                </c:pt>
                <c:pt idx="970">
                  <c:v>11.284852196349204</c:v>
                </c:pt>
                <c:pt idx="971">
                  <c:v>11.2861963458695</c:v>
                </c:pt>
                <c:pt idx="972">
                  <c:v>11.287693222162202</c:v>
                </c:pt>
                <c:pt idx="973">
                  <c:v>11.289343108283701</c:v>
                </c:pt>
                <c:pt idx="974">
                  <c:v>11.2911462784128</c:v>
                </c:pt>
                <c:pt idx="975">
                  <c:v>11.293102997809207</c:v>
                </c:pt>
                <c:pt idx="976">
                  <c:v>11.295213522771299</c:v>
                </c:pt>
                <c:pt idx="977">
                  <c:v>11.297478100595091</c:v>
                </c:pt>
                <c:pt idx="978">
                  <c:v>11.2998969695314</c:v>
                </c:pt>
                <c:pt idx="979">
                  <c:v>11.302470358745811</c:v>
                </c:pt>
                <c:pt idx="980">
                  <c:v>11.3051984882749</c:v>
                </c:pt>
                <c:pt idx="981">
                  <c:v>11.308081568986307</c:v>
                </c:pt>
                <c:pt idx="982">
                  <c:v>11.311119802536204</c:v>
                </c:pt>
                <c:pt idx="983">
                  <c:v>11.314313381326798</c:v>
                </c:pt>
                <c:pt idx="984">
                  <c:v>11.3176624884664</c:v>
                </c:pt>
                <c:pt idx="985">
                  <c:v>11.321167297726207</c:v>
                </c:pt>
                <c:pt idx="986">
                  <c:v>11.324827973498699</c:v>
                </c:pt>
                <c:pt idx="987">
                  <c:v>11.3286446707568</c:v>
                </c:pt>
                <c:pt idx="988">
                  <c:v>11.332617535011504</c:v>
                </c:pt>
                <c:pt idx="989">
                  <c:v>11.336746702269506</c:v>
                </c:pt>
                <c:pt idx="990">
                  <c:v>11.341032298993207</c:v>
                </c:pt>
                <c:pt idx="991">
                  <c:v>11.345474442057602</c:v>
                </c:pt>
                <c:pt idx="992">
                  <c:v>11.350073238708507</c:v>
                </c:pt>
                <c:pt idx="993">
                  <c:v>11.354828786521299</c:v>
                </c:pt>
                <c:pt idx="994">
                  <c:v>11.359741173359406</c:v>
                </c:pt>
                <c:pt idx="995">
                  <c:v>11.3648104773323</c:v>
                </c:pt>
                <c:pt idx="996">
                  <c:v>11.370036766753007</c:v>
                </c:pt>
                <c:pt idx="997">
                  <c:v>11.375420100098207</c:v>
                </c:pt>
                <c:pt idx="998">
                  <c:v>11.380960525964207</c:v>
                </c:pt>
                <c:pt idx="999">
                  <c:v>11.3866580830271</c:v>
                </c:pt>
                <c:pt idx="1000">
                  <c:v>11.392512800000107</c:v>
                </c:pt>
                <c:pt idx="1001">
                  <c:v>11.398524695591799</c:v>
                </c:pt>
                <c:pt idx="1002">
                  <c:v>11.404693778464907</c:v>
                </c:pt>
                <c:pt idx="1003">
                  <c:v>11.411020047194398</c:v>
                </c:pt>
                <c:pt idx="1004">
                  <c:v>11.417503490225</c:v>
                </c:pt>
                <c:pt idx="1005">
                  <c:v>11.424144085830401</c:v>
                </c:pt>
                <c:pt idx="1006">
                  <c:v>11.430941802071798</c:v>
                </c:pt>
                <c:pt idx="1007">
                  <c:v>11.437896596754404</c:v>
                </c:pt>
                <c:pt idx="1008">
                  <c:v>11.4450084173875</c:v>
                </c:pt>
                <c:pt idx="1009">
                  <c:v>11.4522772011425</c:v>
                </c:pt>
                <c:pt idx="1010">
                  <c:v>11.45970287480962</c:v>
                </c:pt>
                <c:pt idx="1011">
                  <c:v>11.467285354758404</c:v>
                </c:pt>
                <c:pt idx="1012">
                  <c:v>11.475024546894208</c:v>
                </c:pt>
                <c:pt idx="1013">
                  <c:v>11.4829203466174</c:v>
                </c:pt>
                <c:pt idx="1014">
                  <c:v>11.4909726387815</c:v>
                </c:pt>
                <c:pt idx="1015">
                  <c:v>11.4991812976508</c:v>
                </c:pt>
                <c:pt idx="1016">
                  <c:v>11.5075461868601</c:v>
                </c:pt>
                <c:pt idx="1017">
                  <c:v>11.516067159370399</c:v>
                </c:pt>
                <c:pt idx="1018">
                  <c:v>11.524744057430302</c:v>
                </c:pt>
                <c:pt idx="1019">
                  <c:v>11.5335767125322</c:v>
                </c:pt>
                <c:pt idx="1020">
                  <c:v>11.5425649453712</c:v>
                </c:pt>
                <c:pt idx="1021">
                  <c:v>11.551708565802604</c:v>
                </c:pt>
                <c:pt idx="1022">
                  <c:v>11.5610073728018</c:v>
                </c:pt>
                <c:pt idx="1023">
                  <c:v>11.570461154421302</c:v>
                </c:pt>
                <c:pt idx="1024">
                  <c:v>11.580069687748599</c:v>
                </c:pt>
                <c:pt idx="1025">
                  <c:v>11.589832738865612</c:v>
                </c:pt>
                <c:pt idx="1026">
                  <c:v>11.5997500628071</c:v>
                </c:pt>
                <c:pt idx="1027">
                  <c:v>11.609821403516893</c:v>
                </c:pt>
                <c:pt idx="1028">
                  <c:v>11.620046493808704</c:v>
                </c:pt>
                <c:pt idx="1029">
                  <c:v>11.630425055322602</c:v>
                </c:pt>
                <c:pt idx="1030">
                  <c:v>11.640956798484</c:v>
                </c:pt>
                <c:pt idx="1031">
                  <c:v>11.6516414224619</c:v>
                </c:pt>
                <c:pt idx="1032">
                  <c:v>11.662478615127506</c:v>
                </c:pt>
                <c:pt idx="1033">
                  <c:v>11.673468053011</c:v>
                </c:pt>
                <c:pt idx="1034">
                  <c:v>11.684609401261499</c:v>
                </c:pt>
                <c:pt idx="1035">
                  <c:v>11.695902313605107</c:v>
                </c:pt>
                <c:pt idx="1036">
                  <c:v>11.7073464323019</c:v>
                </c:pt>
                <c:pt idx="1037">
                  <c:v>11.718941388105494</c:v>
                </c:pt>
                <c:pt idx="1038">
                  <c:v>11.7306868002211</c:v>
                </c:pt>
                <c:pt idx="1039">
                  <c:v>11.742582276262707</c:v>
                </c:pt>
                <c:pt idx="1040">
                  <c:v>11.7546274122129</c:v>
                </c:pt>
                <c:pt idx="1041">
                  <c:v>11.766821792380698</c:v>
                </c:pt>
                <c:pt idx="1042">
                  <c:v>11.779164989358501</c:v>
                </c:pt>
                <c:pt idx="1043">
                  <c:v>11.791656563982</c:v>
                </c:pt>
                <c:pt idx="1044">
                  <c:v>11.804296065288307</c:v>
                </c:pt>
                <c:pt idx="1045">
                  <c:v>11.817083030472499</c:v>
                </c:pt>
                <c:pt idx="1046">
                  <c:v>11.8300169848481</c:v>
                </c:pt>
                <c:pt idx="1047">
                  <c:v>11.843097441804099</c:v>
                </c:pt>
                <c:pt idx="1048">
                  <c:v>11.8563239027636</c:v>
                </c:pt>
                <c:pt idx="1049">
                  <c:v>11.869695857141618</c:v>
                </c:pt>
                <c:pt idx="1050">
                  <c:v>11.883212782304099</c:v>
                </c:pt>
                <c:pt idx="1051">
                  <c:v>11.896874143525199</c:v>
                </c:pt>
                <c:pt idx="1052">
                  <c:v>11.910679393947007</c:v>
                </c:pt>
                <c:pt idx="1053">
                  <c:v>11.924627974536101</c:v>
                </c:pt>
                <c:pt idx="1054">
                  <c:v>11.9387193140431</c:v>
                </c:pt>
                <c:pt idx="1055">
                  <c:v>11.952952828960012</c:v>
                </c:pt>
                <c:pt idx="1056">
                  <c:v>11.9673279234796</c:v>
                </c:pt>
                <c:pt idx="1057">
                  <c:v>11.981843989452798</c:v>
                </c:pt>
                <c:pt idx="1058">
                  <c:v>11.996500406346607</c:v>
                </c:pt>
                <c:pt idx="1059">
                  <c:v>12.011296541204</c:v>
                </c:pt>
                <c:pt idx="1060">
                  <c:v>12.026231748599701</c:v>
                </c:pt>
                <c:pt idx="1061">
                  <c:v>12.041305370600901</c:v>
                </c:pt>
                <c:pt idx="1062">
                  <c:v>12.056516736724811</c:v>
                </c:pt>
                <c:pt idx="1063">
                  <c:v>12.071865163895193</c:v>
                </c:pt>
                <c:pt idx="1064">
                  <c:v>12.087349956403306</c:v>
                </c:pt>
                <c:pt idx="1065">
                  <c:v>12.102970405864498</c:v>
                </c:pt>
                <c:pt idx="1066">
                  <c:v>12.118725791176489</c:v>
                </c:pt>
                <c:pt idx="1067">
                  <c:v>12.1346153784786</c:v>
                </c:pt>
                <c:pt idx="1068">
                  <c:v>12.150638421109207</c:v>
                </c:pt>
                <c:pt idx="1069">
                  <c:v>12.166794159563612</c:v>
                </c:pt>
                <c:pt idx="1070">
                  <c:v>12.1830818214543</c:v>
                </c:pt>
                <c:pt idx="1071">
                  <c:v>12.1995006214668</c:v>
                </c:pt>
                <c:pt idx="1072">
                  <c:v>12.216049761318398</c:v>
                </c:pt>
                <c:pt idx="1073">
                  <c:v>12.232728429718794</c:v>
                </c:pt>
                <c:pt idx="1074">
                  <c:v>12.249535802325306</c:v>
                </c:pt>
                <c:pt idx="1075">
                  <c:v>12.266471041702101</c:v>
                </c:pt>
                <c:pt idx="1076">
                  <c:v>12.283533297280007</c:v>
                </c:pt>
                <c:pt idx="1077">
                  <c:v>12.300721705312201</c:v>
                </c:pt>
                <c:pt idx="1078">
                  <c:v>12.3180353888342</c:v>
                </c:pt>
                <c:pt idx="1079">
                  <c:v>12.3354734576225</c:v>
                </c:pt>
                <c:pt idx="1080">
                  <c:v>12.353035008150608</c:v>
                </c:pt>
                <c:pt idx="1081">
                  <c:v>12.370719123549707</c:v>
                </c:pt>
                <c:pt idx="1082">
                  <c:v>12.388524873566212</c:v>
                </c:pt>
                <c:pt idx="1083">
                  <c:v>12.406451314518707</c:v>
                </c:pt>
                <c:pt idx="1084">
                  <c:v>12.424497489258204</c:v>
                </c:pt>
                <c:pt idx="1085">
                  <c:v>12.4426624271255</c:v>
                </c:pt>
                <c:pt idx="1086">
                  <c:v>12.4609451439085</c:v>
                </c:pt>
                <c:pt idx="1087">
                  <c:v>12.479344641802102</c:v>
                </c:pt>
                <c:pt idx="1088">
                  <c:v>12.497859909366007</c:v>
                </c:pt>
                <c:pt idx="1089">
                  <c:v>12.516489921482007</c:v>
                </c:pt>
                <c:pt idx="1090">
                  <c:v>12.535233639313599</c:v>
                </c:pt>
                <c:pt idx="1091">
                  <c:v>12.554090010263502</c:v>
                </c:pt>
                <c:pt idx="1092">
                  <c:v>12.573057967931801</c:v>
                </c:pt>
                <c:pt idx="1093">
                  <c:v>12.592136432074406</c:v>
                </c:pt>
                <c:pt idx="1094">
                  <c:v>12.6113243085622</c:v>
                </c:pt>
                <c:pt idx="1095">
                  <c:v>12.630620489336998</c:v>
                </c:pt>
                <c:pt idx="1096">
                  <c:v>12.650023852372801</c:v>
                </c:pt>
                <c:pt idx="1097">
                  <c:v>12.669533261631907</c:v>
                </c:pt>
                <c:pt idx="1098">
                  <c:v>12.689147567023404</c:v>
                </c:pt>
                <c:pt idx="1099">
                  <c:v>12.708865604362593</c:v>
                </c:pt>
                <c:pt idx="1100">
                  <c:v>12.7286861953281</c:v>
                </c:pt>
                <c:pt idx="1101">
                  <c:v>12.748608147420489</c:v>
                </c:pt>
                <c:pt idx="1102">
                  <c:v>12.768630253920607</c:v>
                </c:pt>
                <c:pt idx="1103">
                  <c:v>12.788751293848501</c:v>
                </c:pt>
                <c:pt idx="1104">
                  <c:v>12.808970031919801</c:v>
                </c:pt>
                <c:pt idx="1105">
                  <c:v>12.829285218505811</c:v>
                </c:pt>
                <c:pt idx="1106">
                  <c:v>12.849695589591899</c:v>
                </c:pt>
                <c:pt idx="1107">
                  <c:v>12.870199866733307</c:v>
                </c:pt>
                <c:pt idx="1108">
                  <c:v>12.890796757016608</c:v>
                </c:pt>
                <c:pt idx="1109">
                  <c:v>12.911484953016211</c:v>
                </c:pt>
                <c:pt idx="1110">
                  <c:v>12.932263132751798</c:v>
                </c:pt>
                <c:pt idx="1111">
                  <c:v>12.953129959649011</c:v>
                </c:pt>
                <c:pt idx="1112">
                  <c:v>12.974084082496599</c:v>
                </c:pt>
                <c:pt idx="1113">
                  <c:v>12.9951241354025</c:v>
                </c:pt>
                <c:pt idx="1114">
                  <c:v>13.016248737755999</c:v>
                </c:pt>
                <c:pt idx="1115">
                  <c:v>13.037456494183907</c:v>
                </c:pt>
                <c:pt idx="1116">
                  <c:v>13.058745994507607</c:v>
                </c:pt>
                <c:pt idx="1117">
                  <c:v>13.080115813704207</c:v>
                </c:pt>
                <c:pt idx="1118">
                  <c:v>13.101564511862804</c:v>
                </c:pt>
                <c:pt idx="1119">
                  <c:v>13.1230906341427</c:v>
                </c:pt>
                <c:pt idx="1120">
                  <c:v>13.144692710732798</c:v>
                </c:pt>
                <c:pt idx="1121">
                  <c:v>13.166369256809611</c:v>
                </c:pt>
                <c:pt idx="1122">
                  <c:v>13.188118772494189</c:v>
                </c:pt>
                <c:pt idx="1123">
                  <c:v>13.209939742812301</c:v>
                </c:pt>
                <c:pt idx="1124">
                  <c:v>13.231830637651401</c:v>
                </c:pt>
                <c:pt idx="1125">
                  <c:v>13.253789911718806</c:v>
                </c:pt>
                <c:pt idx="1126">
                  <c:v>13.275816004501307</c:v>
                </c:pt>
                <c:pt idx="1127">
                  <c:v>13.297907340222601</c:v>
                </c:pt>
                <c:pt idx="1128">
                  <c:v>13.320062327800199</c:v>
                </c:pt>
                <c:pt idx="1129">
                  <c:v>13.3422793608066</c:v>
                </c:pt>
                <c:pt idx="1130">
                  <c:v>13.364556817424816</c:v>
                </c:pt>
                <c:pt idx="1131">
                  <c:v>13.386893060408006</c:v>
                </c:pt>
                <c:pt idx="1132">
                  <c:v>13.409286437038611</c:v>
                </c:pt>
                <c:pt idx="1133">
                  <c:v>13.431735279084107</c:v>
                </c:pt>
                <c:pt idx="1134">
                  <c:v>13.4542379027565</c:v>
                </c:pt>
                <c:pt idx="1135">
                  <c:v>13.476792608673007</c:v>
                </c:pt>
                <c:pt idx="1136">
                  <c:v>13.4993976818095</c:v>
                </c:pt>
                <c:pt idx="1137">
                  <c:v>13.522051391462202</c:v>
                </c:pt>
                <c:pt idx="1138">
                  <c:v>13.544751991205898</c:v>
                </c:pt>
                <c:pt idx="1139">
                  <c:v>13.567497718851007</c:v>
                </c:pt>
                <c:pt idx="1140">
                  <c:v>13.5902867964008</c:v>
                </c:pt>
                <c:pt idx="1141">
                  <c:v>13.613117430013901</c:v>
                </c:pt>
                <c:pt idx="1142">
                  <c:v>13.635987809957706</c:v>
                </c:pt>
                <c:pt idx="1143">
                  <c:v>13.658896110568207</c:v>
                </c:pt>
                <c:pt idx="1144">
                  <c:v>13.681840490211492</c:v>
                </c:pt>
                <c:pt idx="1145">
                  <c:v>13.7048190912362</c:v>
                </c:pt>
                <c:pt idx="1146">
                  <c:v>13.7278300399367</c:v>
                </c:pt>
                <c:pt idx="1147">
                  <c:v>13.750871446509198</c:v>
                </c:pt>
                <c:pt idx="1148">
                  <c:v>13.7739414050093</c:v>
                </c:pt>
                <c:pt idx="1149">
                  <c:v>13.797037993313101</c:v>
                </c:pt>
                <c:pt idx="1150">
                  <c:v>13.8201592730721</c:v>
                </c:pt>
                <c:pt idx="1151">
                  <c:v>13.843303289673401</c:v>
                </c:pt>
                <c:pt idx="1152">
                  <c:v>13.866468072197907</c:v>
                </c:pt>
                <c:pt idx="1153">
                  <c:v>13.889651633378007</c:v>
                </c:pt>
                <c:pt idx="1154">
                  <c:v>13.912851969556099</c:v>
                </c:pt>
                <c:pt idx="1155">
                  <c:v>13.936067060642699</c:v>
                </c:pt>
                <c:pt idx="1156">
                  <c:v>13.959294870075611</c:v>
                </c:pt>
                <c:pt idx="1157">
                  <c:v>13.982533344775804</c:v>
                </c:pt>
                <c:pt idx="1158">
                  <c:v>14.005780415109314</c:v>
                </c:pt>
                <c:pt idx="1159">
                  <c:v>14.029033994842004</c:v>
                </c:pt>
                <c:pt idx="1160">
                  <c:v>14.052291981099801</c:v>
                </c:pt>
                <c:pt idx="1161">
                  <c:v>14.075552254326416</c:v>
                </c:pt>
                <c:pt idx="1162">
                  <c:v>14.0988126782424</c:v>
                </c:pt>
                <c:pt idx="1163">
                  <c:v>14.1220710998009</c:v>
                </c:pt>
                <c:pt idx="1164">
                  <c:v>14.1453253491496</c:v>
                </c:pt>
                <c:pt idx="1165">
                  <c:v>14.168573239586607</c:v>
                </c:pt>
                <c:pt idx="1166">
                  <c:v>14.1918125675176</c:v>
                </c:pt>
                <c:pt idx="1167">
                  <c:v>14.215041112418101</c:v>
                </c:pt>
                <c:pt idx="1168">
                  <c:v>14.238256636787799</c:v>
                </c:pt>
                <c:pt idx="1169">
                  <c:v>14.2614568861111</c:v>
                </c:pt>
                <c:pt idx="1170">
                  <c:v>14.2846395888135</c:v>
                </c:pt>
                <c:pt idx="1171">
                  <c:v>14.307802456222307</c:v>
                </c:pt>
                <c:pt idx="1172">
                  <c:v>14.330943182522898</c:v>
                </c:pt>
                <c:pt idx="1173">
                  <c:v>14.3540594447177</c:v>
                </c:pt>
                <c:pt idx="1174">
                  <c:v>14.3771489025851</c:v>
                </c:pt>
                <c:pt idx="1175">
                  <c:v>14.400209198635199</c:v>
                </c:pt>
                <c:pt idx="1176">
                  <c:v>14.423237958072207</c:v>
                </c:pt>
                <c:pt idx="1177">
                  <c:v>14.4462327887494</c:v>
                </c:pt>
                <c:pt idx="1178">
                  <c:v>14.469191281127307</c:v>
                </c:pt>
                <c:pt idx="1179">
                  <c:v>14.4921110082347</c:v>
                </c:pt>
                <c:pt idx="1180">
                  <c:v>14.514989525625007</c:v>
                </c:pt>
                <c:pt idx="1181">
                  <c:v>14.537824371333798</c:v>
                </c:pt>
                <c:pt idx="1182">
                  <c:v>14.560613065838202</c:v>
                </c:pt>
                <c:pt idx="1183">
                  <c:v>14.583353112016701</c:v>
                </c:pt>
                <c:pt idx="1184">
                  <c:v>14.6060419951031</c:v>
                </c:pt>
                <c:pt idx="1185">
                  <c:v>14.628677182648794</c:v>
                </c:pt>
                <c:pt idx="1186">
                  <c:v>14.6512561244807</c:v>
                </c:pt>
                <c:pt idx="1187">
                  <c:v>14.673776252656006</c:v>
                </c:pt>
                <c:pt idx="1188">
                  <c:v>14.6962349814248</c:v>
                </c:pt>
                <c:pt idx="1189">
                  <c:v>14.718629707185798</c:v>
                </c:pt>
                <c:pt idx="1190">
                  <c:v>14.7409578084446</c:v>
                </c:pt>
                <c:pt idx="1191">
                  <c:v>14.7632166457733</c:v>
                </c:pt>
                <c:pt idx="1192">
                  <c:v>14.785403561768407</c:v>
                </c:pt>
                <c:pt idx="1193">
                  <c:v>14.807515881007102</c:v>
                </c:pt>
                <c:pt idx="1194">
                  <c:v>14.829550910009807</c:v>
                </c:pt>
                <c:pt idx="1195">
                  <c:v>14.851505937193007</c:v>
                </c:pt>
                <c:pt idx="1196">
                  <c:v>14.8733782328309</c:v>
                </c:pt>
                <c:pt idx="1197">
                  <c:v>14.895165049015199</c:v>
                </c:pt>
                <c:pt idx="1198">
                  <c:v>14.916863619609211</c:v>
                </c:pt>
                <c:pt idx="1199">
                  <c:v>14.938471160206793</c:v>
                </c:pt>
                <c:pt idx="1200">
                  <c:v>14.959984868096214</c:v>
                </c:pt>
                <c:pt idx="1201">
                  <c:v>14.9814019222102</c:v>
                </c:pt>
                <c:pt idx="1202">
                  <c:v>15.0027194830891</c:v>
                </c:pt>
                <c:pt idx="1203">
                  <c:v>15.023934692840102</c:v>
                </c:pt>
                <c:pt idx="1204">
                  <c:v>15.045044675091207</c:v>
                </c:pt>
                <c:pt idx="1205">
                  <c:v>15.066046534953111</c:v>
                </c:pt>
                <c:pt idx="1206">
                  <c:v>15.086937358975707</c:v>
                </c:pt>
                <c:pt idx="1207">
                  <c:v>15.107714215107707</c:v>
                </c:pt>
                <c:pt idx="1208">
                  <c:v>15.128374152652789</c:v>
                </c:pt>
                <c:pt idx="1209">
                  <c:v>15.148914202231193</c:v>
                </c:pt>
                <c:pt idx="1210">
                  <c:v>15.169331375733202</c:v>
                </c:pt>
                <c:pt idx="1211">
                  <c:v>15.1896226662821</c:v>
                </c:pt>
                <c:pt idx="1212">
                  <c:v>15.2097850481909</c:v>
                </c:pt>
                <c:pt idx="1213">
                  <c:v>15.229815476917301</c:v>
                </c:pt>
                <c:pt idx="1214">
                  <c:v>15.2497108890286</c:v>
                </c:pt>
                <c:pt idx="1215">
                  <c:v>15.2694682021541</c:v>
                </c:pt>
                <c:pt idx="1216">
                  <c:v>15.289084314944912</c:v>
                </c:pt>
                <c:pt idx="1217">
                  <c:v>15.3085561070344</c:v>
                </c:pt>
                <c:pt idx="1218">
                  <c:v>15.327880438994304</c:v>
                </c:pt>
                <c:pt idx="1219">
                  <c:v>15.3470541522929</c:v>
                </c:pt>
                <c:pt idx="1220">
                  <c:v>15.3660740692541</c:v>
                </c:pt>
                <c:pt idx="1221">
                  <c:v>15.384936993016607</c:v>
                </c:pt>
                <c:pt idx="1222">
                  <c:v>15.403639707489214</c:v>
                </c:pt>
                <c:pt idx="1223">
                  <c:v>15.422178977312401</c:v>
                </c:pt>
                <c:pt idx="1224">
                  <c:v>15.4405515478152</c:v>
                </c:pt>
                <c:pt idx="1225">
                  <c:v>15.458754144971801</c:v>
                </c:pt>
                <c:pt idx="1226">
                  <c:v>15.476783475363307</c:v>
                </c:pt>
                <c:pt idx="1227">
                  <c:v>15.494636226132707</c:v>
                </c:pt>
                <c:pt idx="1228">
                  <c:v>15.512309064945002</c:v>
                </c:pt>
                <c:pt idx="1229">
                  <c:v>15.529798639945804</c:v>
                </c:pt>
                <c:pt idx="1230">
                  <c:v>15.547101579717999</c:v>
                </c:pt>
                <c:pt idx="1231">
                  <c:v>15.564214493239801</c:v>
                </c:pt>
                <c:pt idx="1232">
                  <c:v>15.5811339698458</c:v>
                </c:pt>
                <c:pt idx="1233">
                  <c:v>15.597856579183407</c:v>
                </c:pt>
                <c:pt idx="1234">
                  <c:v>15.614378871168999</c:v>
                </c:pt>
                <c:pt idx="1235">
                  <c:v>15.6306973759513</c:v>
                </c:pt>
                <c:pt idx="1236">
                  <c:v>15.646808603864701</c:v>
                </c:pt>
                <c:pt idx="1237">
                  <c:v>15.662709045389807</c:v>
                </c:pt>
                <c:pt idx="1238">
                  <c:v>15.678395171111891</c:v>
                </c:pt>
                <c:pt idx="1239">
                  <c:v>15.693863431678601</c:v>
                </c:pt>
                <c:pt idx="1240">
                  <c:v>15.709110257757599</c:v>
                </c:pt>
                <c:pt idx="1241">
                  <c:v>15.724132059996602</c:v>
                </c:pt>
                <c:pt idx="1242">
                  <c:v>15.738925228979891</c:v>
                </c:pt>
                <c:pt idx="1243">
                  <c:v>15.753486135186812</c:v>
                </c:pt>
                <c:pt idx="1244">
                  <c:v>15.767811128951998</c:v>
                </c:pt>
                <c:pt idx="1245">
                  <c:v>15.7818965404207</c:v>
                </c:pt>
                <c:pt idx="1246">
                  <c:v>15.795738679508807</c:v>
                </c:pt>
                <c:pt idx="1247">
                  <c:v>15.809333835860807</c:v>
                </c:pt>
                <c:pt idx="1248">
                  <c:v>15.822678278809011</c:v>
                </c:pt>
                <c:pt idx="1249">
                  <c:v>15.835768257328507</c:v>
                </c:pt>
                <c:pt idx="1250">
                  <c:v>15.848600000000101</c:v>
                </c:pt>
                <c:pt idx="1251">
                  <c:v>15.861169714965307</c:v>
                </c:pt>
                <c:pt idx="1252">
                  <c:v>15.873473589884608</c:v>
                </c:pt>
                <c:pt idx="1253">
                  <c:v>15.885507791898307</c:v>
                </c:pt>
                <c:pt idx="1254">
                  <c:v>15.897268467582698</c:v>
                </c:pt>
                <c:pt idx="1255">
                  <c:v>15.908751742906698</c:v>
                </c:pt>
                <c:pt idx="1256">
                  <c:v>15.919953723195398</c:v>
                </c:pt>
                <c:pt idx="1257">
                  <c:v>15.930870493083299</c:v>
                </c:pt>
                <c:pt idx="1258">
                  <c:v>15.9414981164733</c:v>
                </c:pt>
                <c:pt idx="1259">
                  <c:v>15.951832636499507</c:v>
                </c:pt>
                <c:pt idx="1260">
                  <c:v>15.961870075478204</c:v>
                </c:pt>
                <c:pt idx="1261">
                  <c:v>15.971606434871402</c:v>
                </c:pt>
                <c:pt idx="1262">
                  <c:v>15.981037695244908</c:v>
                </c:pt>
                <c:pt idx="1263">
                  <c:v>15.990159816223708</c:v>
                </c:pt>
                <c:pt idx="1264">
                  <c:v>15.998968736451394</c:v>
                </c:pt>
                <c:pt idx="1265">
                  <c:v>16.007460373552099</c:v>
                </c:pt>
                <c:pt idx="1266">
                  <c:v>16.015630624081499</c:v>
                </c:pt>
                <c:pt idx="1267">
                  <c:v>16.023475363490615</c:v>
                </c:pt>
                <c:pt idx="1268">
                  <c:v>16.030990446084314</c:v>
                </c:pt>
                <c:pt idx="1269">
                  <c:v>16.0381717049749</c:v>
                </c:pt>
                <c:pt idx="1270">
                  <c:v>16.045014952045602</c:v>
                </c:pt>
                <c:pt idx="1271">
                  <c:v>16.051515977905886</c:v>
                </c:pt>
                <c:pt idx="1272">
                  <c:v>16.057670551849501</c:v>
                </c:pt>
                <c:pt idx="1273">
                  <c:v>16.063474421814423</c:v>
                </c:pt>
                <c:pt idx="1274">
                  <c:v>16.068923314341379</c:v>
                </c:pt>
                <c:pt idx="1275">
                  <c:v>16.074012934528589</c:v>
                </c:pt>
                <c:pt idx="1276">
                  <c:v>16.078738965993686</c:v>
                </c:pt>
                <c:pt idx="1277">
                  <c:v>16.083097070832487</c:v>
                </c:pt>
                <c:pt idx="1278">
                  <c:v>16.08708288957218</c:v>
                </c:pt>
                <c:pt idx="1279">
                  <c:v>16.09069204113608</c:v>
                </c:pt>
                <c:pt idx="1280">
                  <c:v>16.093920122797414</c:v>
                </c:pt>
                <c:pt idx="1281">
                  <c:v>16.096762710137586</c:v>
                </c:pt>
                <c:pt idx="1282">
                  <c:v>16.099215357009101</c:v>
                </c:pt>
                <c:pt idx="1283">
                  <c:v>16.101273595487601</c:v>
                </c:pt>
                <c:pt idx="1284">
                  <c:v>16.102932935834687</c:v>
                </c:pt>
                <c:pt idx="1285">
                  <c:v>16.104188866453313</c:v>
                </c:pt>
                <c:pt idx="1286">
                  <c:v>16.105036853848887</c:v>
                </c:pt>
                <c:pt idx="1287">
                  <c:v>16.105472342584189</c:v>
                </c:pt>
                <c:pt idx="1288">
                  <c:v>16.105490755240705</c:v>
                </c:pt>
                <c:pt idx="1289">
                  <c:v>16.105087492375187</c:v>
                </c:pt>
                <c:pt idx="1290">
                  <c:v>16.104257932478198</c:v>
                </c:pt>
                <c:pt idx="1291">
                  <c:v>16.102997431932099</c:v>
                </c:pt>
                <c:pt idx="1292">
                  <c:v>16.101301324970805</c:v>
                </c:pt>
                <c:pt idx="1293">
                  <c:v>16.099164923636213</c:v>
                </c:pt>
                <c:pt idx="1294">
                  <c:v>16.096583517736502</c:v>
                </c:pt>
                <c:pt idx="1295">
                  <c:v>16.093552374806688</c:v>
                </c:pt>
                <c:pt idx="1296">
                  <c:v>16.090066740063602</c:v>
                </c:pt>
                <c:pt idx="1297">
                  <c:v>16.086121836367571</c:v>
                </c:pt>
                <c:pt idx="1298">
                  <c:v>16.081712864177771</c:v>
                </c:pt>
                <c:pt idx="1299">
                  <c:v>16.0768350015117</c:v>
                </c:pt>
                <c:pt idx="1300">
                  <c:v>16.0714834039041</c:v>
                </c:pt>
                <c:pt idx="1301">
                  <c:v>16.06565320436448</c:v>
                </c:pt>
                <c:pt idx="1302">
                  <c:v>16.059339513333679</c:v>
                </c:pt>
                <c:pt idx="1303">
                  <c:v>16.0525374186461</c:v>
                </c:pt>
                <c:pt idx="1304">
                  <c:v>16.04524198548588</c:v>
                </c:pt>
                <c:pt idx="1305">
                  <c:v>16.037448256342987</c:v>
                </c:pt>
                <c:pt idx="1306">
                  <c:v>16.0291512509746</c:v>
                </c:pt>
                <c:pt idx="1307">
                  <c:v>16.020345966363589</c:v>
                </c:pt>
                <c:pt idx="1308">
                  <c:v>16.011027376672899</c:v>
                </c:pt>
                <c:pt idx="1309">
                  <c:v>16.001190433208698</c:v>
                </c:pt>
                <c:pt idx="1310">
                  <c:v>15.990830064375604</c:v>
                </c:pt>
                <c:pt idx="1311">
                  <c:v>15.9799411756344</c:v>
                </c:pt>
                <c:pt idx="1312">
                  <c:v>15.968518649463499</c:v>
                </c:pt>
                <c:pt idx="1313">
                  <c:v>15.956557345315407</c:v>
                </c:pt>
                <c:pt idx="1314">
                  <c:v>15.944052099572</c:v>
                </c:pt>
                <c:pt idx="1315">
                  <c:v>15.930997725510299</c:v>
                </c:pt>
                <c:pt idx="1316">
                  <c:v>15.9173890132525</c:v>
                </c:pt>
                <c:pt idx="1317">
                  <c:v>15.9032207297274</c:v>
                </c:pt>
                <c:pt idx="1318">
                  <c:v>15.888487618632707</c:v>
                </c:pt>
                <c:pt idx="1319">
                  <c:v>15.873184400387007</c:v>
                </c:pt>
                <c:pt idx="1320">
                  <c:v>15.8573057720902</c:v>
                </c:pt>
                <c:pt idx="1321">
                  <c:v>15.840846407485607</c:v>
                </c:pt>
                <c:pt idx="1322">
                  <c:v>15.823800956911199</c:v>
                </c:pt>
                <c:pt idx="1323">
                  <c:v>15.806164047262907</c:v>
                </c:pt>
                <c:pt idx="1324">
                  <c:v>15.787930281953001</c:v>
                </c:pt>
                <c:pt idx="1325">
                  <c:v>15.769094240865307</c:v>
                </c:pt>
                <c:pt idx="1326">
                  <c:v>15.749650480314298</c:v>
                </c:pt>
                <c:pt idx="1327">
                  <c:v>15.729593533007211</c:v>
                </c:pt>
                <c:pt idx="1328">
                  <c:v>15.708917907996698</c:v>
                </c:pt>
                <c:pt idx="1329">
                  <c:v>15.687618090641099</c:v>
                </c:pt>
                <c:pt idx="1330">
                  <c:v>15.665688542566107</c:v>
                </c:pt>
                <c:pt idx="1331">
                  <c:v>15.643123701617785</c:v>
                </c:pt>
                <c:pt idx="1332">
                  <c:v>15.619917981823598</c:v>
                </c:pt>
                <c:pt idx="1333">
                  <c:v>15.596065773351301</c:v>
                </c:pt>
                <c:pt idx="1334">
                  <c:v>15.571561442464592</c:v>
                </c:pt>
                <c:pt idx="1335">
                  <c:v>15.546399331484899</c:v>
                </c:pt>
                <c:pt idx="1336">
                  <c:v>15.5205737587466</c:v>
                </c:pt>
                <c:pt idx="1337">
                  <c:v>15.4940790185557</c:v>
                </c:pt>
                <c:pt idx="1338">
                  <c:v>15.466909381149907</c:v>
                </c:pt>
                <c:pt idx="1339">
                  <c:v>15.4390590926564</c:v>
                </c:pt>
                <c:pt idx="1340">
                  <c:v>15.410522375047504</c:v>
                </c:pt>
                <c:pt idx="1341">
                  <c:v>15.3812934261023</c:v>
                </c:pt>
                <c:pt idx="1342">
                  <c:v>15.351366419364211</c:v>
                </c:pt>
                <c:pt idx="1343">
                  <c:v>15.320735504095607</c:v>
                </c:pt>
                <c:pt idx="1344">
                  <c:v>15.2893948052428</c:v>
                </c:pt>
                <c:pt idx="1345">
                  <c:v>15.2573384233886</c:v>
                </c:pt>
                <c:pt idx="1346">
                  <c:v>15.224560434712201</c:v>
                </c:pt>
                <c:pt idx="1347">
                  <c:v>15.191054890948207</c:v>
                </c:pt>
                <c:pt idx="1348">
                  <c:v>15.156815819345107</c:v>
                </c:pt>
                <c:pt idx="1349">
                  <c:v>15.121837222622</c:v>
                </c:pt>
                <c:pt idx="1350">
                  <c:v>15.086113078927907</c:v>
                </c:pt>
                <c:pt idx="1351">
                  <c:v>15.0496373418015</c:v>
                </c:pt>
                <c:pt idx="1352">
                  <c:v>15.0124039401238</c:v>
                </c:pt>
                <c:pt idx="1353">
                  <c:v>14.974406778084807</c:v>
                </c:pt>
                <c:pt idx="1354">
                  <c:v>14.935639735135707</c:v>
                </c:pt>
                <c:pt idx="1355">
                  <c:v>14.896096665947312</c:v>
                </c:pt>
                <c:pt idx="1356">
                  <c:v>14.8557714003712</c:v>
                </c:pt>
                <c:pt idx="1357">
                  <c:v>14.814657743397499</c:v>
                </c:pt>
                <c:pt idx="1358">
                  <c:v>14.772749475109807</c:v>
                </c:pt>
                <c:pt idx="1359">
                  <c:v>14.7300403506474</c:v>
                </c:pt>
                <c:pt idx="1360">
                  <c:v>14.686524100162902</c:v>
                </c:pt>
                <c:pt idx="1361">
                  <c:v>14.6421944287766</c:v>
                </c:pt>
                <c:pt idx="1362">
                  <c:v>14.597045016540402</c:v>
                </c:pt>
                <c:pt idx="1363">
                  <c:v>14.551069518393502</c:v>
                </c:pt>
                <c:pt idx="1364">
                  <c:v>14.504261564118298</c:v>
                </c:pt>
                <c:pt idx="1365">
                  <c:v>14.456614758302711</c:v>
                </c:pt>
                <c:pt idx="1366">
                  <c:v>14.408122680296398</c:v>
                </c:pt>
                <c:pt idx="1367">
                  <c:v>14.358778884168499</c:v>
                </c:pt>
                <c:pt idx="1368">
                  <c:v>14.308576898667711</c:v>
                </c:pt>
                <c:pt idx="1369">
                  <c:v>14.257510227179599</c:v>
                </c:pt>
                <c:pt idx="1370">
                  <c:v>14.205572347683002</c:v>
                </c:pt>
                <c:pt idx="1371">
                  <c:v>14.152756712711907</c:v>
                </c:pt>
                <c:pt idx="1372">
                  <c:v>14.099056749312204</c:v>
                </c:pt>
                <c:pt idx="1373">
                  <c:v>14.0444658589968</c:v>
                </c:pt>
                <c:pt idx="1374">
                  <c:v>13.988977417710601</c:v>
                </c:pt>
                <c:pt idx="1375">
                  <c:v>13.932584775782107</c:v>
                </c:pt>
                <c:pt idx="1376">
                  <c:v>13.875281257883412</c:v>
                </c:pt>
                <c:pt idx="1377">
                  <c:v>13.817060162995098</c:v>
                </c:pt>
                <c:pt idx="1378">
                  <c:v>13.757914764352998</c:v>
                </c:pt>
                <c:pt idx="1379">
                  <c:v>13.697838309413799</c:v>
                </c:pt>
                <c:pt idx="1380">
                  <c:v>13.6368240198143</c:v>
                </c:pt>
                <c:pt idx="1381">
                  <c:v>13.5748650913254</c:v>
                </c:pt>
                <c:pt idx="1382">
                  <c:v>13.511954693810798</c:v>
                </c:pt>
                <c:pt idx="1383">
                  <c:v>13.448085971190299</c:v>
                </c:pt>
                <c:pt idx="1384">
                  <c:v>13.3832520413919</c:v>
                </c:pt>
                <c:pt idx="1385">
                  <c:v>13.317445996311402</c:v>
                </c:pt>
                <c:pt idx="1386">
                  <c:v>13.250660901776699</c:v>
                </c:pt>
                <c:pt idx="1387">
                  <c:v>13.182889797496006</c:v>
                </c:pt>
                <c:pt idx="1388">
                  <c:v>13.114125697023301</c:v>
                </c:pt>
                <c:pt idx="1389">
                  <c:v>13.044361587717091</c:v>
                </c:pt>
                <c:pt idx="1390">
                  <c:v>12.973590430691599</c:v>
                </c:pt>
                <c:pt idx="1391">
                  <c:v>12.901805160783001</c:v>
                </c:pt>
                <c:pt idx="1392">
                  <c:v>12.828998686504098</c:v>
                </c:pt>
                <c:pt idx="1393">
                  <c:v>12.7551638900011</c:v>
                </c:pt>
                <c:pt idx="1394">
                  <c:v>12.680293627014592</c:v>
                </c:pt>
                <c:pt idx="1395">
                  <c:v>12.604380726837601</c:v>
                </c:pt>
                <c:pt idx="1396">
                  <c:v>12.527417992271101</c:v>
                </c:pt>
                <c:pt idx="1397">
                  <c:v>12.4493981995867</c:v>
                </c:pt>
                <c:pt idx="1398">
                  <c:v>12.370314098480407</c:v>
                </c:pt>
                <c:pt idx="1399">
                  <c:v>12.290158412033794</c:v>
                </c:pt>
                <c:pt idx="1400">
                  <c:v>12.208923836671794</c:v>
                </c:pt>
                <c:pt idx="1401">
                  <c:v>12.126603042120401</c:v>
                </c:pt>
                <c:pt idx="1402">
                  <c:v>12.043188671363801</c:v>
                </c:pt>
                <c:pt idx="1403">
                  <c:v>11.958673340605101</c:v>
                </c:pt>
                <c:pt idx="1404">
                  <c:v>11.873049639224812</c:v>
                </c:pt>
                <c:pt idx="1405">
                  <c:v>11.786310129734398</c:v>
                </c:pt>
                <c:pt idx="1406">
                  <c:v>11.698447347740602</c:v>
                </c:pt>
                <c:pt idx="1407">
                  <c:v>11.6094538019008</c:v>
                </c:pt>
                <c:pt idx="1408">
                  <c:v>11.519321973879798</c:v>
                </c:pt>
                <c:pt idx="1409">
                  <c:v>11.4280443183108</c:v>
                </c:pt>
                <c:pt idx="1410">
                  <c:v>11.3356132627537</c:v>
                </c:pt>
                <c:pt idx="1411">
                  <c:v>11.24202120765</c:v>
                </c:pt>
                <c:pt idx="1412">
                  <c:v>11.147260526284699</c:v>
                </c:pt>
                <c:pt idx="1413">
                  <c:v>11.051323564744099</c:v>
                </c:pt>
                <c:pt idx="1414">
                  <c:v>10.954202641870699</c:v>
                </c:pt>
                <c:pt idx="1415">
                  <c:v>10.855890049225616</c:v>
                </c:pt>
                <c:pt idx="1416">
                  <c:v>10.756378051046401</c:v>
                </c:pt>
                <c:pt idx="1417">
                  <c:v>10.655658884200102</c:v>
                </c:pt>
                <c:pt idx="1418">
                  <c:v>10.553724758149507</c:v>
                </c:pt>
                <c:pt idx="1419">
                  <c:v>10.450567854906616</c:v>
                </c:pt>
                <c:pt idx="1420">
                  <c:v>10.346180328988908</c:v>
                </c:pt>
                <c:pt idx="1421">
                  <c:v>10.2405543073837</c:v>
                </c:pt>
                <c:pt idx="1422">
                  <c:v>10.133681889502199</c:v>
                </c:pt>
                <c:pt idx="1423">
                  <c:v>10.025555147136799</c:v>
                </c:pt>
                <c:pt idx="1424">
                  <c:v>9.916166124423949</c:v>
                </c:pt>
                <c:pt idx="1425">
                  <c:v>9.8055068377986778</c:v>
                </c:pt>
                <c:pt idx="1426">
                  <c:v>9.6935692759516705</c:v>
                </c:pt>
                <c:pt idx="1427">
                  <c:v>9.5803453997933197</c:v>
                </c:pt>
                <c:pt idx="1428">
                  <c:v>9.4658271424067095</c:v>
                </c:pt>
                <c:pt idx="1429">
                  <c:v>9.3500064090072552</c:v>
                </c:pt>
                <c:pt idx="1430">
                  <c:v>9.2328750769011521</c:v>
                </c:pt>
                <c:pt idx="1431">
                  <c:v>9.11442499544507</c:v>
                </c:pt>
                <c:pt idx="1432">
                  <c:v>8.9946479860018602</c:v>
                </c:pt>
                <c:pt idx="1433">
                  <c:v>8.8735358418996579</c:v>
                </c:pt>
                <c:pt idx="1434">
                  <c:v>8.7510803283929892</c:v>
                </c:pt>
                <c:pt idx="1435">
                  <c:v>8.6272731826153723</c:v>
                </c:pt>
                <c:pt idx="1436">
                  <c:v>8.5021061135429221</c:v>
                </c:pt>
                <c:pt idx="1437">
                  <c:v>8.3755708019510475</c:v>
                </c:pt>
                <c:pt idx="1438">
                  <c:v>8.2476589003688439</c:v>
                </c:pt>
                <c:pt idx="1439">
                  <c:v>8.1183620330457487</c:v>
                </c:pt>
              </c:numCache>
            </c:numRef>
          </c:yVal>
        </c:ser>
        <c:ser>
          <c:idx val="5"/>
          <c:order val="5"/>
          <c:tx>
            <c:strRef>
              <c:f>'WeekDays Info'!$G$1</c:f>
              <c:strCache>
                <c:ptCount val="1"/>
                <c:pt idx="0">
                  <c:v>06-04-2016</c:v>
                </c:pt>
              </c:strCache>
            </c:strRef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'WeekDays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'WeekDays Info'!$G$2:$G$1441</c:f>
              <c:numCache>
                <c:formatCode>General</c:formatCode>
                <c:ptCount val="1440"/>
                <c:pt idx="0">
                  <c:v>8.6333800000000007</c:v>
                </c:pt>
                <c:pt idx="1">
                  <c:v>8.4547646807576005</c:v>
                </c:pt>
                <c:pt idx="2">
                  <c:v>8.2780871133148022</c:v>
                </c:pt>
                <c:pt idx="3">
                  <c:v>8.1033365083983373</c:v>
                </c:pt>
                <c:pt idx="4">
                  <c:v>7.9305021104306359</c:v>
                </c:pt>
                <c:pt idx="5">
                  <c:v>7.759573197482764</c:v>
                </c:pt>
                <c:pt idx="6">
                  <c:v>7.5905390812271802</c:v>
                </c:pt>
                <c:pt idx="7">
                  <c:v>7.4233891068905304</c:v>
                </c:pt>
                <c:pt idx="8">
                  <c:v>7.2581126532064761</c:v>
                </c:pt>
                <c:pt idx="9">
                  <c:v>7.0946991323685324</c:v>
                </c:pt>
                <c:pt idx="10">
                  <c:v>6.9331379899828338</c:v>
                </c:pt>
                <c:pt idx="11">
                  <c:v>6.7734187050209735</c:v>
                </c:pt>
                <c:pt idx="12">
                  <c:v>6.6155307897728202</c:v>
                </c:pt>
                <c:pt idx="13">
                  <c:v>6.4594637897993294</c:v>
                </c:pt>
                <c:pt idx="14">
                  <c:v>6.3052072838853102</c:v>
                </c:pt>
                <c:pt idx="15">
                  <c:v>6.1527508839923497</c:v>
                </c:pt>
                <c:pt idx="16">
                  <c:v>6.0020842352114858</c:v>
                </c:pt>
                <c:pt idx="17">
                  <c:v>5.8531970157161304</c:v>
                </c:pt>
                <c:pt idx="18">
                  <c:v>5.7060789367148237</c:v>
                </c:pt>
                <c:pt idx="19">
                  <c:v>5.5607197424040598</c:v>
                </c:pt>
                <c:pt idx="20">
                  <c:v>5.4171092099211</c:v>
                </c:pt>
                <c:pt idx="21">
                  <c:v>5.2752371492968102</c:v>
                </c:pt>
                <c:pt idx="22">
                  <c:v>5.1350934034084323</c:v>
                </c:pt>
                <c:pt idx="23">
                  <c:v>4.99666784793241</c:v>
                </c:pt>
                <c:pt idx="24">
                  <c:v>4.85995039129722</c:v>
                </c:pt>
                <c:pt idx="25">
                  <c:v>4.7249309746361758</c:v>
                </c:pt>
                <c:pt idx="26">
                  <c:v>4.5915995717402396</c:v>
                </c:pt>
                <c:pt idx="27">
                  <c:v>4.4599461890108039</c:v>
                </c:pt>
                <c:pt idx="28">
                  <c:v>4.3299608654125601</c:v>
                </c:pt>
                <c:pt idx="29">
                  <c:v>4.2016336724262704</c:v>
                </c:pt>
                <c:pt idx="30">
                  <c:v>4.0749547140015885</c:v>
                </c:pt>
                <c:pt idx="31">
                  <c:v>3.9499141265099098</c:v>
                </c:pt>
                <c:pt idx="32">
                  <c:v>3.82650207869712</c:v>
                </c:pt>
                <c:pt idx="33">
                  <c:v>3.704708771636442</c:v>
                </c:pt>
                <c:pt idx="34">
                  <c:v>3.5845244386812518</c:v>
                </c:pt>
                <c:pt idx="35">
                  <c:v>3.4659393454178802</c:v>
                </c:pt>
                <c:pt idx="36">
                  <c:v>3.34894378961845</c:v>
                </c:pt>
                <c:pt idx="37">
                  <c:v>3.2335281011936501</c:v>
                </c:pt>
                <c:pt idx="38">
                  <c:v>3.1196826421455701</c:v>
                </c:pt>
                <c:pt idx="39">
                  <c:v>3.0073978065205029</c:v>
                </c:pt>
                <c:pt idx="40">
                  <c:v>2.8966640203617868</c:v>
                </c:pt>
                <c:pt idx="41">
                  <c:v>2.7874717416625847</c:v>
                </c:pt>
                <c:pt idx="42">
                  <c:v>2.6798114603186884</c:v>
                </c:pt>
                <c:pt idx="43">
                  <c:v>2.5736736980813899</c:v>
                </c:pt>
                <c:pt idx="44">
                  <c:v>2.4690490085102197</c:v>
                </c:pt>
                <c:pt idx="45">
                  <c:v>2.3659279769258301</c:v>
                </c:pt>
                <c:pt idx="46">
                  <c:v>2.264301220362742</c:v>
                </c:pt>
                <c:pt idx="47">
                  <c:v>2.1641593875221918</c:v>
                </c:pt>
                <c:pt idx="48">
                  <c:v>2.0654931587249519</c:v>
                </c:pt>
                <c:pt idx="49">
                  <c:v>1.9682932458641398</c:v>
                </c:pt>
                <c:pt idx="50">
                  <c:v>1.872550392358</c:v>
                </c:pt>
                <c:pt idx="51">
                  <c:v>1.7782553731027508</c:v>
                </c:pt>
                <c:pt idx="52">
                  <c:v>1.6853989944254</c:v>
                </c:pt>
                <c:pt idx="53">
                  <c:v>1.5939720940365101</c:v>
                </c:pt>
                <c:pt idx="54">
                  <c:v>1.5039655409830899</c:v>
                </c:pt>
                <c:pt idx="55">
                  <c:v>1.4153702356013198</c:v>
                </c:pt>
                <c:pt idx="56">
                  <c:v>1.3281771094694301</c:v>
                </c:pt>
                <c:pt idx="57">
                  <c:v>1.2423771253604701</c:v>
                </c:pt>
                <c:pt idx="58">
                  <c:v>1.1579612771951782</c:v>
                </c:pt>
                <c:pt idx="59">
                  <c:v>1.0749205899947101</c:v>
                </c:pt>
                <c:pt idx="60">
                  <c:v>0.99324611983353861</c:v>
                </c:pt>
                <c:pt idx="61">
                  <c:v>0.91292895379219641</c:v>
                </c:pt>
                <c:pt idx="62">
                  <c:v>0.83396020991013398</c:v>
                </c:pt>
                <c:pt idx="63">
                  <c:v>0.75633103713851602</c:v>
                </c:pt>
                <c:pt idx="64">
                  <c:v>0.68003261529303005</c:v>
                </c:pt>
                <c:pt idx="65">
                  <c:v>0.60505615500670951</c:v>
                </c:pt>
                <c:pt idx="66">
                  <c:v>0.53139289768273501</c:v>
                </c:pt>
                <c:pt idx="67">
                  <c:v>0.45903411544725697</c:v>
                </c:pt>
                <c:pt idx="68">
                  <c:v>0.38797111110220545</c:v>
                </c:pt>
                <c:pt idx="69">
                  <c:v>0.31819521807809276</c:v>
                </c:pt>
                <c:pt idx="70">
                  <c:v>0.24969780038685099</c:v>
                </c:pt>
                <c:pt idx="71">
                  <c:v>0.18247025257461011</c:v>
                </c:pt>
                <c:pt idx="72">
                  <c:v>0.11650399967454295</c:v>
                </c:pt>
                <c:pt idx="73">
                  <c:v>5.1790497159659672E-2</c:v>
                </c:pt>
                <c:pt idx="74">
                  <c:v>-1.1678769104378201E-2</c:v>
                </c:pt>
                <c:pt idx="75">
                  <c:v>-7.3912282906437865E-2</c:v>
                </c:pt>
                <c:pt idx="76">
                  <c:v>-0.13491849773710327</c:v>
                </c:pt>
                <c:pt idx="77">
                  <c:v>-0.19470583683587711</c:v>
                </c:pt>
                <c:pt idx="78">
                  <c:v>-0.25328269323834723</c:v>
                </c:pt>
                <c:pt idx="79">
                  <c:v>-0.31065742982338601</c:v>
                </c:pt>
                <c:pt idx="80">
                  <c:v>-0.36683837936033636</c:v>
                </c:pt>
                <c:pt idx="81">
                  <c:v>-0.42183384455619571</c:v>
                </c:pt>
                <c:pt idx="82">
                  <c:v>-0.47565209810280923</c:v>
                </c:pt>
                <c:pt idx="83">
                  <c:v>-0.52830138272404958</c:v>
                </c:pt>
                <c:pt idx="84">
                  <c:v>-0.57978991122301171</c:v>
                </c:pt>
                <c:pt idx="85">
                  <c:v>-0.63012586652919234</c:v>
                </c:pt>
                <c:pt idx="86">
                  <c:v>-0.679317401745683</c:v>
                </c:pt>
                <c:pt idx="87">
                  <c:v>-0.7273726401963575</c:v>
                </c:pt>
                <c:pt idx="88">
                  <c:v>-0.77429967547305989</c:v>
                </c:pt>
                <c:pt idx="89">
                  <c:v>-0.82010657148278099</c:v>
                </c:pt>
                <c:pt idx="90">
                  <c:v>-0.86480136249486672</c:v>
                </c:pt>
                <c:pt idx="91">
                  <c:v>-0.90839205318817873</c:v>
                </c:pt>
                <c:pt idx="92">
                  <c:v>-0.95088661869830571</c:v>
                </c:pt>
                <c:pt idx="93">
                  <c:v>-0.99229300466473802</c:v>
                </c:pt>
                <c:pt idx="94">
                  <c:v>-1.0326191272780501</c:v>
                </c:pt>
                <c:pt idx="95">
                  <c:v>-1.0718728733271199</c:v>
                </c:pt>
                <c:pt idx="96">
                  <c:v>-1.1100621002462709</c:v>
                </c:pt>
                <c:pt idx="97">
                  <c:v>-1.147194636162469</c:v>
                </c:pt>
                <c:pt idx="98">
                  <c:v>-1.1832782799425501</c:v>
                </c:pt>
                <c:pt idx="99">
                  <c:v>-1.2183208012403699</c:v>
                </c:pt>
                <c:pt idx="100">
                  <c:v>-1.2523299405439898</c:v>
                </c:pt>
                <c:pt idx="101">
                  <c:v>-1.28531340922288</c:v>
                </c:pt>
                <c:pt idx="102">
                  <c:v>-1.31727888957511</c:v>
                </c:pt>
                <c:pt idx="103">
                  <c:v>-1.3482340348745001</c:v>
                </c:pt>
                <c:pt idx="104">
                  <c:v>-1.3781864694178609</c:v>
                </c:pt>
                <c:pt idx="105">
                  <c:v>-1.4071437885721489</c:v>
                </c:pt>
                <c:pt idx="106">
                  <c:v>-1.4351135588216699</c:v>
                </c:pt>
                <c:pt idx="107">
                  <c:v>-1.4621033178152298</c:v>
                </c:pt>
                <c:pt idx="108">
                  <c:v>-1.4881205744133801</c:v>
                </c:pt>
                <c:pt idx="109">
                  <c:v>-1.51317280873555</c:v>
                </c:pt>
                <c:pt idx="110">
                  <c:v>-1.5372674722072699</c:v>
                </c:pt>
                <c:pt idx="111">
                  <c:v>-1.5604119876073399</c:v>
                </c:pt>
                <c:pt idx="112">
                  <c:v>-1.58261374911504</c:v>
                </c:pt>
                <c:pt idx="113">
                  <c:v>-1.6038801223572701</c:v>
                </c:pt>
                <c:pt idx="114">
                  <c:v>-1.6242184444558012</c:v>
                </c:pt>
                <c:pt idx="115">
                  <c:v>-1.6436360240744099</c:v>
                </c:pt>
                <c:pt idx="116">
                  <c:v>-1.6621401414660817</c:v>
                </c:pt>
                <c:pt idx="117">
                  <c:v>-1.67973804852023</c:v>
                </c:pt>
                <c:pt idx="118">
                  <c:v>-1.6964369688098309</c:v>
                </c:pt>
                <c:pt idx="119">
                  <c:v>-1.7122440976386291</c:v>
                </c:pt>
                <c:pt idx="120">
                  <c:v>-1.7271666020883587</c:v>
                </c:pt>
                <c:pt idx="121">
                  <c:v>-1.7412116210658899</c:v>
                </c:pt>
                <c:pt idx="122">
                  <c:v>-1.7543862653504099</c:v>
                </c:pt>
                <c:pt idx="123">
                  <c:v>-1.766697617640679</c:v>
                </c:pt>
                <c:pt idx="124">
                  <c:v>-1.77815273260211</c:v>
                </c:pt>
                <c:pt idx="125">
                  <c:v>-1.78875863691406</c:v>
                </c:pt>
                <c:pt idx="126">
                  <c:v>-1.7985223293169401</c:v>
                </c:pt>
                <c:pt idx="127">
                  <c:v>-1.8074507806594691</c:v>
                </c:pt>
                <c:pt idx="128">
                  <c:v>-1.8155509339457909</c:v>
                </c:pt>
                <c:pt idx="129">
                  <c:v>-1.82282970438273</c:v>
                </c:pt>
                <c:pt idx="130">
                  <c:v>-1.8292939794269101</c:v>
                </c:pt>
                <c:pt idx="131">
                  <c:v>-1.8349506188320099</c:v>
                </c:pt>
                <c:pt idx="132">
                  <c:v>-1.8398064546958999</c:v>
                </c:pt>
                <c:pt idx="133">
                  <c:v>-1.843868291507859</c:v>
                </c:pt>
                <c:pt idx="134">
                  <c:v>-1.8471429061957509</c:v>
                </c:pt>
                <c:pt idx="135">
                  <c:v>-1.8496370481731899</c:v>
                </c:pt>
                <c:pt idx="136">
                  <c:v>-1.8513574393867718</c:v>
                </c:pt>
                <c:pt idx="137">
                  <c:v>-1.8523107743632312</c:v>
                </c:pt>
                <c:pt idx="138">
                  <c:v>-1.8525037202566501</c:v>
                </c:pt>
                <c:pt idx="139">
                  <c:v>-1.8519429168956001</c:v>
                </c:pt>
                <c:pt idx="140">
                  <c:v>-1.85063497683039</c:v>
                </c:pt>
                <c:pt idx="141">
                  <c:v>-1.8485864853802201</c:v>
                </c:pt>
                <c:pt idx="142">
                  <c:v>-1.8458040006803698</c:v>
                </c:pt>
                <c:pt idx="143">
                  <c:v>-1.8422940537293691</c:v>
                </c:pt>
                <c:pt idx="144">
                  <c:v>-1.8380631484362508</c:v>
                </c:pt>
                <c:pt idx="145">
                  <c:v>-1.8331177616676408</c:v>
                </c:pt>
                <c:pt idx="146">
                  <c:v>-1.827464343295039</c:v>
                </c:pt>
                <c:pt idx="147">
                  <c:v>-1.8211093162419498</c:v>
                </c:pt>
                <c:pt idx="148">
                  <c:v>-1.8140590765310809</c:v>
                </c:pt>
                <c:pt idx="149">
                  <c:v>-1.8063199933315301</c:v>
                </c:pt>
                <c:pt idx="150">
                  <c:v>-1.797898409006</c:v>
                </c:pt>
                <c:pt idx="151">
                  <c:v>-1.7888006391579299</c:v>
                </c:pt>
                <c:pt idx="152">
                  <c:v>-1.7790329726787408</c:v>
                </c:pt>
                <c:pt idx="153">
                  <c:v>-1.7686016717949891</c:v>
                </c:pt>
                <c:pt idx="154">
                  <c:v>-1.75751297211557</c:v>
                </c:pt>
                <c:pt idx="155">
                  <c:v>-1.7457730826788698</c:v>
                </c:pt>
                <c:pt idx="156">
                  <c:v>-1.73338818600002</c:v>
                </c:pt>
                <c:pt idx="157">
                  <c:v>-1.7203644381180099</c:v>
                </c:pt>
                <c:pt idx="158">
                  <c:v>-1.7067079686429201</c:v>
                </c:pt>
                <c:pt idx="159">
                  <c:v>-1.6924248808031199</c:v>
                </c:pt>
                <c:pt idx="160">
                  <c:v>-1.6775212514924089</c:v>
                </c:pt>
                <c:pt idx="161">
                  <c:v>-1.6620031313172312</c:v>
                </c:pt>
                <c:pt idx="162">
                  <c:v>-1.6458765446438601</c:v>
                </c:pt>
                <c:pt idx="163">
                  <c:v>-1.6291474896456009</c:v>
                </c:pt>
                <c:pt idx="164">
                  <c:v>-1.611821938349949</c:v>
                </c:pt>
                <c:pt idx="165">
                  <c:v>-1.5939058366858101</c:v>
                </c:pt>
                <c:pt idx="166">
                  <c:v>-1.5754051045306201</c:v>
                </c:pt>
                <c:pt idx="167">
                  <c:v>-1.5563256357576498</c:v>
                </c:pt>
                <c:pt idx="168">
                  <c:v>-1.5366732982830698</c:v>
                </c:pt>
                <c:pt idx="169">
                  <c:v>-1.5164539341132117</c:v>
                </c:pt>
                <c:pt idx="170">
                  <c:v>-1.49567335939173</c:v>
                </c:pt>
                <c:pt idx="171">
                  <c:v>-1.474337364446821</c:v>
                </c:pt>
                <c:pt idx="172">
                  <c:v>-1.4524517138383299</c:v>
                </c:pt>
                <c:pt idx="173">
                  <c:v>-1.43002214640504</c:v>
                </c:pt>
                <c:pt idx="174">
                  <c:v>-1.4070543753117799</c:v>
                </c:pt>
                <c:pt idx="175">
                  <c:v>-1.3835540880966799</c:v>
                </c:pt>
                <c:pt idx="176">
                  <c:v>-1.35952694671829</c:v>
                </c:pt>
                <c:pt idx="177">
                  <c:v>-1.33497858760281</c:v>
                </c:pt>
                <c:pt idx="178">
                  <c:v>-1.3099146216912501</c:v>
                </c:pt>
                <c:pt idx="179">
                  <c:v>-1.2843406344866801</c:v>
                </c:pt>
                <c:pt idx="180">
                  <c:v>-1.2582621861013201</c:v>
                </c:pt>
                <c:pt idx="181">
                  <c:v>-1.2316848113038099</c:v>
                </c:pt>
                <c:pt idx="182">
                  <c:v>-1.2046140195663499</c:v>
                </c:pt>
                <c:pt idx="183">
                  <c:v>-1.17705529511191</c:v>
                </c:pt>
                <c:pt idx="184">
                  <c:v>-1.14901409696141</c:v>
                </c:pt>
                <c:pt idx="185">
                  <c:v>-1.12049585898091</c:v>
                </c:pt>
                <c:pt idx="186">
                  <c:v>-1.0915059899287809</c:v>
                </c:pt>
                <c:pt idx="187">
                  <c:v>-1.06204987350294</c:v>
                </c:pt>
                <c:pt idx="188">
                  <c:v>-1.03213286838796</c:v>
                </c:pt>
                <c:pt idx="189">
                  <c:v>-1.001760308302329</c:v>
                </c:pt>
                <c:pt idx="190">
                  <c:v>-0.97093750204561502</c:v>
                </c:pt>
                <c:pt idx="191">
                  <c:v>-0.93966973354562244</c:v>
                </c:pt>
                <c:pt idx="192">
                  <c:v>-0.90796226190562435</c:v>
                </c:pt>
                <c:pt idx="193">
                  <c:v>-0.87582032145152444</c:v>
                </c:pt>
                <c:pt idx="194">
                  <c:v>-0.84324912177903999</c:v>
                </c:pt>
                <c:pt idx="195">
                  <c:v>-0.81025384780092458</c:v>
                </c:pt>
                <c:pt idx="196">
                  <c:v>-0.77683965979410974</c:v>
                </c:pt>
                <c:pt idx="197">
                  <c:v>-0.74301169344691342</c:v>
                </c:pt>
                <c:pt idx="198">
                  <c:v>-0.70877505990622802</c:v>
                </c:pt>
                <c:pt idx="199">
                  <c:v>-0.67413484582472405</c:v>
                </c:pt>
                <c:pt idx="200">
                  <c:v>-0.63909611340799644</c:v>
                </c:pt>
                <c:pt idx="201">
                  <c:v>-0.60366390046178042</c:v>
                </c:pt>
                <c:pt idx="202">
                  <c:v>-0.56784322043913871</c:v>
                </c:pt>
                <c:pt idx="203">
                  <c:v>-0.53163906248764103</c:v>
                </c:pt>
                <c:pt idx="204">
                  <c:v>-0.49505639149656322</c:v>
                </c:pt>
                <c:pt idx="205">
                  <c:v>-0.45810014814403499</c:v>
                </c:pt>
                <c:pt idx="206">
                  <c:v>-0.42077524894430002</c:v>
                </c:pt>
                <c:pt idx="207">
                  <c:v>-0.38308658629483566</c:v>
                </c:pt>
                <c:pt idx="208">
                  <c:v>-0.34503902852355978</c:v>
                </c:pt>
                <c:pt idx="209">
                  <c:v>-0.30663741993604321</c:v>
                </c:pt>
                <c:pt idx="210">
                  <c:v>-0.26788658086266554</c:v>
                </c:pt>
                <c:pt idx="211">
                  <c:v>-0.22879130770581499</c:v>
                </c:pt>
                <c:pt idx="212">
                  <c:v>-0.18935637298708111</c:v>
                </c:pt>
                <c:pt idx="213">
                  <c:v>-0.14958652539442899</c:v>
                </c:pt>
                <c:pt idx="214">
                  <c:v>-0.1094864898294</c:v>
                </c:pt>
                <c:pt idx="215">
                  <c:v>-6.9060967454291314E-2</c:v>
                </c:pt>
                <c:pt idx="216">
                  <c:v>-2.8314635739336579E-2</c:v>
                </c:pt>
                <c:pt idx="217">
                  <c:v>1.2747851490082916E-2</c:v>
                </c:pt>
                <c:pt idx="218">
                  <c:v>5.4121864006285401E-2</c:v>
                </c:pt>
                <c:pt idx="219">
                  <c:v>9.5802795132064175E-2</c:v>
                </c:pt>
                <c:pt idx="220">
                  <c:v>0.137786061693525</c:v>
                </c:pt>
                <c:pt idx="221">
                  <c:v>0.18006710397290418</c:v>
                </c:pt>
                <c:pt idx="222">
                  <c:v>0.22264138566134012</c:v>
                </c:pt>
                <c:pt idx="223">
                  <c:v>0.26550439381176022</c:v>
                </c:pt>
                <c:pt idx="224">
                  <c:v>0.3086516387915908</c:v>
                </c:pt>
                <c:pt idx="225">
                  <c:v>0.35207865423568835</c:v>
                </c:pt>
                <c:pt idx="226">
                  <c:v>0.39578099699905467</c:v>
                </c:pt>
                <c:pt idx="227">
                  <c:v>0.43975424710968236</c:v>
                </c:pt>
                <c:pt idx="228">
                  <c:v>0.48399400772139201</c:v>
                </c:pt>
                <c:pt idx="229">
                  <c:v>0.52849590506661759</c:v>
                </c:pt>
                <c:pt idx="230">
                  <c:v>0.57325558840921598</c:v>
                </c:pt>
                <c:pt idx="231">
                  <c:v>0.61826872999730442</c:v>
                </c:pt>
                <c:pt idx="232">
                  <c:v>0.66353102501604899</c:v>
                </c:pt>
                <c:pt idx="233">
                  <c:v>0.70903819154049441</c:v>
                </c:pt>
                <c:pt idx="234">
                  <c:v>0.75478597048835083</c:v>
                </c:pt>
                <c:pt idx="235">
                  <c:v>0.80077012557284899</c:v>
                </c:pt>
                <c:pt idx="236">
                  <c:v>0.84698644325550942</c:v>
                </c:pt>
                <c:pt idx="237">
                  <c:v>0.89343073269898643</c:v>
                </c:pt>
                <c:pt idx="238">
                  <c:v>0.94009882571986303</c:v>
                </c:pt>
                <c:pt idx="239">
                  <c:v>0.98698657674146528</c:v>
                </c:pt>
                <c:pt idx="240">
                  <c:v>1.0340898627466801</c:v>
                </c:pt>
                <c:pt idx="241">
                  <c:v>1.0814045832307899</c:v>
                </c:pt>
                <c:pt idx="242">
                  <c:v>1.1289266601542298</c:v>
                </c:pt>
                <c:pt idx="243">
                  <c:v>1.1766520378954408</c:v>
                </c:pt>
                <c:pt idx="244">
                  <c:v>1.2245766832036791</c:v>
                </c:pt>
                <c:pt idx="245">
                  <c:v>1.2726965851518299</c:v>
                </c:pt>
                <c:pt idx="246">
                  <c:v>1.3210077550892099</c:v>
                </c:pt>
                <c:pt idx="247">
                  <c:v>1.3695062265943698</c:v>
                </c:pt>
                <c:pt idx="248">
                  <c:v>1.4181880554279398</c:v>
                </c:pt>
                <c:pt idx="249">
                  <c:v>1.4670493194854191</c:v>
                </c:pt>
                <c:pt idx="250">
                  <c:v>1.5160861187500001</c:v>
                </c:pt>
                <c:pt idx="251">
                  <c:v>1.5652945752453498</c:v>
                </c:pt>
                <c:pt idx="252">
                  <c:v>1.61467083298847</c:v>
                </c:pt>
                <c:pt idx="253">
                  <c:v>1.6642110579424798</c:v>
                </c:pt>
                <c:pt idx="254">
                  <c:v>1.7139114379694484</c:v>
                </c:pt>
                <c:pt idx="255">
                  <c:v>1.7637681827831591</c:v>
                </c:pt>
                <c:pt idx="256">
                  <c:v>1.8137775239020009</c:v>
                </c:pt>
                <c:pt idx="257">
                  <c:v>1.8639357146016999</c:v>
                </c:pt>
                <c:pt idx="258">
                  <c:v>1.9142390298682015</c:v>
                </c:pt>
                <c:pt idx="259">
                  <c:v>1.9646837663504408</c:v>
                </c:pt>
                <c:pt idx="260">
                  <c:v>2.0152662423131598</c:v>
                </c:pt>
                <c:pt idx="261">
                  <c:v>2.0659827975897098</c:v>
                </c:pt>
                <c:pt idx="262">
                  <c:v>2.116829793534948</c:v>
                </c:pt>
                <c:pt idx="263">
                  <c:v>2.1678036129779019</c:v>
                </c:pt>
                <c:pt idx="264">
                  <c:v>2.2189006601746999</c:v>
                </c:pt>
                <c:pt idx="265">
                  <c:v>2.2701173607613541</c:v>
                </c:pt>
                <c:pt idx="266">
                  <c:v>2.3214501617065397</c:v>
                </c:pt>
                <c:pt idx="267">
                  <c:v>2.3728955312644668</c:v>
                </c:pt>
                <c:pt idx="268">
                  <c:v>2.4244499589276498</c:v>
                </c:pt>
                <c:pt idx="269">
                  <c:v>2.4761099553797079</c:v>
                </c:pt>
                <c:pt idx="270">
                  <c:v>2.5278720524482301</c:v>
                </c:pt>
                <c:pt idx="271">
                  <c:v>2.57973280305752</c:v>
                </c:pt>
                <c:pt idx="272">
                  <c:v>2.6316887811815102</c:v>
                </c:pt>
                <c:pt idx="273">
                  <c:v>2.683736581796464</c:v>
                </c:pt>
                <c:pt idx="274">
                  <c:v>2.7358728208338174</c:v>
                </c:pt>
                <c:pt idx="275">
                  <c:v>2.7880941351330701</c:v>
                </c:pt>
                <c:pt idx="276">
                  <c:v>2.8403971823944718</c:v>
                </c:pt>
                <c:pt idx="277">
                  <c:v>2.8927786411319598</c:v>
                </c:pt>
                <c:pt idx="278">
                  <c:v>2.9452352106258797</c:v>
                </c:pt>
                <c:pt idx="279">
                  <c:v>2.9977636108758481</c:v>
                </c:pt>
                <c:pt idx="280">
                  <c:v>3.0503605825535201</c:v>
                </c:pt>
                <c:pt idx="281">
                  <c:v>3.1030228869554719</c:v>
                </c:pt>
                <c:pt idx="282">
                  <c:v>3.15574730595592</c:v>
                </c:pt>
                <c:pt idx="283">
                  <c:v>3.2085306419596429</c:v>
                </c:pt>
                <c:pt idx="284">
                  <c:v>3.2613697178547012</c:v>
                </c:pt>
                <c:pt idx="285">
                  <c:v>3.3142613769652884</c:v>
                </c:pt>
                <c:pt idx="286">
                  <c:v>3.3672024830045468</c:v>
                </c:pt>
                <c:pt idx="287">
                  <c:v>3.4201899200273802</c:v>
                </c:pt>
                <c:pt idx="288">
                  <c:v>3.4732205923832598</c:v>
                </c:pt>
                <c:pt idx="289">
                  <c:v>3.5262914246690187</c:v>
                </c:pt>
                <c:pt idx="290">
                  <c:v>3.5793993616817099</c:v>
                </c:pt>
                <c:pt idx="291">
                  <c:v>3.6325413683713719</c:v>
                </c:pt>
                <c:pt idx="292">
                  <c:v>3.6857144297938684</c:v>
                </c:pt>
                <c:pt idx="293">
                  <c:v>3.7389155510637102</c:v>
                </c:pt>
                <c:pt idx="294">
                  <c:v>3.7921417573068319</c:v>
                </c:pt>
                <c:pt idx="295">
                  <c:v>3.84539009361343</c:v>
                </c:pt>
                <c:pt idx="296">
                  <c:v>3.8986576249907774</c:v>
                </c:pt>
                <c:pt idx="297">
                  <c:v>3.9519414363160279</c:v>
                </c:pt>
                <c:pt idx="298">
                  <c:v>4.0052386322890303</c:v>
                </c:pt>
                <c:pt idx="299">
                  <c:v>4.0585463373851161</c:v>
                </c:pt>
                <c:pt idx="300">
                  <c:v>4.1118616958079999</c:v>
                </c:pt>
                <c:pt idx="301">
                  <c:v>4.1651818714424627</c:v>
                </c:pt>
                <c:pt idx="302">
                  <c:v>4.218504047807266</c:v>
                </c:pt>
                <c:pt idx="303">
                  <c:v>4.2718254280079302</c:v>
                </c:pt>
                <c:pt idx="304">
                  <c:v>4.32514323468952</c:v>
                </c:pt>
                <c:pt idx="305">
                  <c:v>4.3784547099895201</c:v>
                </c:pt>
                <c:pt idx="306">
                  <c:v>4.4317571154905959</c:v>
                </c:pt>
                <c:pt idx="307">
                  <c:v>4.4850477321734035</c:v>
                </c:pt>
                <c:pt idx="308">
                  <c:v>4.53832386036947</c:v>
                </c:pt>
                <c:pt idx="309">
                  <c:v>4.5915828197138895</c:v>
                </c:pt>
                <c:pt idx="310">
                  <c:v>4.6448219490982536</c:v>
                </c:pt>
                <c:pt idx="311">
                  <c:v>4.6980386066234159</c:v>
                </c:pt>
                <c:pt idx="312">
                  <c:v>4.7512301695522803</c:v>
                </c:pt>
                <c:pt idx="313">
                  <c:v>4.8043940342626303</c:v>
                </c:pt>
                <c:pt idx="314">
                  <c:v>4.8575276161999748</c:v>
                </c:pt>
                <c:pt idx="315">
                  <c:v>4.9106283498303114</c:v>
                </c:pt>
                <c:pt idx="316">
                  <c:v>4.9636936885929535</c:v>
                </c:pt>
                <c:pt idx="317">
                  <c:v>5.0167211048534037</c:v>
                </c:pt>
                <c:pt idx="318">
                  <c:v>5.0697080898560314</c:v>
                </c:pt>
                <c:pt idx="319">
                  <c:v>5.1226521536770395</c:v>
                </c:pt>
                <c:pt idx="320">
                  <c:v>5.1755508251771785</c:v>
                </c:pt>
                <c:pt idx="321">
                  <c:v>5.2284016519545702</c:v>
                </c:pt>
                <c:pt idx="322">
                  <c:v>5.2812022002975434</c:v>
                </c:pt>
                <c:pt idx="323">
                  <c:v>5.3339500551374561</c:v>
                </c:pt>
                <c:pt idx="324">
                  <c:v>5.38664282000149</c:v>
                </c:pt>
                <c:pt idx="325">
                  <c:v>5.4392781169654336</c:v>
                </c:pt>
                <c:pt idx="326">
                  <c:v>5.4918535866065801</c:v>
                </c:pt>
                <c:pt idx="327">
                  <c:v>5.5443668879564063</c:v>
                </c:pt>
                <c:pt idx="328">
                  <c:v>5.5968156984535495</c:v>
                </c:pt>
                <c:pt idx="329">
                  <c:v>5.64919771389647</c:v>
                </c:pt>
                <c:pt idx="330">
                  <c:v>5.7015106483963862</c:v>
                </c:pt>
                <c:pt idx="331">
                  <c:v>5.7537522343299798</c:v>
                </c:pt>
                <c:pt idx="332">
                  <c:v>5.8059202222922695</c:v>
                </c:pt>
                <c:pt idx="333">
                  <c:v>5.85801238104942</c:v>
                </c:pt>
                <c:pt idx="334">
                  <c:v>5.9100264974915824</c:v>
                </c:pt>
                <c:pt idx="335">
                  <c:v>5.9619603765856075</c:v>
                </c:pt>
                <c:pt idx="336">
                  <c:v>6.0138118413279749</c:v>
                </c:pt>
                <c:pt idx="337">
                  <c:v>6.0655787326975164</c:v>
                </c:pt>
                <c:pt idx="338">
                  <c:v>6.1172589096082959</c:v>
                </c:pt>
                <c:pt idx="339">
                  <c:v>6.168850248862376</c:v>
                </c:pt>
                <c:pt idx="340">
                  <c:v>6.2203506451026636</c:v>
                </c:pt>
                <c:pt idx="341">
                  <c:v>6.2717580107656641</c:v>
                </c:pt>
                <c:pt idx="342">
                  <c:v>6.3230702760343949</c:v>
                </c:pt>
                <c:pt idx="343">
                  <c:v>6.37428538879111</c:v>
                </c:pt>
                <c:pt idx="344">
                  <c:v>6.4254013145701334</c:v>
                </c:pt>
                <c:pt idx="345">
                  <c:v>6.4764160365106802</c:v>
                </c:pt>
                <c:pt idx="346">
                  <c:v>6.5273275553096699</c:v>
                </c:pt>
                <c:pt idx="347">
                  <c:v>6.5781338891745804</c:v>
                </c:pt>
                <c:pt idx="348">
                  <c:v>6.6288330737761765</c:v>
                </c:pt>
                <c:pt idx="349">
                  <c:v>6.679423162201366</c:v>
                </c:pt>
                <c:pt idx="350">
                  <c:v>6.7299022249059961</c:v>
                </c:pt>
                <c:pt idx="351">
                  <c:v>6.7802683496677503</c:v>
                </c:pt>
                <c:pt idx="352">
                  <c:v>6.8305196415387961</c:v>
                </c:pt>
                <c:pt idx="353">
                  <c:v>6.8806542227988086</c:v>
                </c:pt>
                <c:pt idx="354">
                  <c:v>6.9306702329075414</c:v>
                </c:pt>
                <c:pt idx="355">
                  <c:v>6.9805658284578396</c:v>
                </c:pt>
                <c:pt idx="356">
                  <c:v>7.0303391831283939</c:v>
                </c:pt>
                <c:pt idx="357">
                  <c:v>7.0799884876364896</c:v>
                </c:pt>
                <c:pt idx="358">
                  <c:v>7.1295119496908947</c:v>
                </c:pt>
                <c:pt idx="359">
                  <c:v>7.178907793944644</c:v>
                </c:pt>
                <c:pt idx="360">
                  <c:v>7.2281742619478448</c:v>
                </c:pt>
                <c:pt idx="361">
                  <c:v>7.2773096121005239</c:v>
                </c:pt>
                <c:pt idx="362">
                  <c:v>7.3263121196053698</c:v>
                </c:pt>
                <c:pt idx="363">
                  <c:v>7.3751800764206275</c:v>
                </c:pt>
                <c:pt idx="364">
                  <c:v>7.4239117912128636</c:v>
                </c:pt>
                <c:pt idx="365">
                  <c:v>7.4725055893097796</c:v>
                </c:pt>
                <c:pt idx="366">
                  <c:v>7.5209598126530786</c:v>
                </c:pt>
                <c:pt idx="367">
                  <c:v>7.5692728197511503</c:v>
                </c:pt>
                <c:pt idx="368">
                  <c:v>7.6174429856320414</c:v>
                </c:pt>
                <c:pt idx="369">
                  <c:v>7.6654687017961702</c:v>
                </c:pt>
                <c:pt idx="370">
                  <c:v>7.7133483761691597</c:v>
                </c:pt>
                <c:pt idx="371">
                  <c:v>7.7610804330546523</c:v>
                </c:pt>
                <c:pt idx="372">
                  <c:v>7.8086633130871359</c:v>
                </c:pt>
                <c:pt idx="373">
                  <c:v>7.8560954731847001</c:v>
                </c:pt>
                <c:pt idx="374">
                  <c:v>7.9033753865019998</c:v>
                </c:pt>
                <c:pt idx="375">
                  <c:v>7.9505015423828098</c:v>
                </c:pt>
                <c:pt idx="376">
                  <c:v>7.9974724463131404</c:v>
                </c:pt>
                <c:pt idx="377">
                  <c:v>8.0442866198738017</c:v>
                </c:pt>
                <c:pt idx="378">
                  <c:v>8.0909426006933192</c:v>
                </c:pt>
                <c:pt idx="379">
                  <c:v>8.137438942400788</c:v>
                </c:pt>
                <c:pt idx="380">
                  <c:v>8.1837742145786248</c:v>
                </c:pt>
                <c:pt idx="381">
                  <c:v>8.2299470027153259</c:v>
                </c:pt>
                <c:pt idx="382">
                  <c:v>8.2759559081584779</c:v>
                </c:pt>
                <c:pt idx="383">
                  <c:v>8.3217995480673483</c:v>
                </c:pt>
                <c:pt idx="384">
                  <c:v>8.3674765553657462</c:v>
                </c:pt>
                <c:pt idx="385">
                  <c:v>8.4129855786950181</c:v>
                </c:pt>
                <c:pt idx="386">
                  <c:v>8.4583252823665909</c:v>
                </c:pt>
                <c:pt idx="387">
                  <c:v>8.5034943463150068</c:v>
                </c:pt>
                <c:pt idx="388">
                  <c:v>8.5484914660505851</c:v>
                </c:pt>
                <c:pt idx="389">
                  <c:v>8.5933153526123682</c:v>
                </c:pt>
                <c:pt idx="390">
                  <c:v>8.6379647325207181</c:v>
                </c:pt>
                <c:pt idx="391">
                  <c:v>8.6824383477304394</c:v>
                </c:pt>
                <c:pt idx="392">
                  <c:v>8.7267349555833071</c:v>
                </c:pt>
                <c:pt idx="393">
                  <c:v>8.7708533287610404</c:v>
                </c:pt>
                <c:pt idx="394">
                  <c:v>8.8147922552380766</c:v>
                </c:pt>
                <c:pt idx="395">
                  <c:v>8.8585505382343683</c:v>
                </c:pt>
                <c:pt idx="396">
                  <c:v>8.9021269961681995</c:v>
                </c:pt>
                <c:pt idx="397">
                  <c:v>8.9455204626089895</c:v>
                </c:pt>
                <c:pt idx="398">
                  <c:v>8.9887297862301665</c:v>
                </c:pt>
                <c:pt idx="399">
                  <c:v>9.0317538307619092</c:v>
                </c:pt>
                <c:pt idx="400">
                  <c:v>9.0745914749440004</c:v>
                </c:pt>
                <c:pt idx="401">
                  <c:v>9.1172416124785922</c:v>
                </c:pt>
                <c:pt idx="402">
                  <c:v>9.1597031519830807</c:v>
                </c:pt>
                <c:pt idx="403">
                  <c:v>9.2019750169428214</c:v>
                </c:pt>
                <c:pt idx="404">
                  <c:v>9.2440561456641515</c:v>
                </c:pt>
                <c:pt idx="405">
                  <c:v>9.2859454912269292</c:v>
                </c:pt>
                <c:pt idx="406">
                  <c:v>9.3276420214375104</c:v>
                </c:pt>
                <c:pt idx="407">
                  <c:v>9.3691447187815573</c:v>
                </c:pt>
                <c:pt idx="408">
                  <c:v>9.4104525803768002</c:v>
                </c:pt>
                <c:pt idx="409">
                  <c:v>9.4515646179258681</c:v>
                </c:pt>
                <c:pt idx="410">
                  <c:v>9.4924798576691281</c:v>
                </c:pt>
                <c:pt idx="411">
                  <c:v>9.5331973403374359</c:v>
                </c:pt>
                <c:pt idx="412">
                  <c:v>9.573716121105047</c:v>
                </c:pt>
                <c:pt idx="413">
                  <c:v>9.6140352695423097</c:v>
                </c:pt>
                <c:pt idx="414">
                  <c:v>9.6541538695685905</c:v>
                </c:pt>
                <c:pt idx="415">
                  <c:v>9.6940710194049995</c:v>
                </c:pt>
                <c:pt idx="416">
                  <c:v>9.7337858315272392</c:v>
                </c:pt>
                <c:pt idx="417">
                  <c:v>9.7732974326184259</c:v>
                </c:pt>
                <c:pt idx="418">
                  <c:v>9.812604963521899</c:v>
                </c:pt>
                <c:pt idx="419">
                  <c:v>9.8517075791940272</c:v>
                </c:pt>
                <c:pt idx="420">
                  <c:v>9.8906044486569975</c:v>
                </c:pt>
                <c:pt idx="421">
                  <c:v>9.9292947549516892</c:v>
                </c:pt>
                <c:pt idx="422">
                  <c:v>9.9677776950903993</c:v>
                </c:pt>
                <c:pt idx="423">
                  <c:v>10.0060524800097</c:v>
                </c:pt>
                <c:pt idx="424">
                  <c:v>10.044118334523498</c:v>
                </c:pt>
                <c:pt idx="425">
                  <c:v>10.081974497275198</c:v>
                </c:pt>
                <c:pt idx="426">
                  <c:v>10.119620220691099</c:v>
                </c:pt>
                <c:pt idx="427">
                  <c:v>10.1570547709332</c:v>
                </c:pt>
                <c:pt idx="428">
                  <c:v>10.194277427851691</c:v>
                </c:pt>
                <c:pt idx="429">
                  <c:v>10.231287484937791</c:v>
                </c:pt>
                <c:pt idx="430">
                  <c:v>10.268084249277004</c:v>
                </c:pt>
                <c:pt idx="431">
                  <c:v>10.304667041501199</c:v>
                </c:pt>
                <c:pt idx="432">
                  <c:v>10.3410351957423</c:v>
                </c:pt>
                <c:pt idx="433">
                  <c:v>10.377188059584407</c:v>
                </c:pt>
                <c:pt idx="434">
                  <c:v>10.4131249940167</c:v>
                </c:pt>
                <c:pt idx="435">
                  <c:v>10.4488453733866</c:v>
                </c:pt>
                <c:pt idx="436">
                  <c:v>10.484348585352398</c:v>
                </c:pt>
                <c:pt idx="437">
                  <c:v>10.519634030835912</c:v>
                </c:pt>
                <c:pt idx="438">
                  <c:v>10.554701123975399</c:v>
                </c:pt>
                <c:pt idx="439">
                  <c:v>10.589549292078612</c:v>
                </c:pt>
                <c:pt idx="440">
                  <c:v>10.624177975575098</c:v>
                </c:pt>
                <c:pt idx="441">
                  <c:v>10.658586627969614</c:v>
                </c:pt>
                <c:pt idx="442">
                  <c:v>10.6927747157944</c:v>
                </c:pt>
                <c:pt idx="443">
                  <c:v>10.726741718562501</c:v>
                </c:pt>
                <c:pt idx="444">
                  <c:v>10.760487128719907</c:v>
                </c:pt>
                <c:pt idx="445">
                  <c:v>10.794010451599201</c:v>
                </c:pt>
                <c:pt idx="446">
                  <c:v>10.827311205371698</c:v>
                </c:pt>
                <c:pt idx="447">
                  <c:v>10.860388921000499</c:v>
                </c:pt>
                <c:pt idx="448">
                  <c:v>10.893243142193301</c:v>
                </c:pt>
                <c:pt idx="449">
                  <c:v>10.925873425355398</c:v>
                </c:pt>
                <c:pt idx="450">
                  <c:v>10.958279339542004</c:v>
                </c:pt>
                <c:pt idx="451">
                  <c:v>10.9904604664116</c:v>
                </c:pt>
                <c:pt idx="452">
                  <c:v>11.0224164001784</c:v>
                </c:pt>
                <c:pt idx="453">
                  <c:v>11.054146747565307</c:v>
                </c:pt>
                <c:pt idx="454">
                  <c:v>11.085651127756799</c:v>
                </c:pt>
                <c:pt idx="455">
                  <c:v>11.116929172351492</c:v>
                </c:pt>
                <c:pt idx="456">
                  <c:v>11.1479805253152</c:v>
                </c:pt>
                <c:pt idx="457">
                  <c:v>11.1788048429336</c:v>
                </c:pt>
                <c:pt idx="458">
                  <c:v>11.209401793765</c:v>
                </c:pt>
                <c:pt idx="459">
                  <c:v>11.239771058593398</c:v>
                </c:pt>
                <c:pt idx="460">
                  <c:v>11.269912330381199</c:v>
                </c:pt>
                <c:pt idx="461">
                  <c:v>11.299825314221801</c:v>
                </c:pt>
                <c:pt idx="462">
                  <c:v>11.3295097272925</c:v>
                </c:pt>
                <c:pt idx="463">
                  <c:v>11.358965298807707</c:v>
                </c:pt>
                <c:pt idx="464">
                  <c:v>11.388191769971098</c:v>
                </c:pt>
                <c:pt idx="465">
                  <c:v>11.417188893929104</c:v>
                </c:pt>
                <c:pt idx="466">
                  <c:v>11.445956435722907</c:v>
                </c:pt>
                <c:pt idx="467">
                  <c:v>11.474494172242307</c:v>
                </c:pt>
                <c:pt idx="468">
                  <c:v>11.5028018921774</c:v>
                </c:pt>
                <c:pt idx="469">
                  <c:v>11.5308793959722</c:v>
                </c:pt>
                <c:pt idx="470">
                  <c:v>11.5587264957774</c:v>
                </c:pt>
                <c:pt idx="471">
                  <c:v>11.586343015402704</c:v>
                </c:pt>
                <c:pt idx="472">
                  <c:v>11.613728790269898</c:v>
                </c:pt>
                <c:pt idx="473">
                  <c:v>11.640883667365799</c:v>
                </c:pt>
                <c:pt idx="474">
                  <c:v>11.667807505195</c:v>
                </c:pt>
                <c:pt idx="475">
                  <c:v>11.694500173732498</c:v>
                </c:pt>
                <c:pt idx="476">
                  <c:v>11.720961554376798</c:v>
                </c:pt>
                <c:pt idx="477">
                  <c:v>11.747191539902399</c:v>
                </c:pt>
                <c:pt idx="478">
                  <c:v>11.773190034412799</c:v>
                </c:pt>
                <c:pt idx="479">
                  <c:v>11.798956953293498</c:v>
                </c:pt>
                <c:pt idx="480">
                  <c:v>11.824492223164311</c:v>
                </c:pt>
                <c:pt idx="481">
                  <c:v>11.849795781832698</c:v>
                </c:pt>
                <c:pt idx="482">
                  <c:v>11.874867578246212</c:v>
                </c:pt>
                <c:pt idx="483">
                  <c:v>11.899707572445411</c:v>
                </c:pt>
                <c:pt idx="484">
                  <c:v>11.924315735516901</c:v>
                </c:pt>
                <c:pt idx="485">
                  <c:v>11.9486920495458</c:v>
                </c:pt>
                <c:pt idx="486">
                  <c:v>11.972836507568816</c:v>
                </c:pt>
                <c:pt idx="487">
                  <c:v>11.996749113526707</c:v>
                </c:pt>
                <c:pt idx="488">
                  <c:v>12.0204298822176</c:v>
                </c:pt>
                <c:pt idx="489">
                  <c:v>12.0438788392495</c:v>
                </c:pt>
                <c:pt idx="490">
                  <c:v>12.067096020993</c:v>
                </c:pt>
                <c:pt idx="491">
                  <c:v>12.090081474534299</c:v>
                </c:pt>
                <c:pt idx="492">
                  <c:v>12.112835257628111</c:v>
                </c:pt>
                <c:pt idx="493">
                  <c:v>12.135357438650098</c:v>
                </c:pt>
                <c:pt idx="494">
                  <c:v>12.157648096549911</c:v>
                </c:pt>
                <c:pt idx="495">
                  <c:v>12.179707320804207</c:v>
                </c:pt>
                <c:pt idx="496">
                  <c:v>12.201535211369007</c:v>
                </c:pt>
                <c:pt idx="497">
                  <c:v>12.2231318786329</c:v>
                </c:pt>
                <c:pt idx="498">
                  <c:v>12.244497443369699</c:v>
                </c:pt>
                <c:pt idx="499">
                  <c:v>12.265632036691214</c:v>
                </c:pt>
                <c:pt idx="500">
                  <c:v>12.286535800000006</c:v>
                </c:pt>
                <c:pt idx="501">
                  <c:v>12.307208884942501</c:v>
                </c:pt>
                <c:pt idx="502">
                  <c:v>12.3276514533616</c:v>
                </c:pt>
                <c:pt idx="503">
                  <c:v>12.3478636772493</c:v>
                </c:pt>
                <c:pt idx="504">
                  <c:v>12.367845738699907</c:v>
                </c:pt>
                <c:pt idx="505">
                  <c:v>12.387597829862507</c:v>
                </c:pt>
                <c:pt idx="506">
                  <c:v>12.407120152894098</c:v>
                </c:pt>
                <c:pt idx="507">
                  <c:v>12.426412919912007</c:v>
                </c:pt>
                <c:pt idx="508">
                  <c:v>12.445476352947107</c:v>
                </c:pt>
                <c:pt idx="509">
                  <c:v>12.464310683896198</c:v>
                </c:pt>
                <c:pt idx="510">
                  <c:v>12.482916154475404</c:v>
                </c:pt>
                <c:pt idx="511">
                  <c:v>12.501293016172401</c:v>
                </c:pt>
                <c:pt idx="512">
                  <c:v>12.519441530199607</c:v>
                </c:pt>
                <c:pt idx="513">
                  <c:v>12.537361967446591</c:v>
                </c:pt>
                <c:pt idx="514">
                  <c:v>12.555054608433506</c:v>
                </c:pt>
                <c:pt idx="515">
                  <c:v>12.572519743263307</c:v>
                </c:pt>
                <c:pt idx="516">
                  <c:v>12.589757671575002</c:v>
                </c:pt>
                <c:pt idx="517">
                  <c:v>12.606768702496201</c:v>
                </c:pt>
                <c:pt idx="518">
                  <c:v>12.6235531545959</c:v>
                </c:pt>
                <c:pt idx="519">
                  <c:v>12.640111355837398</c:v>
                </c:pt>
                <c:pt idx="520">
                  <c:v>12.656443643531302</c:v>
                </c:pt>
                <c:pt idx="521">
                  <c:v>12.672550364288007</c:v>
                </c:pt>
                <c:pt idx="522">
                  <c:v>12.688431873970501</c:v>
                </c:pt>
                <c:pt idx="523">
                  <c:v>12.704088537647607</c:v>
                </c:pt>
                <c:pt idx="524">
                  <c:v>12.719520729546399</c:v>
                </c:pt>
                <c:pt idx="525">
                  <c:v>12.734728833004898</c:v>
                </c:pt>
                <c:pt idx="526">
                  <c:v>12.749713240425498</c:v>
                </c:pt>
                <c:pt idx="527">
                  <c:v>12.764474353227207</c:v>
                </c:pt>
                <c:pt idx="528">
                  <c:v>12.779012581798501</c:v>
                </c:pt>
                <c:pt idx="529">
                  <c:v>12.793328345450485</c:v>
                </c:pt>
                <c:pt idx="530">
                  <c:v>12.807422072369507</c:v>
                </c:pt>
                <c:pt idx="531">
                  <c:v>12.821294199569707</c:v>
                </c:pt>
                <c:pt idx="532">
                  <c:v>12.834945172846499</c:v>
                </c:pt>
                <c:pt idx="533">
                  <c:v>12.848375446728591</c:v>
                </c:pt>
                <c:pt idx="534">
                  <c:v>12.861585484431499</c:v>
                </c:pt>
                <c:pt idx="535">
                  <c:v>12.874575757809707</c:v>
                </c:pt>
                <c:pt idx="536">
                  <c:v>12.88734674731</c:v>
                </c:pt>
                <c:pt idx="537">
                  <c:v>12.899898941924199</c:v>
                </c:pt>
                <c:pt idx="538">
                  <c:v>12.912232839141616</c:v>
                </c:pt>
                <c:pt idx="539">
                  <c:v>12.924348944902301</c:v>
                </c:pt>
                <c:pt idx="540">
                  <c:v>12.936247773549599</c:v>
                </c:pt>
                <c:pt idx="541">
                  <c:v>12.947929847783</c:v>
                </c:pt>
                <c:pt idx="542">
                  <c:v>12.9593956986111</c:v>
                </c:pt>
                <c:pt idx="543">
                  <c:v>12.970645865304007</c:v>
                </c:pt>
                <c:pt idx="544">
                  <c:v>12.981680895346914</c:v>
                </c:pt>
                <c:pt idx="545">
                  <c:v>12.992501344392</c:v>
                </c:pt>
                <c:pt idx="546">
                  <c:v>13.0031077762119</c:v>
                </c:pt>
                <c:pt idx="547">
                  <c:v>13.013500762652399</c:v>
                </c:pt>
                <c:pt idx="548">
                  <c:v>13.023680883584802</c:v>
                </c:pt>
                <c:pt idx="549">
                  <c:v>13.033648726859498</c:v>
                </c:pt>
                <c:pt idx="550">
                  <c:v>13.043404888258006</c:v>
                </c:pt>
                <c:pt idx="551">
                  <c:v>13.052949971446411</c:v>
                </c:pt>
                <c:pt idx="552">
                  <c:v>13.062284587927811</c:v>
                </c:pt>
                <c:pt idx="553">
                  <c:v>13.071409356995211</c:v>
                </c:pt>
                <c:pt idx="554">
                  <c:v>13.0803249056844</c:v>
                </c:pt>
                <c:pt idx="555">
                  <c:v>13.089031868726707</c:v>
                </c:pt>
                <c:pt idx="556">
                  <c:v>13.097530888501907</c:v>
                </c:pt>
                <c:pt idx="557">
                  <c:v>13.1058226149907</c:v>
                </c:pt>
                <c:pt idx="558">
                  <c:v>13.113907705728099</c:v>
                </c:pt>
                <c:pt idx="559">
                  <c:v>13.1217868257558</c:v>
                </c:pt>
                <c:pt idx="560">
                  <c:v>13.129460647575</c:v>
                </c:pt>
                <c:pt idx="561">
                  <c:v>13.136929851099399</c:v>
                </c:pt>
                <c:pt idx="562">
                  <c:v>13.144195123608098</c:v>
                </c:pt>
                <c:pt idx="563">
                  <c:v>13.151257159698</c:v>
                </c:pt>
                <c:pt idx="564">
                  <c:v>13.158116661237099</c:v>
                </c:pt>
                <c:pt idx="565">
                  <c:v>13.164774337316899</c:v>
                </c:pt>
                <c:pt idx="566">
                  <c:v>13.171230904205499</c:v>
                </c:pt>
                <c:pt idx="567">
                  <c:v>13.1774870853001</c:v>
                </c:pt>
                <c:pt idx="568">
                  <c:v>13.1835436110805</c:v>
                </c:pt>
                <c:pt idx="569">
                  <c:v>13.189401219060912</c:v>
                </c:pt>
                <c:pt idx="570">
                  <c:v>13.1950606537435</c:v>
                </c:pt>
                <c:pt idx="571">
                  <c:v>13.200522666570999</c:v>
                </c:pt>
                <c:pt idx="572">
                  <c:v>13.205788015879707</c:v>
                </c:pt>
                <c:pt idx="573">
                  <c:v>13.210857466851591</c:v>
                </c:pt>
                <c:pt idx="574">
                  <c:v>13.2157317914681</c:v>
                </c:pt>
                <c:pt idx="575">
                  <c:v>13.220411768462299</c:v>
                </c:pt>
                <c:pt idx="576">
                  <c:v>13.224898183271785</c:v>
                </c:pt>
                <c:pt idx="577">
                  <c:v>13.229191827991999</c:v>
                </c:pt>
                <c:pt idx="578">
                  <c:v>13.2332935013279</c:v>
                </c:pt>
                <c:pt idx="579">
                  <c:v>13.237204008548202</c:v>
                </c:pt>
                <c:pt idx="580">
                  <c:v>13.240924161437089</c:v>
                </c:pt>
                <c:pt idx="581">
                  <c:v>13.244454778247604</c:v>
                </c:pt>
                <c:pt idx="582">
                  <c:v>13.247796683654299</c:v>
                </c:pt>
                <c:pt idx="583">
                  <c:v>13.250950708705902</c:v>
                </c:pt>
                <c:pt idx="584">
                  <c:v>13.2539176907783</c:v>
                </c:pt>
                <c:pt idx="585">
                  <c:v>13.2566984735274</c:v>
                </c:pt>
                <c:pt idx="586">
                  <c:v>13.259293906841799</c:v>
                </c:pt>
                <c:pt idx="587">
                  <c:v>13.2617048467957</c:v>
                </c:pt>
                <c:pt idx="588">
                  <c:v>13.263932155601607</c:v>
                </c:pt>
                <c:pt idx="589">
                  <c:v>13.265976701563099</c:v>
                </c:pt>
                <c:pt idx="590">
                  <c:v>13.267839359028214</c:v>
                </c:pt>
                <c:pt idx="591">
                  <c:v>13.269521008341204</c:v>
                </c:pt>
                <c:pt idx="592">
                  <c:v>13.2710225357963</c:v>
                </c:pt>
                <c:pt idx="593">
                  <c:v>13.272344833590207</c:v>
                </c:pt>
                <c:pt idx="594">
                  <c:v>13.273488799774602</c:v>
                </c:pt>
                <c:pt idx="595">
                  <c:v>13.274455338209506</c:v>
                </c:pt>
                <c:pt idx="596">
                  <c:v>13.275245358515599</c:v>
                </c:pt>
                <c:pt idx="597">
                  <c:v>13.275859776027406</c:v>
                </c:pt>
                <c:pt idx="598">
                  <c:v>13.276299511745806</c:v>
                </c:pt>
                <c:pt idx="599">
                  <c:v>13.2765654922912</c:v>
                </c:pt>
                <c:pt idx="600">
                  <c:v>13.276658649856</c:v>
                </c:pt>
                <c:pt idx="601">
                  <c:v>13.276579922157399</c:v>
                </c:pt>
                <c:pt idx="602">
                  <c:v>13.276330252390602</c:v>
                </c:pt>
                <c:pt idx="603">
                  <c:v>13.2759105891811</c:v>
                </c:pt>
                <c:pt idx="604">
                  <c:v>13.275321886538192</c:v>
                </c:pt>
                <c:pt idx="605">
                  <c:v>13.274565103806799</c:v>
                </c:pt>
                <c:pt idx="606">
                  <c:v>13.2736412056214</c:v>
                </c:pt>
                <c:pt idx="607">
                  <c:v>13.272551161857798</c:v>
                </c:pt>
                <c:pt idx="608">
                  <c:v>13.271295947586699</c:v>
                </c:pt>
                <c:pt idx="609">
                  <c:v>13.269876543026307</c:v>
                </c:pt>
                <c:pt idx="610">
                  <c:v>13.268293933494901</c:v>
                </c:pt>
                <c:pt idx="611">
                  <c:v>13.266549109364007</c:v>
                </c:pt>
                <c:pt idx="612">
                  <c:v>13.264643066010592</c:v>
                </c:pt>
                <c:pt idx="613">
                  <c:v>13.262576803771006</c:v>
                </c:pt>
                <c:pt idx="614">
                  <c:v>13.260351327892494</c:v>
                </c:pt>
                <c:pt idx="615">
                  <c:v>13.257967648487</c:v>
                </c:pt>
                <c:pt idx="616">
                  <c:v>13.255426780483207</c:v>
                </c:pt>
                <c:pt idx="617">
                  <c:v>13.2527297435803</c:v>
                </c:pt>
                <c:pt idx="618">
                  <c:v>13.249877562199698</c:v>
                </c:pt>
                <c:pt idx="619">
                  <c:v>13.246871265438694</c:v>
                </c:pt>
                <c:pt idx="620">
                  <c:v>13.243711887022698</c:v>
                </c:pt>
                <c:pt idx="621">
                  <c:v>13.240400465258498</c:v>
                </c:pt>
                <c:pt idx="622">
                  <c:v>13.236938042986999</c:v>
                </c:pt>
                <c:pt idx="623">
                  <c:v>13.233325667535588</c:v>
                </c:pt>
                <c:pt idx="624">
                  <c:v>13.229564390671699</c:v>
                </c:pt>
                <c:pt idx="625">
                  <c:v>13.2256552685547</c:v>
                </c:pt>
                <c:pt idx="626">
                  <c:v>13.2215993616896</c:v>
                </c:pt>
                <c:pt idx="627">
                  <c:v>13.217397734879498</c:v>
                </c:pt>
                <c:pt idx="628">
                  <c:v>13.213051457178098</c:v>
                </c:pt>
                <c:pt idx="629">
                  <c:v>13.208561601842998</c:v>
                </c:pt>
                <c:pt idx="630">
                  <c:v>13.2039292462881</c:v>
                </c:pt>
                <c:pt idx="631">
                  <c:v>13.199155472037001</c:v>
                </c:pt>
                <c:pt idx="632">
                  <c:v>13.194241364674998</c:v>
                </c:pt>
                <c:pt idx="633">
                  <c:v>13.1891880138028</c:v>
                </c:pt>
                <c:pt idx="634">
                  <c:v>13.183996512988108</c:v>
                </c:pt>
                <c:pt idx="635">
                  <c:v>13.178667959720199</c:v>
                </c:pt>
                <c:pt idx="636">
                  <c:v>13.173203455361</c:v>
                </c:pt>
                <c:pt idx="637">
                  <c:v>13.1676041050987</c:v>
                </c:pt>
                <c:pt idx="638">
                  <c:v>13.161871017900999</c:v>
                </c:pt>
                <c:pt idx="639">
                  <c:v>13.156005306466707</c:v>
                </c:pt>
                <c:pt idx="640">
                  <c:v>13.1500080871799</c:v>
                </c:pt>
                <c:pt idx="641">
                  <c:v>13.143880480061593</c:v>
                </c:pt>
                <c:pt idx="642">
                  <c:v>13.137623608723398</c:v>
                </c:pt>
                <c:pt idx="643">
                  <c:v>13.131238600319893</c:v>
                </c:pt>
                <c:pt idx="644">
                  <c:v>13.124726585501501</c:v>
                </c:pt>
                <c:pt idx="645">
                  <c:v>13.1180886983674</c:v>
                </c:pt>
                <c:pt idx="646">
                  <c:v>13.1113260764182</c:v>
                </c:pt>
                <c:pt idx="647">
                  <c:v>13.104439860508807</c:v>
                </c:pt>
                <c:pt idx="648">
                  <c:v>13.097431194801599</c:v>
                </c:pt>
                <c:pt idx="649">
                  <c:v>13.090301226718299</c:v>
                </c:pt>
                <c:pt idx="650">
                  <c:v>13.083051106894001</c:v>
                </c:pt>
                <c:pt idx="651">
                  <c:v>13.075681989128908</c:v>
                </c:pt>
                <c:pt idx="652">
                  <c:v>13.068195030341904</c:v>
                </c:pt>
                <c:pt idx="653">
                  <c:v>13.060591390522907</c:v>
                </c:pt>
                <c:pt idx="654">
                  <c:v>13.052872232685914</c:v>
                </c:pt>
                <c:pt idx="655">
                  <c:v>13.045038722821699</c:v>
                </c:pt>
                <c:pt idx="656">
                  <c:v>13.037092029850799</c:v>
                </c:pt>
                <c:pt idx="657">
                  <c:v>13.029033325575902</c:v>
                </c:pt>
                <c:pt idx="658">
                  <c:v>13.020863784635292</c:v>
                </c:pt>
                <c:pt idx="659">
                  <c:v>13.012584584455107</c:v>
                </c:pt>
                <c:pt idx="660">
                  <c:v>13.004196905202599</c:v>
                </c:pt>
                <c:pt idx="661">
                  <c:v>12.9957019297385</c:v>
                </c:pt>
                <c:pt idx="662">
                  <c:v>12.987100843570001</c:v>
                </c:pt>
                <c:pt idx="663">
                  <c:v>12.978394834803908</c:v>
                </c:pt>
                <c:pt idx="664">
                  <c:v>12.969585094099012</c:v>
                </c:pt>
                <c:pt idx="665">
                  <c:v>12.960672814618807</c:v>
                </c:pt>
                <c:pt idx="666">
                  <c:v>12.951659191984907</c:v>
                </c:pt>
                <c:pt idx="667">
                  <c:v>12.9425454242295</c:v>
                </c:pt>
                <c:pt idx="668">
                  <c:v>12.933332711747907</c:v>
                </c:pt>
                <c:pt idx="669">
                  <c:v>12.9240222572517</c:v>
                </c:pt>
                <c:pt idx="670">
                  <c:v>12.9146152657217</c:v>
                </c:pt>
                <c:pt idx="671">
                  <c:v>12.905112944360306</c:v>
                </c:pt>
                <c:pt idx="672">
                  <c:v>12.895516502544616</c:v>
                </c:pt>
                <c:pt idx="673">
                  <c:v>12.885827151779402</c:v>
                </c:pt>
                <c:pt idx="674">
                  <c:v>12.876046105649216</c:v>
                </c:pt>
                <c:pt idx="675">
                  <c:v>12.866174579772007</c:v>
                </c:pt>
                <c:pt idx="676">
                  <c:v>12.8562137917519</c:v>
                </c:pt>
                <c:pt idx="677">
                  <c:v>12.846164961130999</c:v>
                </c:pt>
                <c:pt idx="678">
                  <c:v>12.8360293093435</c:v>
                </c:pt>
                <c:pt idx="679">
                  <c:v>12.825808059667807</c:v>
                </c:pt>
                <c:pt idx="680">
                  <c:v>12.815502437179312</c:v>
                </c:pt>
                <c:pt idx="681">
                  <c:v>12.8051136687035</c:v>
                </c:pt>
                <c:pt idx="682">
                  <c:v>12.794642982768501</c:v>
                </c:pt>
                <c:pt idx="683">
                  <c:v>12.7840916095582</c:v>
                </c:pt>
                <c:pt idx="684">
                  <c:v>12.7734607808646</c:v>
                </c:pt>
                <c:pt idx="685">
                  <c:v>12.7627517300413</c:v>
                </c:pt>
                <c:pt idx="686">
                  <c:v>12.751965691955498</c:v>
                </c:pt>
                <c:pt idx="687">
                  <c:v>12.741103902941491</c:v>
                </c:pt>
                <c:pt idx="688">
                  <c:v>12.730167600753092</c:v>
                </c:pt>
                <c:pt idx="689">
                  <c:v>12.719158024516698</c:v>
                </c:pt>
                <c:pt idx="690">
                  <c:v>12.7080764146839</c:v>
                </c:pt>
                <c:pt idx="691">
                  <c:v>12.6969240129841</c:v>
                </c:pt>
                <c:pt idx="692">
                  <c:v>12.685702062378207</c:v>
                </c:pt>
                <c:pt idx="693">
                  <c:v>12.6744118070102</c:v>
                </c:pt>
                <c:pt idx="694">
                  <c:v>12.6630544921608</c:v>
                </c:pt>
                <c:pt idx="695">
                  <c:v>12.651631364200499</c:v>
                </c:pt>
                <c:pt idx="696">
                  <c:v>12.6401436705412</c:v>
                </c:pt>
                <c:pt idx="697">
                  <c:v>12.628592659590099</c:v>
                </c:pt>
                <c:pt idx="698">
                  <c:v>12.616979580702299</c:v>
                </c:pt>
                <c:pt idx="699">
                  <c:v>12.605305684133301</c:v>
                </c:pt>
                <c:pt idx="700">
                  <c:v>12.593572220992</c:v>
                </c:pt>
                <c:pt idx="701">
                  <c:v>12.581780443193598</c:v>
                </c:pt>
                <c:pt idx="702">
                  <c:v>12.569931603412202</c:v>
                </c:pt>
                <c:pt idx="703">
                  <c:v>12.558026955033904</c:v>
                </c:pt>
                <c:pt idx="704">
                  <c:v>12.546067752109099</c:v>
                </c:pt>
                <c:pt idx="705">
                  <c:v>12.534055249306199</c:v>
                </c:pt>
                <c:pt idx="706">
                  <c:v>12.521990701863301</c:v>
                </c:pt>
                <c:pt idx="707">
                  <c:v>12.509875365541999</c:v>
                </c:pt>
                <c:pt idx="708">
                  <c:v>12.4977104965796</c:v>
                </c:pt>
                <c:pt idx="709">
                  <c:v>12.485497351642111</c:v>
                </c:pt>
                <c:pt idx="710">
                  <c:v>12.473237187777199</c:v>
                </c:pt>
                <c:pt idx="711">
                  <c:v>12.460931262366607</c:v>
                </c:pt>
                <c:pt idx="712">
                  <c:v>12.4485808330795</c:v>
                </c:pt>
                <c:pt idx="713">
                  <c:v>12.436187157824802</c:v>
                </c:pt>
                <c:pt idx="714">
                  <c:v>12.423751494704399</c:v>
                </c:pt>
                <c:pt idx="715">
                  <c:v>12.411275101965494</c:v>
                </c:pt>
                <c:pt idx="716">
                  <c:v>12.398759237954007</c:v>
                </c:pt>
                <c:pt idx="717">
                  <c:v>12.3862051610667</c:v>
                </c:pt>
                <c:pt idx="718">
                  <c:v>12.373614129704611</c:v>
                </c:pt>
                <c:pt idx="719">
                  <c:v>12.360987402225707</c:v>
                </c:pt>
                <c:pt idx="720">
                  <c:v>12.3483262368974</c:v>
                </c:pt>
                <c:pt idx="721">
                  <c:v>12.335631891849507</c:v>
                </c:pt>
                <c:pt idx="722">
                  <c:v>12.322905625027207</c:v>
                </c:pt>
                <c:pt idx="723">
                  <c:v>12.310148694143907</c:v>
                </c:pt>
                <c:pt idx="724">
                  <c:v>12.297362356633698</c:v>
                </c:pt>
                <c:pt idx="725">
                  <c:v>12.2845478696045</c:v>
                </c:pt>
                <c:pt idx="726">
                  <c:v>12.271706489790699</c:v>
                </c:pt>
                <c:pt idx="727">
                  <c:v>12.258839473506002</c:v>
                </c:pt>
                <c:pt idx="728">
                  <c:v>12.245948076596401</c:v>
                </c:pt>
                <c:pt idx="729">
                  <c:v>12.2330335543927</c:v>
                </c:pt>
                <c:pt idx="730">
                  <c:v>12.220097161663498</c:v>
                </c:pt>
                <c:pt idx="731">
                  <c:v>12.207140152568</c:v>
                </c:pt>
                <c:pt idx="732">
                  <c:v>12.194163780608891</c:v>
                </c:pt>
                <c:pt idx="733">
                  <c:v>12.181169298585004</c:v>
                </c:pt>
                <c:pt idx="734">
                  <c:v>12.1681579585441</c:v>
                </c:pt>
                <c:pt idx="735">
                  <c:v>12.155131011735907</c:v>
                </c:pt>
                <c:pt idx="736">
                  <c:v>12.142089708564702</c:v>
                </c:pt>
                <c:pt idx="737">
                  <c:v>12.129035298542407</c:v>
                </c:pt>
                <c:pt idx="738">
                  <c:v>12.115969030240899</c:v>
                </c:pt>
                <c:pt idx="739">
                  <c:v>12.102892151245607</c:v>
                </c:pt>
                <c:pt idx="740">
                  <c:v>12.089805908107307</c:v>
                </c:pt>
                <c:pt idx="741">
                  <c:v>12.076711546296</c:v>
                </c:pt>
                <c:pt idx="742">
                  <c:v>12.063610310152907</c:v>
                </c:pt>
                <c:pt idx="743">
                  <c:v>12.050503442843604</c:v>
                </c:pt>
                <c:pt idx="744">
                  <c:v>12.037392186310992</c:v>
                </c:pt>
                <c:pt idx="745">
                  <c:v>12.024277781227694</c:v>
                </c:pt>
                <c:pt idx="746">
                  <c:v>12.011161466949298</c:v>
                </c:pt>
                <c:pt idx="747">
                  <c:v>11.998044481466801</c:v>
                </c:pt>
                <c:pt idx="748">
                  <c:v>11.984928061359998</c:v>
                </c:pt>
                <c:pt idx="749">
                  <c:v>11.971813441749498</c:v>
                </c:pt>
                <c:pt idx="750">
                  <c:v>11.9587018562501</c:v>
                </c:pt>
                <c:pt idx="751">
                  <c:v>11.94559453692322</c:v>
                </c:pt>
                <c:pt idx="752">
                  <c:v>11.932492714230207</c:v>
                </c:pt>
                <c:pt idx="753">
                  <c:v>11.919397616984806</c:v>
                </c:pt>
                <c:pt idx="754">
                  <c:v>11.906310472306</c:v>
                </c:pt>
                <c:pt idx="755">
                  <c:v>11.893232505571007</c:v>
                </c:pt>
                <c:pt idx="756">
                  <c:v>11.880164940367607</c:v>
                </c:pt>
                <c:pt idx="757">
                  <c:v>11.867108998447607</c:v>
                </c:pt>
                <c:pt idx="758">
                  <c:v>11.854065899679211</c:v>
                </c:pt>
                <c:pt idx="759">
                  <c:v>11.841036862000102</c:v>
                </c:pt>
                <c:pt idx="760">
                  <c:v>11.828023101369798</c:v>
                </c:pt>
                <c:pt idx="761">
                  <c:v>11.815025831723212</c:v>
                </c:pt>
                <c:pt idx="762">
                  <c:v>11.802046264922714</c:v>
                </c:pt>
                <c:pt idx="763">
                  <c:v>11.7890856107114</c:v>
                </c:pt>
                <c:pt idx="764">
                  <c:v>11.776145076665706</c:v>
                </c:pt>
                <c:pt idx="765">
                  <c:v>11.7632258681484</c:v>
                </c:pt>
                <c:pt idx="766">
                  <c:v>11.750329188261098</c:v>
                </c:pt>
                <c:pt idx="767">
                  <c:v>11.737456237797407</c:v>
                </c:pt>
                <c:pt idx="768">
                  <c:v>11.724608215195499</c:v>
                </c:pt>
                <c:pt idx="769">
                  <c:v>11.711786316491304</c:v>
                </c:pt>
                <c:pt idx="770">
                  <c:v>11.698991735270489</c:v>
                </c:pt>
                <c:pt idx="771">
                  <c:v>11.686225662622192</c:v>
                </c:pt>
                <c:pt idx="772">
                  <c:v>11.673489287091504</c:v>
                </c:pt>
                <c:pt idx="773">
                  <c:v>11.660783794632</c:v>
                </c:pt>
                <c:pt idx="774">
                  <c:v>11.648110368558998</c:v>
                </c:pt>
                <c:pt idx="775">
                  <c:v>11.6354701895019</c:v>
                </c:pt>
                <c:pt idx="776">
                  <c:v>11.622864435357499</c:v>
                </c:pt>
                <c:pt idx="777">
                  <c:v>11.6102942812424</c:v>
                </c:pt>
                <c:pt idx="778">
                  <c:v>11.597760899446307</c:v>
                </c:pt>
                <c:pt idx="779">
                  <c:v>11.5852654593841</c:v>
                </c:pt>
                <c:pt idx="780">
                  <c:v>11.572809127549407</c:v>
                </c:pt>
                <c:pt idx="781">
                  <c:v>11.5603930674667</c:v>
                </c:pt>
                <c:pt idx="782">
                  <c:v>11.548018439644901</c:v>
                </c:pt>
                <c:pt idx="783">
                  <c:v>11.535686401529407</c:v>
                </c:pt>
                <c:pt idx="784">
                  <c:v>11.523398107455494</c:v>
                </c:pt>
                <c:pt idx="785">
                  <c:v>11.511154708601101</c:v>
                </c:pt>
                <c:pt idx="786">
                  <c:v>11.4989573529389</c:v>
                </c:pt>
                <c:pt idx="787">
                  <c:v>11.4868071851902</c:v>
                </c:pt>
                <c:pt idx="788">
                  <c:v>11.474705346776799</c:v>
                </c:pt>
                <c:pt idx="789">
                  <c:v>11.462652975774507</c:v>
                </c:pt>
                <c:pt idx="790">
                  <c:v>11.450651206865611</c:v>
                </c:pt>
                <c:pt idx="791">
                  <c:v>11.438701171291589</c:v>
                </c:pt>
                <c:pt idx="792">
                  <c:v>11.426803996806306</c:v>
                </c:pt>
                <c:pt idx="793">
                  <c:v>11.4149608076284</c:v>
                </c:pt>
                <c:pt idx="794">
                  <c:v>11.403172724394498</c:v>
                </c:pt>
                <c:pt idx="795">
                  <c:v>11.391440864111599</c:v>
                </c:pt>
                <c:pt idx="796">
                  <c:v>11.379766340110304</c:v>
                </c:pt>
                <c:pt idx="797">
                  <c:v>11.3681502619973</c:v>
                </c:pt>
                <c:pt idx="798">
                  <c:v>11.356593735608412</c:v>
                </c:pt>
                <c:pt idx="799">
                  <c:v>11.345097862961207</c:v>
                </c:pt>
                <c:pt idx="800">
                  <c:v>11.333663742208</c:v>
                </c:pt>
                <c:pt idx="801">
                  <c:v>11.322292467588607</c:v>
                </c:pt>
                <c:pt idx="802">
                  <c:v>11.310985129382907</c:v>
                </c:pt>
                <c:pt idx="803">
                  <c:v>11.299742813864311</c:v>
                </c:pt>
                <c:pt idx="804">
                  <c:v>11.288566603251699</c:v>
                </c:pt>
                <c:pt idx="805">
                  <c:v>11.277457575662911</c:v>
                </c:pt>
                <c:pt idx="806">
                  <c:v>11.266416805067314</c:v>
                </c:pt>
                <c:pt idx="807">
                  <c:v>11.255445361238404</c:v>
                </c:pt>
                <c:pt idx="808">
                  <c:v>11.2445443097071</c:v>
                </c:pt>
                <c:pt idx="809">
                  <c:v>11.233714711714498</c:v>
                </c:pt>
                <c:pt idx="810">
                  <c:v>11.222957624163699</c:v>
                </c:pt>
                <c:pt idx="811">
                  <c:v>11.2122740995743</c:v>
                </c:pt>
                <c:pt idx="812">
                  <c:v>11.201665186033694</c:v>
                </c:pt>
                <c:pt idx="813">
                  <c:v>11.191131927150792</c:v>
                </c:pt>
                <c:pt idx="814">
                  <c:v>11.180675362008499</c:v>
                </c:pt>
                <c:pt idx="815">
                  <c:v>11.1702965251165</c:v>
                </c:pt>
                <c:pt idx="816">
                  <c:v>11.159996446364207</c:v>
                </c:pt>
                <c:pt idx="817">
                  <c:v>11.149776150973601</c:v>
                </c:pt>
                <c:pt idx="818">
                  <c:v>11.139636659451607</c:v>
                </c:pt>
                <c:pt idx="819">
                  <c:v>11.129578987543598</c:v>
                </c:pt>
                <c:pt idx="820">
                  <c:v>11.119604146185907</c:v>
                </c:pt>
                <c:pt idx="821">
                  <c:v>11.109713141458098</c:v>
                </c:pt>
                <c:pt idx="822">
                  <c:v>11.099906974537006</c:v>
                </c:pt>
                <c:pt idx="823">
                  <c:v>11.090186641648106</c:v>
                </c:pt>
                <c:pt idx="824">
                  <c:v>11.0805531340195</c:v>
                </c:pt>
                <c:pt idx="825">
                  <c:v>11.0710074378343</c:v>
                </c:pt>
                <c:pt idx="826">
                  <c:v>11.061550534182807</c:v>
                </c:pt>
                <c:pt idx="827">
                  <c:v>11.052183399016807</c:v>
                </c:pt>
                <c:pt idx="828">
                  <c:v>11.0429070031007</c:v>
                </c:pt>
                <c:pt idx="829">
                  <c:v>11.033722311965899</c:v>
                </c:pt>
                <c:pt idx="830">
                  <c:v>11.024630285861907</c:v>
                </c:pt>
                <c:pt idx="831">
                  <c:v>11.015631879710806</c:v>
                </c:pt>
                <c:pt idx="832">
                  <c:v>11.006728043059301</c:v>
                </c:pt>
                <c:pt idx="833">
                  <c:v>10.997919720031398</c:v>
                </c:pt>
                <c:pt idx="834">
                  <c:v>10.989207849281208</c:v>
                </c:pt>
                <c:pt idx="835">
                  <c:v>10.980593363946207</c:v>
                </c:pt>
                <c:pt idx="836">
                  <c:v>10.972077191599899</c:v>
                </c:pt>
                <c:pt idx="837">
                  <c:v>10.963660254204216</c:v>
                </c:pt>
                <c:pt idx="838">
                  <c:v>10.9553434680628</c:v>
                </c:pt>
                <c:pt idx="839">
                  <c:v>10.947127743773489</c:v>
                </c:pt>
                <c:pt idx="840">
                  <c:v>10.939013986181799</c:v>
                </c:pt>
                <c:pt idx="841">
                  <c:v>10.931003094332398</c:v>
                </c:pt>
                <c:pt idx="842">
                  <c:v>10.923095961423501</c:v>
                </c:pt>
                <c:pt idx="843">
                  <c:v>10.915293474758499</c:v>
                </c:pt>
                <c:pt idx="844">
                  <c:v>10.907596515699316</c:v>
                </c:pt>
                <c:pt idx="845">
                  <c:v>10.900005959619207</c:v>
                </c:pt>
                <c:pt idx="846">
                  <c:v>10.892522675855504</c:v>
                </c:pt>
                <c:pt idx="847">
                  <c:v>10.885147527662012</c:v>
                </c:pt>
                <c:pt idx="848">
                  <c:v>10.877881372162607</c:v>
                </c:pt>
                <c:pt idx="849">
                  <c:v>10.8707250603034</c:v>
                </c:pt>
                <c:pt idx="850">
                  <c:v>10.863679436806011</c:v>
                </c:pt>
                <c:pt idx="851">
                  <c:v>10.856745340120106</c:v>
                </c:pt>
                <c:pt idx="852">
                  <c:v>10.849923602376192</c:v>
                </c:pt>
                <c:pt idx="853">
                  <c:v>10.8432150493386</c:v>
                </c:pt>
                <c:pt idx="854">
                  <c:v>10.836620500358199</c:v>
                </c:pt>
                <c:pt idx="855">
                  <c:v>10.830140768324902</c:v>
                </c:pt>
                <c:pt idx="856">
                  <c:v>10.823776659621307</c:v>
                </c:pt>
                <c:pt idx="857">
                  <c:v>10.817528974074699</c:v>
                </c:pt>
                <c:pt idx="858">
                  <c:v>10.811398504910198</c:v>
                </c:pt>
                <c:pt idx="859">
                  <c:v>10.80538603870362</c:v>
                </c:pt>
                <c:pt idx="860">
                  <c:v>10.799492355334207</c:v>
                </c:pt>
                <c:pt idx="861">
                  <c:v>10.793718227937099</c:v>
                </c:pt>
                <c:pt idx="862">
                  <c:v>10.788064422856793</c:v>
                </c:pt>
                <c:pt idx="863">
                  <c:v>10.782531699599907</c:v>
                </c:pt>
                <c:pt idx="864">
                  <c:v>10.777120810787199</c:v>
                </c:pt>
                <c:pt idx="865">
                  <c:v>10.771832502107207</c:v>
                </c:pt>
                <c:pt idx="866">
                  <c:v>10.766667512268612</c:v>
                </c:pt>
                <c:pt idx="867">
                  <c:v>10.7616265729534</c:v>
                </c:pt>
                <c:pt idx="868">
                  <c:v>10.756710408769207</c:v>
                </c:pt>
                <c:pt idx="869">
                  <c:v>10.751919737202799</c:v>
                </c:pt>
                <c:pt idx="870">
                  <c:v>10.747255268572191</c:v>
                </c:pt>
                <c:pt idx="871">
                  <c:v>10.742717705979798</c:v>
                </c:pt>
                <c:pt idx="872">
                  <c:v>10.738307745265294</c:v>
                </c:pt>
                <c:pt idx="873">
                  <c:v>10.734026074958299</c:v>
                </c:pt>
                <c:pt idx="874">
                  <c:v>10.729873376230794</c:v>
                </c:pt>
                <c:pt idx="875">
                  <c:v>10.725850322851592</c:v>
                </c:pt>
                <c:pt idx="876">
                  <c:v>10.721957581136591</c:v>
                </c:pt>
                <c:pt idx="877">
                  <c:v>10.718195809903801</c:v>
                </c:pt>
                <c:pt idx="878">
                  <c:v>10.714565660424601</c:v>
                </c:pt>
                <c:pt idx="879">
                  <c:v>10.711067776377698</c:v>
                </c:pt>
                <c:pt idx="880">
                  <c:v>10.7077027938016</c:v>
                </c:pt>
                <c:pt idx="881">
                  <c:v>10.704471341046901</c:v>
                </c:pt>
                <c:pt idx="882">
                  <c:v>10.701374038729799</c:v>
                </c:pt>
                <c:pt idx="883">
                  <c:v>10.698411499684299</c:v>
                </c:pt>
                <c:pt idx="884">
                  <c:v>10.695584328915611</c:v>
                </c:pt>
                <c:pt idx="885">
                  <c:v>10.692893123552498</c:v>
                </c:pt>
                <c:pt idx="886">
                  <c:v>10.690338472800301</c:v>
                </c:pt>
                <c:pt idx="887">
                  <c:v>10.687920957894098</c:v>
                </c:pt>
                <c:pt idx="888">
                  <c:v>10.685641152050501</c:v>
                </c:pt>
                <c:pt idx="889">
                  <c:v>10.683499620421607</c:v>
                </c:pt>
                <c:pt idx="890">
                  <c:v>10.681496920047104</c:v>
                </c:pt>
                <c:pt idx="891">
                  <c:v>10.679633599807216</c:v>
                </c:pt>
                <c:pt idx="892">
                  <c:v>10.6779102003759</c:v>
                </c:pt>
                <c:pt idx="893">
                  <c:v>10.676327254173099</c:v>
                </c:pt>
                <c:pt idx="894">
                  <c:v>10.674885285318</c:v>
                </c:pt>
                <c:pt idx="895">
                  <c:v>10.673584809581508</c:v>
                </c:pt>
                <c:pt idx="896">
                  <c:v>10.672426334339011</c:v>
                </c:pt>
                <c:pt idx="897">
                  <c:v>10.671410358523802</c:v>
                </c:pt>
                <c:pt idx="898">
                  <c:v>10.670537372579107</c:v>
                </c:pt>
                <c:pt idx="899">
                  <c:v>10.669807858411804</c:v>
                </c:pt>
                <c:pt idx="900">
                  <c:v>10.669222289344004</c:v>
                </c:pt>
                <c:pt idx="901">
                  <c:v>10.668781130067202</c:v>
                </c:pt>
                <c:pt idx="902">
                  <c:v>10.668484836593912</c:v>
                </c:pt>
                <c:pt idx="903">
                  <c:v>10.6683338562113</c:v>
                </c:pt>
                <c:pt idx="904">
                  <c:v>10.668328627433789</c:v>
                </c:pt>
                <c:pt idx="905">
                  <c:v>10.668469579955607</c:v>
                </c:pt>
                <c:pt idx="906">
                  <c:v>10.668757134603799</c:v>
                </c:pt>
                <c:pt idx="907">
                  <c:v>10.669191703291098</c:v>
                </c:pt>
                <c:pt idx="908">
                  <c:v>10.669773688968602</c:v>
                </c:pt>
                <c:pt idx="909">
                  <c:v>10.670503485578999</c:v>
                </c:pt>
                <c:pt idx="910">
                  <c:v>10.6713814780082</c:v>
                </c:pt>
                <c:pt idx="911">
                  <c:v>10.672408042039899</c:v>
                </c:pt>
                <c:pt idx="912">
                  <c:v>10.673583544307208</c:v>
                </c:pt>
                <c:pt idx="913">
                  <c:v>10.674908342245301</c:v>
                </c:pt>
                <c:pt idx="914">
                  <c:v>10.676382784045202</c:v>
                </c:pt>
                <c:pt idx="915">
                  <c:v>10.678007208605599</c:v>
                </c:pt>
                <c:pt idx="916">
                  <c:v>10.6797819454865</c:v>
                </c:pt>
                <c:pt idx="917">
                  <c:v>10.681707314861599</c:v>
                </c:pt>
                <c:pt idx="918">
                  <c:v>10.6837836274709</c:v>
                </c:pt>
                <c:pt idx="919">
                  <c:v>10.686011184574093</c:v>
                </c:pt>
                <c:pt idx="920">
                  <c:v>10.688390277902499</c:v>
                </c:pt>
                <c:pt idx="921">
                  <c:v>10.690921189613185</c:v>
                </c:pt>
                <c:pt idx="922">
                  <c:v>10.6936041922405</c:v>
                </c:pt>
                <c:pt idx="923">
                  <c:v>10.696439548649714</c:v>
                </c:pt>
                <c:pt idx="924">
                  <c:v>10.699427511989214</c:v>
                </c:pt>
                <c:pt idx="925">
                  <c:v>10.702568325644</c:v>
                </c:pt>
                <c:pt idx="926">
                  <c:v>10.705862223187706</c:v>
                </c:pt>
                <c:pt idx="927">
                  <c:v>10.709309428336399</c:v>
                </c:pt>
                <c:pt idx="928">
                  <c:v>10.7129101549002</c:v>
                </c:pt>
                <c:pt idx="929">
                  <c:v>10.7166646067373</c:v>
                </c:pt>
                <c:pt idx="930">
                  <c:v>10.7205729777057</c:v>
                </c:pt>
                <c:pt idx="931">
                  <c:v>10.7246354516169</c:v>
                </c:pt>
                <c:pt idx="932">
                  <c:v>10.728852202188</c:v>
                </c:pt>
                <c:pt idx="933">
                  <c:v>10.733223392995392</c:v>
                </c:pt>
                <c:pt idx="934">
                  <c:v>10.7377491774264</c:v>
                </c:pt>
                <c:pt idx="935">
                  <c:v>10.7424296986329</c:v>
                </c:pt>
                <c:pt idx="936">
                  <c:v>10.747265089484394</c:v>
                </c:pt>
                <c:pt idx="937">
                  <c:v>10.752255472519799</c:v>
                </c:pt>
                <c:pt idx="938">
                  <c:v>10.757400959901211</c:v>
                </c:pt>
                <c:pt idx="939">
                  <c:v>10.762701653366102</c:v>
                </c:pt>
                <c:pt idx="940">
                  <c:v>10.768157644180601</c:v>
                </c:pt>
                <c:pt idx="941">
                  <c:v>10.773769013091902</c:v>
                </c:pt>
                <c:pt idx="942">
                  <c:v>10.779535830281407</c:v>
                </c:pt>
                <c:pt idx="943">
                  <c:v>10.7854581553175</c:v>
                </c:pt>
                <c:pt idx="944">
                  <c:v>10.791536037107807</c:v>
                </c:pt>
                <c:pt idx="945">
                  <c:v>10.797769513852799</c:v>
                </c:pt>
                <c:pt idx="946">
                  <c:v>10.8041586129983</c:v>
                </c:pt>
                <c:pt idx="947">
                  <c:v>10.810703351187907</c:v>
                </c:pt>
                <c:pt idx="948">
                  <c:v>10.8174037342167</c:v>
                </c:pt>
                <c:pt idx="949">
                  <c:v>10.824259756983</c:v>
                </c:pt>
                <c:pt idx="950">
                  <c:v>10.831271403441889</c:v>
                </c:pt>
                <c:pt idx="951">
                  <c:v>10.8384386465583</c:v>
                </c:pt>
                <c:pt idx="952">
                  <c:v>10.8457614482582</c:v>
                </c:pt>
                <c:pt idx="953">
                  <c:v>10.853239759383712</c:v>
                </c:pt>
                <c:pt idx="954">
                  <c:v>10.860873519644311</c:v>
                </c:pt>
                <c:pt idx="955">
                  <c:v>10.868662657569912</c:v>
                </c:pt>
                <c:pt idx="956">
                  <c:v>10.876607090464011</c:v>
                </c:pt>
                <c:pt idx="957">
                  <c:v>10.8847067243565</c:v>
                </c:pt>
                <c:pt idx="958">
                  <c:v>10.8929614539563</c:v>
                </c:pt>
                <c:pt idx="959">
                  <c:v>10.901371162603885</c:v>
                </c:pt>
                <c:pt idx="960">
                  <c:v>10.909935722225207</c:v>
                </c:pt>
                <c:pt idx="961">
                  <c:v>10.918654993282702</c:v>
                </c:pt>
                <c:pt idx="962">
                  <c:v>10.9275288247297</c:v>
                </c:pt>
                <c:pt idx="963">
                  <c:v>10.936557053962806</c:v>
                </c:pt>
                <c:pt idx="964">
                  <c:v>10.945739506774208</c:v>
                </c:pt>
                <c:pt idx="965">
                  <c:v>10.955075997305007</c:v>
                </c:pt>
                <c:pt idx="966">
                  <c:v>10.964566327997707</c:v>
                </c:pt>
                <c:pt idx="967">
                  <c:v>10.974210289549402</c:v>
                </c:pt>
                <c:pt idx="968">
                  <c:v>10.984007660864204</c:v>
                </c:pt>
                <c:pt idx="969">
                  <c:v>10.993958209006706</c:v>
                </c:pt>
                <c:pt idx="970">
                  <c:v>11.004061689153593</c:v>
                </c:pt>
                <c:pt idx="971">
                  <c:v>11.014317844547101</c:v>
                </c:pt>
                <c:pt idx="972">
                  <c:v>11.024726406449204</c:v>
                </c:pt>
                <c:pt idx="973">
                  <c:v>11.035287094092</c:v>
                </c:pt>
                <c:pt idx="974">
                  <c:v>11.0459996146315</c:v>
                </c:pt>
                <c:pt idx="975">
                  <c:v>11.0568636631013</c:v>
                </c:pt>
                <c:pt idx="976">
                  <c:v>11.067878922364399</c:v>
                </c:pt>
                <c:pt idx="977">
                  <c:v>11.0790450630665</c:v>
                </c:pt>
                <c:pt idx="978">
                  <c:v>11.090361743588092</c:v>
                </c:pt>
                <c:pt idx="979">
                  <c:v>11.101828609998098</c:v>
                </c:pt>
                <c:pt idx="980">
                  <c:v>11.113445296006612</c:v>
                </c:pt>
                <c:pt idx="981">
                  <c:v>11.125211422917394</c:v>
                </c:pt>
                <c:pt idx="982">
                  <c:v>11.1371265995803</c:v>
                </c:pt>
                <c:pt idx="983">
                  <c:v>11.1491904223452</c:v>
                </c:pt>
                <c:pt idx="984">
                  <c:v>11.1614024750137</c:v>
                </c:pt>
                <c:pt idx="985">
                  <c:v>11.1737623287929</c:v>
                </c:pt>
                <c:pt idx="986">
                  <c:v>11.1862695422471</c:v>
                </c:pt>
                <c:pt idx="987">
                  <c:v>11.198923661251884</c:v>
                </c:pt>
                <c:pt idx="988">
                  <c:v>11.211724218945704</c:v>
                </c:pt>
                <c:pt idx="989">
                  <c:v>11.224670735683601</c:v>
                </c:pt>
                <c:pt idx="990">
                  <c:v>11.2377627189897</c:v>
                </c:pt>
                <c:pt idx="991">
                  <c:v>11.2509996635098</c:v>
                </c:pt>
                <c:pt idx="992">
                  <c:v>11.264381050964399</c:v>
                </c:pt>
                <c:pt idx="993">
                  <c:v>11.277906350102</c:v>
                </c:pt>
                <c:pt idx="994">
                  <c:v>11.291575016650798</c:v>
                </c:pt>
                <c:pt idx="995">
                  <c:v>11.305386493272007</c:v>
                </c:pt>
                <c:pt idx="996">
                  <c:v>11.3193402095138</c:v>
                </c:pt>
                <c:pt idx="997">
                  <c:v>11.333435581762107</c:v>
                </c:pt>
                <c:pt idx="998">
                  <c:v>11.3476720131949</c:v>
                </c:pt>
                <c:pt idx="999">
                  <c:v>11.362048893734407</c:v>
                </c:pt>
                <c:pt idx="1000">
                  <c:v>11.376565600000102</c:v>
                </c:pt>
                <c:pt idx="1001">
                  <c:v>11.391221495261098</c:v>
                </c:pt>
                <c:pt idx="1002">
                  <c:v>11.4060159293903</c:v>
                </c:pt>
                <c:pt idx="1003">
                  <c:v>11.420948238815004</c:v>
                </c:pt>
                <c:pt idx="1004">
                  <c:v>11.436017746471901</c:v>
                </c:pt>
                <c:pt idx="1005">
                  <c:v>11.451223761758492</c:v>
                </c:pt>
                <c:pt idx="1006">
                  <c:v>11.466565580486504</c:v>
                </c:pt>
                <c:pt idx="1007">
                  <c:v>11.482042484834302</c:v>
                </c:pt>
                <c:pt idx="1008">
                  <c:v>11.497653743300498</c:v>
                </c:pt>
                <c:pt idx="1009">
                  <c:v>11.513398610655798</c:v>
                </c:pt>
                <c:pt idx="1010">
                  <c:v>11.529276327896</c:v>
                </c:pt>
                <c:pt idx="1011">
                  <c:v>11.545286122196</c:v>
                </c:pt>
                <c:pt idx="1012">
                  <c:v>11.561427206860404</c:v>
                </c:pt>
                <c:pt idx="1013">
                  <c:v>11.577698781278398</c:v>
                </c:pt>
                <c:pt idx="1014">
                  <c:v>11.594100030875499</c:v>
                </c:pt>
                <c:pt idx="1015">
                  <c:v>11.610630127066306</c:v>
                </c:pt>
                <c:pt idx="1016">
                  <c:v>11.6272882272087</c:v>
                </c:pt>
                <c:pt idx="1017">
                  <c:v>11.644073474554292</c:v>
                </c:pt>
                <c:pt idx="1018">
                  <c:v>11.660984998202911</c:v>
                </c:pt>
                <c:pt idx="1019">
                  <c:v>11.678021913055201</c:v>
                </c:pt>
                <c:pt idx="1020">
                  <c:v>11.695183319765611</c:v>
                </c:pt>
                <c:pt idx="1021">
                  <c:v>11.712468304694299</c:v>
                </c:pt>
                <c:pt idx="1022">
                  <c:v>11.729875939860399</c:v>
                </c:pt>
                <c:pt idx="1023">
                  <c:v>11.747405282895498</c:v>
                </c:pt>
                <c:pt idx="1024">
                  <c:v>11.7650553769954</c:v>
                </c:pt>
                <c:pt idx="1025">
                  <c:v>11.782825250873801</c:v>
                </c:pt>
                <c:pt idx="1026">
                  <c:v>11.800713918714306</c:v>
                </c:pt>
                <c:pt idx="1027">
                  <c:v>11.818720380123898</c:v>
                </c:pt>
                <c:pt idx="1028">
                  <c:v>11.836843620085499</c:v>
                </c:pt>
                <c:pt idx="1029">
                  <c:v>11.855082608911012</c:v>
                </c:pt>
                <c:pt idx="1030">
                  <c:v>11.873436302193614</c:v>
                </c:pt>
                <c:pt idx="1031">
                  <c:v>11.891903640760498</c:v>
                </c:pt>
                <c:pt idx="1032">
                  <c:v>11.910483550627111</c:v>
                </c:pt>
                <c:pt idx="1033">
                  <c:v>11.929174942947904</c:v>
                </c:pt>
                <c:pt idx="1034">
                  <c:v>11.947976713970798</c:v>
                </c:pt>
                <c:pt idx="1035">
                  <c:v>11.966887744989506</c:v>
                </c:pt>
                <c:pt idx="1036">
                  <c:v>11.985906902295307</c:v>
                </c:pt>
                <c:pt idx="1037">
                  <c:v>12.005033037131307</c:v>
                </c:pt>
                <c:pt idx="1038">
                  <c:v>12.024264985644701</c:v>
                </c:pt>
                <c:pt idx="1039">
                  <c:v>12.043601568839501</c:v>
                </c:pt>
                <c:pt idx="1040">
                  <c:v>12.063041592529506</c:v>
                </c:pt>
                <c:pt idx="1041">
                  <c:v>12.082583847291104</c:v>
                </c:pt>
                <c:pt idx="1042">
                  <c:v>12.102227108415798</c:v>
                </c:pt>
                <c:pt idx="1043">
                  <c:v>12.121970135862901</c:v>
                </c:pt>
                <c:pt idx="1044">
                  <c:v>12.141811674213693</c:v>
                </c:pt>
                <c:pt idx="1045">
                  <c:v>12.1617504526223</c:v>
                </c:pt>
                <c:pt idx="1046">
                  <c:v>12.181785184769801</c:v>
                </c:pt>
                <c:pt idx="1047">
                  <c:v>12.201914568816701</c:v>
                </c:pt>
                <c:pt idx="1048">
                  <c:v>12.2221372873558</c:v>
                </c:pt>
                <c:pt idx="1049">
                  <c:v>12.242452007364307</c:v>
                </c:pt>
                <c:pt idx="1050">
                  <c:v>12.262857380158</c:v>
                </c:pt>
                <c:pt idx="1051">
                  <c:v>12.283352041343099</c:v>
                </c:pt>
                <c:pt idx="1052">
                  <c:v>12.303934610768916</c:v>
                </c:pt>
                <c:pt idx="1053">
                  <c:v>12.324603692481602</c:v>
                </c:pt>
                <c:pt idx="1054">
                  <c:v>12.345357874675599</c:v>
                </c:pt>
                <c:pt idx="1055">
                  <c:v>12.366195729648107</c:v>
                </c:pt>
                <c:pt idx="1056">
                  <c:v>12.3871158137508</c:v>
                </c:pt>
                <c:pt idx="1057">
                  <c:v>12.408116667342499</c:v>
                </c:pt>
                <c:pt idx="1058">
                  <c:v>12.429196814742614</c:v>
                </c:pt>
                <c:pt idx="1059">
                  <c:v>12.4503547641837</c:v>
                </c:pt>
                <c:pt idx="1060">
                  <c:v>12.471589007764507</c:v>
                </c:pt>
                <c:pt idx="1061">
                  <c:v>12.492898021402</c:v>
                </c:pt>
                <c:pt idx="1062">
                  <c:v>12.514280264784899</c:v>
                </c:pt>
                <c:pt idx="1063">
                  <c:v>12.535734181327006</c:v>
                </c:pt>
                <c:pt idx="1064">
                  <c:v>12.5572581981182</c:v>
                </c:pt>
                <c:pt idx="1065">
                  <c:v>12.5788507258792</c:v>
                </c:pt>
                <c:pt idx="1066">
                  <c:v>12.6005101589134</c:v>
                </c:pt>
                <c:pt idx="1067">
                  <c:v>12.622234875059611</c:v>
                </c:pt>
                <c:pt idx="1068">
                  <c:v>12.6440232356453</c:v>
                </c:pt>
                <c:pt idx="1069">
                  <c:v>12.6658735854393</c:v>
                </c:pt>
                <c:pt idx="1070">
                  <c:v>12.687784252604011</c:v>
                </c:pt>
                <c:pt idx="1071">
                  <c:v>12.709753548649607</c:v>
                </c:pt>
                <c:pt idx="1072">
                  <c:v>12.731779768385298</c:v>
                </c:pt>
                <c:pt idx="1073">
                  <c:v>12.753861189873092</c:v>
                </c:pt>
                <c:pt idx="1074">
                  <c:v>12.775996074379707</c:v>
                </c:pt>
                <c:pt idx="1075">
                  <c:v>12.798182666331201</c:v>
                </c:pt>
                <c:pt idx="1076">
                  <c:v>12.820419193263502</c:v>
                </c:pt>
                <c:pt idx="1077">
                  <c:v>12.842703865777002</c:v>
                </c:pt>
                <c:pt idx="1078">
                  <c:v>12.865034877488227</c:v>
                </c:pt>
                <c:pt idx="1079">
                  <c:v>12.887410404983207</c:v>
                </c:pt>
                <c:pt idx="1080">
                  <c:v>12.909828607770701</c:v>
                </c:pt>
                <c:pt idx="1081">
                  <c:v>12.9322876282338</c:v>
                </c:pt>
                <c:pt idx="1082">
                  <c:v>12.954785591583214</c:v>
                </c:pt>
                <c:pt idx="1083">
                  <c:v>12.977320605811601</c:v>
                </c:pt>
                <c:pt idx="1084">
                  <c:v>12.999890761644204</c:v>
                </c:pt>
                <c:pt idx="1085">
                  <c:v>13.022494132492104</c:v>
                </c:pt>
                <c:pt idx="1086">
                  <c:v>13.045128774406098</c:v>
                </c:pt>
                <c:pt idx="1087">
                  <c:v>13.067792726029102</c:v>
                </c:pt>
                <c:pt idx="1088">
                  <c:v>13.090484008548014</c:v>
                </c:pt>
                <c:pt idx="1089">
                  <c:v>13.1132006256477</c:v>
                </c:pt>
                <c:pt idx="1090">
                  <c:v>13.1359405634635</c:v>
                </c:pt>
                <c:pt idx="1091">
                  <c:v>13.158701790533298</c:v>
                </c:pt>
                <c:pt idx="1092">
                  <c:v>13.181482257751806</c:v>
                </c:pt>
                <c:pt idx="1093">
                  <c:v>13.204279898322101</c:v>
                </c:pt>
                <c:pt idx="1094">
                  <c:v>13.227092627708204</c:v>
                </c:pt>
                <c:pt idx="1095">
                  <c:v>13.249918343589997</c:v>
                </c:pt>
                <c:pt idx="1096">
                  <c:v>13.272754925813199</c:v>
                </c:pt>
                <c:pt idx="1097">
                  <c:v>13.295600236344214</c:v>
                </c:pt>
                <c:pt idx="1098">
                  <c:v>13.318452119222211</c:v>
                </c:pt>
                <c:pt idx="1099">
                  <c:v>13.341308400511689</c:v>
                </c:pt>
                <c:pt idx="1100">
                  <c:v>13.364166888256207</c:v>
                </c:pt>
                <c:pt idx="1101">
                  <c:v>13.387025372430001</c:v>
                </c:pt>
                <c:pt idx="1102">
                  <c:v>13.409881624892</c:v>
                </c:pt>
                <c:pt idx="1103">
                  <c:v>13.432733399337106</c:v>
                </c:pt>
                <c:pt idx="1104">
                  <c:v>13.4555784312513</c:v>
                </c:pt>
                <c:pt idx="1105">
                  <c:v>13.478414437861804</c:v>
                </c:pt>
                <c:pt idx="1106">
                  <c:v>13.501239118092</c:v>
                </c:pt>
                <c:pt idx="1107">
                  <c:v>13.524050152513098</c:v>
                </c:pt>
                <c:pt idx="1108">
                  <c:v>13.546845203297202</c:v>
                </c:pt>
                <c:pt idx="1109">
                  <c:v>13.5696219141704</c:v>
                </c:pt>
                <c:pt idx="1110">
                  <c:v>13.5923779103653</c:v>
                </c:pt>
                <c:pt idx="1111">
                  <c:v>13.6151107985739</c:v>
                </c:pt>
                <c:pt idx="1112">
                  <c:v>13.637818166900191</c:v>
                </c:pt>
                <c:pt idx="1113">
                  <c:v>13.660497584813607</c:v>
                </c:pt>
                <c:pt idx="1114">
                  <c:v>13.683146603101207</c:v>
                </c:pt>
                <c:pt idx="1115">
                  <c:v>13.705762753820499</c:v>
                </c:pt>
                <c:pt idx="1116">
                  <c:v>13.728343550253093</c:v>
                </c:pt>
                <c:pt idx="1117">
                  <c:v>13.7508864868565</c:v>
                </c:pt>
                <c:pt idx="1118">
                  <c:v>13.773389039216607</c:v>
                </c:pt>
                <c:pt idx="1119">
                  <c:v>13.7958486640026</c:v>
                </c:pt>
                <c:pt idx="1120">
                  <c:v>13.818262798917701</c:v>
                </c:pt>
                <c:pt idx="1121">
                  <c:v>13.840628862652398</c:v>
                </c:pt>
                <c:pt idx="1122">
                  <c:v>13.86294425483792</c:v>
                </c:pt>
                <c:pt idx="1123">
                  <c:v>13.885206355998314</c:v>
                </c:pt>
                <c:pt idx="1124">
                  <c:v>13.907412527503908</c:v>
                </c:pt>
                <c:pt idx="1125">
                  <c:v>13.929560111523704</c:v>
                </c:pt>
                <c:pt idx="1126">
                  <c:v>13.951646430978307</c:v>
                </c:pt>
                <c:pt idx="1127">
                  <c:v>13.973668789492301</c:v>
                </c:pt>
                <c:pt idx="1128">
                  <c:v>13.995624471348707</c:v>
                </c:pt>
                <c:pt idx="1129">
                  <c:v>14.017510741439398</c:v>
                </c:pt>
                <c:pt idx="1130">
                  <c:v>14.0393248452192</c:v>
                </c:pt>
                <c:pt idx="1131">
                  <c:v>14.061064008659304</c:v>
                </c:pt>
                <c:pt idx="1132">
                  <c:v>14.0827254381988</c:v>
                </c:pt>
                <c:pt idx="1133">
                  <c:v>14.1043063206982</c:v>
                </c:pt>
                <c:pt idx="1134">
                  <c:v>14.125803823392101</c:v>
                </c:pt>
                <c:pt idx="1135">
                  <c:v>14.147215093841798</c:v>
                </c:pt>
                <c:pt idx="1136">
                  <c:v>14.168537259888916</c:v>
                </c:pt>
                <c:pt idx="1137">
                  <c:v>14.189767429607</c:v>
                </c:pt>
                <c:pt idx="1138">
                  <c:v>14.2109026912552</c:v>
                </c:pt>
                <c:pt idx="1139">
                  <c:v>14.231940113230698</c:v>
                </c:pt>
                <c:pt idx="1140">
                  <c:v>14.2528767440221</c:v>
                </c:pt>
                <c:pt idx="1141">
                  <c:v>14.273709612161404</c:v>
                </c:pt>
                <c:pt idx="1142">
                  <c:v>14.2944357261766</c:v>
                </c:pt>
                <c:pt idx="1143">
                  <c:v>14.315052074546712</c:v>
                </c:pt>
                <c:pt idx="1144">
                  <c:v>14.3355556256515</c:v>
                </c:pt>
                <c:pt idx="1145">
                  <c:v>14.355943327726312</c:v>
                </c:pt>
                <c:pt idx="1146">
                  <c:v>14.376212108814602</c:v>
                </c:pt>
                <c:pt idx="1147">
                  <c:v>14.396358876719702</c:v>
                </c:pt>
                <c:pt idx="1148">
                  <c:v>14.416380518959008</c:v>
                </c:pt>
                <c:pt idx="1149">
                  <c:v>14.436273902716193</c:v>
                </c:pt>
                <c:pt idx="1150">
                  <c:v>14.456035874794214</c:v>
                </c:pt>
                <c:pt idx="1151">
                  <c:v>14.475663261567307</c:v>
                </c:pt>
                <c:pt idx="1152">
                  <c:v>14.495152868934802</c:v>
                </c:pt>
                <c:pt idx="1153">
                  <c:v>14.514501482273998</c:v>
                </c:pt>
                <c:pt idx="1154">
                  <c:v>14.5337058663916</c:v>
                </c:pt>
                <c:pt idx="1155">
                  <c:v>14.552762765478199</c:v>
                </c:pt>
                <c:pt idx="1156">
                  <c:v>14.571668903060401</c:v>
                </c:pt>
                <c:pt idx="1157">
                  <c:v>14.590420981952898</c:v>
                </c:pt>
                <c:pt idx="1158">
                  <c:v>14.609015684212698</c:v>
                </c:pt>
                <c:pt idx="1159">
                  <c:v>14.627449671090799</c:v>
                </c:pt>
                <c:pt idx="1160">
                  <c:v>14.645719582985899</c:v>
                </c:pt>
                <c:pt idx="1161">
                  <c:v>14.663822039396004</c:v>
                </c:pt>
                <c:pt idx="1162">
                  <c:v>14.6817536388726</c:v>
                </c:pt>
                <c:pt idx="1163">
                  <c:v>14.699510958972304</c:v>
                </c:pt>
                <c:pt idx="1164">
                  <c:v>14.717090556211099</c:v>
                </c:pt>
                <c:pt idx="1165">
                  <c:v>14.734488966015498</c:v>
                </c:pt>
                <c:pt idx="1166">
                  <c:v>14.751702702676001</c:v>
                </c:pt>
                <c:pt idx="1167">
                  <c:v>14.768728259300699</c:v>
                </c:pt>
                <c:pt idx="1168">
                  <c:v>14.7855621077668</c:v>
                </c:pt>
                <c:pt idx="1169">
                  <c:v>14.802200698674502</c:v>
                </c:pt>
                <c:pt idx="1170">
                  <c:v>14.818640461299299</c:v>
                </c:pt>
                <c:pt idx="1171">
                  <c:v>14.834877803544099</c:v>
                </c:pt>
                <c:pt idx="1172">
                  <c:v>14.850909111894104</c:v>
                </c:pt>
                <c:pt idx="1173">
                  <c:v>14.866730751366914</c:v>
                </c:pt>
                <c:pt idx="1174">
                  <c:v>14.882339065467914</c:v>
                </c:pt>
                <c:pt idx="1175">
                  <c:v>14.897730376140911</c:v>
                </c:pt>
                <c:pt idx="1176">
                  <c:v>14.9129009837231</c:v>
                </c:pt>
                <c:pt idx="1177">
                  <c:v>14.927847166895701</c:v>
                </c:pt>
                <c:pt idx="1178">
                  <c:v>14.942565182637701</c:v>
                </c:pt>
                <c:pt idx="1179">
                  <c:v>14.957051266179899</c:v>
                </c:pt>
                <c:pt idx="1180">
                  <c:v>14.971301630955798</c:v>
                </c:pt>
                <c:pt idx="1181">
                  <c:v>14.985312468555399</c:v>
                </c:pt>
                <c:pt idx="1182">
                  <c:v>14.9990799486771</c:v>
                </c:pt>
                <c:pt idx="1183">
                  <c:v>15.012600219082014</c:v>
                </c:pt>
                <c:pt idx="1184">
                  <c:v>15.0258694055457</c:v>
                </c:pt>
                <c:pt idx="1185">
                  <c:v>15.038883611811698</c:v>
                </c:pt>
                <c:pt idx="1186">
                  <c:v>15.051638919543407</c:v>
                </c:pt>
                <c:pt idx="1187">
                  <c:v>15.064131388276699</c:v>
                </c:pt>
                <c:pt idx="1188">
                  <c:v>15.0763570553755</c:v>
                </c:pt>
                <c:pt idx="1189">
                  <c:v>15.088311935980901</c:v>
                </c:pt>
                <c:pt idx="1190">
                  <c:v>15.0999920229651</c:v>
                </c:pt>
                <c:pt idx="1191">
                  <c:v>15.111393286886798</c:v>
                </c:pt>
                <c:pt idx="1192">
                  <c:v>15.122511675940499</c:v>
                </c:pt>
                <c:pt idx="1193">
                  <c:v>15.133343115910398</c:v>
                </c:pt>
                <c:pt idx="1194">
                  <c:v>15.1438835101245</c:v>
                </c:pt>
                <c:pt idx="1195">
                  <c:v>15.1541287394062</c:v>
                </c:pt>
                <c:pt idx="1196">
                  <c:v>15.164074662027</c:v>
                </c:pt>
                <c:pt idx="1197">
                  <c:v>15.17371711366</c:v>
                </c:pt>
                <c:pt idx="1198">
                  <c:v>15.183051907332592</c:v>
                </c:pt>
                <c:pt idx="1199">
                  <c:v>15.192074833378607</c:v>
                </c:pt>
                <c:pt idx="1200">
                  <c:v>15.2007816593922</c:v>
                </c:pt>
                <c:pt idx="1201">
                  <c:v>15.209168130179698</c:v>
                </c:pt>
                <c:pt idx="1202">
                  <c:v>15.217229967712489</c:v>
                </c:pt>
                <c:pt idx="1203">
                  <c:v>15.2249628710812</c:v>
                </c:pt>
                <c:pt idx="1204">
                  <c:v>15.2323625164461</c:v>
                </c:pt>
                <c:pt idx="1205">
                  <c:v>15.2394245569924</c:v>
                </c:pt>
                <c:pt idx="1206">
                  <c:v>15.2461446228809</c:v>
                </c:pt>
                <c:pt idx="1207">
                  <c:v>15.252518321203</c:v>
                </c:pt>
                <c:pt idx="1208">
                  <c:v>15.258541235931</c:v>
                </c:pt>
                <c:pt idx="1209">
                  <c:v>15.264208927873193</c:v>
                </c:pt>
                <c:pt idx="1210">
                  <c:v>15.269516934625408</c:v>
                </c:pt>
                <c:pt idx="1211">
                  <c:v>15.274460770523801</c:v>
                </c:pt>
                <c:pt idx="1212">
                  <c:v>15.279035926599304</c:v>
                </c:pt>
                <c:pt idx="1213">
                  <c:v>15.283237870528007</c:v>
                </c:pt>
                <c:pt idx="1214">
                  <c:v>15.287062046584499</c:v>
                </c:pt>
                <c:pt idx="1215">
                  <c:v>15.290503875597199</c:v>
                </c:pt>
                <c:pt idx="1216">
                  <c:v>15.293558754897701</c:v>
                </c:pt>
                <c:pt idx="1217">
                  <c:v>15.296222058276101</c:v>
                </c:pt>
                <c:pt idx="1218">
                  <c:v>15.298489135932</c:v>
                </c:pt>
                <c:pt idx="1219">
                  <c:v>15.300355314428908</c:v>
                </c:pt>
                <c:pt idx="1220">
                  <c:v>15.301815896645607</c:v>
                </c:pt>
                <c:pt idx="1221">
                  <c:v>15.302866161730202</c:v>
                </c:pt>
                <c:pt idx="1222">
                  <c:v>15.303501365052499</c:v>
                </c:pt>
                <c:pt idx="1223">
                  <c:v>15.303716738155707</c:v>
                </c:pt>
                <c:pt idx="1224">
                  <c:v>15.3035074887125</c:v>
                </c:pt>
                <c:pt idx="1225">
                  <c:v>15.302868800473204</c:v>
                </c:pt>
                <c:pt idx="1226">
                  <c:v>15.301795833222211</c:v>
                </c:pt>
                <c:pt idx="1227">
                  <c:v>15.3002837227297</c:v>
                </c:pt>
                <c:pt idx="1228">
                  <c:v>15.298327580703694</c:v>
                </c:pt>
                <c:pt idx="1229">
                  <c:v>15.295922494743699</c:v>
                </c:pt>
                <c:pt idx="1230">
                  <c:v>15.293063528293699</c:v>
                </c:pt>
                <c:pt idx="1231">
                  <c:v>15.289745720594498</c:v>
                </c:pt>
                <c:pt idx="1232">
                  <c:v>15.285964086636399</c:v>
                </c:pt>
                <c:pt idx="1233">
                  <c:v>15.281713617111892</c:v>
                </c:pt>
                <c:pt idx="1234">
                  <c:v>15.276989278370102</c:v>
                </c:pt>
                <c:pt idx="1235">
                  <c:v>15.271786012367008</c:v>
                </c:pt>
                <c:pt idx="1236">
                  <c:v>15.266098736620204</c:v>
                </c:pt>
                <c:pt idx="1237">
                  <c:v>15.259922344161501</c:v>
                </c:pt>
                <c:pt idx="1238">
                  <c:v>15.2532517034879</c:v>
                </c:pt>
                <c:pt idx="1239">
                  <c:v>15.2460816585176</c:v>
                </c:pt>
                <c:pt idx="1240">
                  <c:v>15.2384070285399</c:v>
                </c:pt>
                <c:pt idx="1241">
                  <c:v>15.230222608169598</c:v>
                </c:pt>
                <c:pt idx="1242">
                  <c:v>15.221523167298994</c:v>
                </c:pt>
                <c:pt idx="1243">
                  <c:v>15.212303451051094</c:v>
                </c:pt>
                <c:pt idx="1244">
                  <c:v>15.202558179733202</c:v>
                </c:pt>
                <c:pt idx="1245">
                  <c:v>15.192282048787806</c:v>
                </c:pt>
                <c:pt idx="1246">
                  <c:v>15.181469728747199</c:v>
                </c:pt>
                <c:pt idx="1247">
                  <c:v>15.1701158651847</c:v>
                </c:pt>
                <c:pt idx="1248">
                  <c:v>15.158215078670592</c:v>
                </c:pt>
                <c:pt idx="1249">
                  <c:v>15.145761964719998</c:v>
                </c:pt>
                <c:pt idx="1250">
                  <c:v>15.132751093749899</c:v>
                </c:pt>
                <c:pt idx="1251">
                  <c:v>15.119177011030498</c:v>
                </c:pt>
                <c:pt idx="1252">
                  <c:v>15.105034236637714</c:v>
                </c:pt>
                <c:pt idx="1253">
                  <c:v>15.090317265405799</c:v>
                </c:pt>
                <c:pt idx="1254">
                  <c:v>15.0750205668815</c:v>
                </c:pt>
                <c:pt idx="1255">
                  <c:v>15.0591385852748</c:v>
                </c:pt>
                <c:pt idx="1256">
                  <c:v>15.0426657394149</c:v>
                </c:pt>
                <c:pt idx="1257">
                  <c:v>15.025596422698404</c:v>
                </c:pt>
                <c:pt idx="1258">
                  <c:v>15.007925003047299</c:v>
                </c:pt>
                <c:pt idx="1259">
                  <c:v>14.989645822857407</c:v>
                </c:pt>
                <c:pt idx="1260">
                  <c:v>14.9707531989547</c:v>
                </c:pt>
                <c:pt idx="1261">
                  <c:v>14.951241422544799</c:v>
                </c:pt>
                <c:pt idx="1262">
                  <c:v>14.931104759168306</c:v>
                </c:pt>
                <c:pt idx="1263">
                  <c:v>14.9103374486532</c:v>
                </c:pt>
                <c:pt idx="1264">
                  <c:v>14.888933705066204</c:v>
                </c:pt>
                <c:pt idx="1265">
                  <c:v>14.866887716667511</c:v>
                </c:pt>
                <c:pt idx="1266">
                  <c:v>14.844193645861498</c:v>
                </c:pt>
                <c:pt idx="1267">
                  <c:v>14.820845629152204</c:v>
                </c:pt>
                <c:pt idx="1268">
                  <c:v>14.7968377770933</c:v>
                </c:pt>
                <c:pt idx="1269">
                  <c:v>14.772164174243304</c:v>
                </c:pt>
                <c:pt idx="1270">
                  <c:v>14.746818879117299</c:v>
                </c:pt>
                <c:pt idx="1271">
                  <c:v>14.720795924137898</c:v>
                </c:pt>
                <c:pt idx="1272">
                  <c:v>14.694089315593207</c:v>
                </c:pt>
                <c:pt idx="1273">
                  <c:v>14.666693033584407</c:v>
                </c:pt>
                <c:pt idx="1274">
                  <c:v>14.638601031979892</c:v>
                </c:pt>
                <c:pt idx="1275">
                  <c:v>14.609807238370607</c:v>
                </c:pt>
                <c:pt idx="1276">
                  <c:v>14.5803055540195</c:v>
                </c:pt>
                <c:pt idx="1277">
                  <c:v>14.550089853817108</c:v>
                </c:pt>
                <c:pt idx="1278">
                  <c:v>14.519153986231998</c:v>
                </c:pt>
                <c:pt idx="1279">
                  <c:v>14.487491773264702</c:v>
                </c:pt>
                <c:pt idx="1280">
                  <c:v>14.455097010401616</c:v>
                </c:pt>
                <c:pt idx="1281">
                  <c:v>14.421963466565098</c:v>
                </c:pt>
                <c:pt idx="1282">
                  <c:v>14.388084884069311</c:v>
                </c:pt>
                <c:pt idx="1283">
                  <c:v>14.353454978570507</c:v>
                </c:pt>
                <c:pt idx="1284">
                  <c:v>14.318067439021799</c:v>
                </c:pt>
                <c:pt idx="1285">
                  <c:v>14.281915927624892</c:v>
                </c:pt>
                <c:pt idx="1286">
                  <c:v>14.2449940797826</c:v>
                </c:pt>
                <c:pt idx="1287">
                  <c:v>14.207295504053198</c:v>
                </c:pt>
                <c:pt idx="1288">
                  <c:v>14.168813782100992</c:v>
                </c:pt>
                <c:pt idx="1289">
                  <c:v>14.1295424686513</c:v>
                </c:pt>
                <c:pt idx="1290">
                  <c:v>14.0894750914415</c:v>
                </c:pt>
                <c:pt idx="1291">
                  <c:v>14.048605151175298</c:v>
                </c:pt>
                <c:pt idx="1292">
                  <c:v>14.006926121475098</c:v>
                </c:pt>
                <c:pt idx="1293">
                  <c:v>13.964431448833604</c:v>
                </c:pt>
                <c:pt idx="1294">
                  <c:v>13.921114552568607</c:v>
                </c:pt>
                <c:pt idx="1295">
                  <c:v>13.876968824774099</c:v>
                </c:pt>
                <c:pt idx="1296">
                  <c:v>13.8319876302747</c:v>
                </c:pt>
                <c:pt idx="1297">
                  <c:v>13.786164306577</c:v>
                </c:pt>
                <c:pt idx="1298">
                  <c:v>13.739492163822399</c:v>
                </c:pt>
                <c:pt idx="1299">
                  <c:v>13.691964484742792</c:v>
                </c:pt>
                <c:pt idx="1300">
                  <c:v>13.643574524608002</c:v>
                </c:pt>
                <c:pt idx="1301">
                  <c:v>13.5943155111837</c:v>
                </c:pt>
                <c:pt idx="1302">
                  <c:v>13.544180644681401</c:v>
                </c:pt>
                <c:pt idx="1303">
                  <c:v>13.493163097712499</c:v>
                </c:pt>
                <c:pt idx="1304">
                  <c:v>13.4412560152401</c:v>
                </c:pt>
                <c:pt idx="1305">
                  <c:v>13.388452514532611</c:v>
                </c:pt>
                <c:pt idx="1306">
                  <c:v>13.334745685116799</c:v>
                </c:pt>
                <c:pt idx="1307">
                  <c:v>13.280128588729101</c:v>
                </c:pt>
                <c:pt idx="1308">
                  <c:v>13.224594259270599</c:v>
                </c:pt>
                <c:pt idx="1309">
                  <c:v>13.168135702758098</c:v>
                </c:pt>
                <c:pt idx="1310">
                  <c:v>13.1107458972771</c:v>
                </c:pt>
                <c:pt idx="1311">
                  <c:v>13.052417792936007</c:v>
                </c:pt>
                <c:pt idx="1312">
                  <c:v>12.993144311817804</c:v>
                </c:pt>
                <c:pt idx="1313">
                  <c:v>12.932918347932398</c:v>
                </c:pt>
                <c:pt idx="1314">
                  <c:v>12.871732767169911</c:v>
                </c:pt>
                <c:pt idx="1315">
                  <c:v>12.809580407254908</c:v>
                </c:pt>
                <c:pt idx="1316">
                  <c:v>12.746454077696907</c:v>
                </c:pt>
                <c:pt idx="1317">
                  <c:v>12.682346559744314</c:v>
                </c:pt>
                <c:pt idx="1318">
                  <c:v>12.617250606338301</c:v>
                </c:pt>
                <c:pt idx="1319">
                  <c:v>12.5511589420619</c:v>
                </c:pt>
                <c:pt idx="1320">
                  <c:v>12.484064263098604</c:v>
                </c:pt>
                <c:pt idx="1321">
                  <c:v>12.415959237180108</c:v>
                </c:pt>
                <c:pt idx="1322">
                  <c:v>12.346836503540507</c:v>
                </c:pt>
                <c:pt idx="1323">
                  <c:v>12.276688672871799</c:v>
                </c:pt>
                <c:pt idx="1324">
                  <c:v>12.2055083272727</c:v>
                </c:pt>
                <c:pt idx="1325">
                  <c:v>12.133288020203198</c:v>
                </c:pt>
                <c:pt idx="1326">
                  <c:v>12.0600202764378</c:v>
                </c:pt>
                <c:pt idx="1327">
                  <c:v>11.985697592018214</c:v>
                </c:pt>
                <c:pt idx="1328">
                  <c:v>11.9103124342061</c:v>
                </c:pt>
                <c:pt idx="1329">
                  <c:v>11.8338572414347</c:v>
                </c:pt>
                <c:pt idx="1330">
                  <c:v>11.756324423263798</c:v>
                </c:pt>
                <c:pt idx="1331">
                  <c:v>11.677706360330001</c:v>
                </c:pt>
                <c:pt idx="1332">
                  <c:v>11.597995404302598</c:v>
                </c:pt>
                <c:pt idx="1333">
                  <c:v>11.517183877833499</c:v>
                </c:pt>
                <c:pt idx="1334">
                  <c:v>11.435264074510902</c:v>
                </c:pt>
                <c:pt idx="1335">
                  <c:v>11.352228258814804</c:v>
                </c:pt>
                <c:pt idx="1336">
                  <c:v>11.268068666064698</c:v>
                </c:pt>
                <c:pt idx="1337">
                  <c:v>11.182777502376</c:v>
                </c:pt>
                <c:pt idx="1338">
                  <c:v>11.096346944612799</c:v>
                </c:pt>
                <c:pt idx="1339">
                  <c:v>11.008769140339201</c:v>
                </c:pt>
                <c:pt idx="1340">
                  <c:v>10.920036207773308</c:v>
                </c:pt>
                <c:pt idx="1341">
                  <c:v>10.830140235738106</c:v>
                </c:pt>
                <c:pt idx="1342">
                  <c:v>10.739073283617893</c:v>
                </c:pt>
                <c:pt idx="1343">
                  <c:v>10.646827381306601</c:v>
                </c:pt>
                <c:pt idx="1344">
                  <c:v>10.553394529165711</c:v>
                </c:pt>
                <c:pt idx="1345">
                  <c:v>10.458766697972004</c:v>
                </c:pt>
                <c:pt idx="1346">
                  <c:v>10.362935828872912</c:v>
                </c:pt>
                <c:pt idx="1347">
                  <c:v>10.265893833340407</c:v>
                </c:pt>
                <c:pt idx="1348">
                  <c:v>10.167632593120612</c:v>
                </c:pt>
                <c:pt idx="1349">
                  <c:v>10.0681439601899</c:v>
                </c:pt>
                <c:pt idx="1350">
                  <c:v>9.9674197567060769</c:v>
                </c:pt>
                <c:pt idx="1351">
                  <c:v>9.865451774961052</c:v>
                </c:pt>
                <c:pt idx="1352">
                  <c:v>9.7622317773331559</c:v>
                </c:pt>
                <c:pt idx="1353">
                  <c:v>9.6577514962432698</c:v>
                </c:pt>
                <c:pt idx="1354">
                  <c:v>9.5520026341021183</c:v>
                </c:pt>
                <c:pt idx="1355">
                  <c:v>9.4449768632680193</c:v>
                </c:pt>
                <c:pt idx="1356">
                  <c:v>9.3366658259981001</c:v>
                </c:pt>
                <c:pt idx="1357">
                  <c:v>9.2270611343993139</c:v>
                </c:pt>
                <c:pt idx="1358">
                  <c:v>9.1161543703836205</c:v>
                </c:pt>
                <c:pt idx="1359">
                  <c:v>9.0039370856204997</c:v>
                </c:pt>
                <c:pt idx="1360">
                  <c:v>8.890400801488342</c:v>
                </c:pt>
                <c:pt idx="1361">
                  <c:v>8.7755370090278593</c:v>
                </c:pt>
                <c:pt idx="1362">
                  <c:v>8.6593371688962471</c:v>
                </c:pt>
                <c:pt idx="1363">
                  <c:v>8.54179271131731</c:v>
                </c:pt>
                <c:pt idx="1364">
                  <c:v>8.4228950360381791</c:v>
                </c:pt>
                <c:pt idx="1365">
                  <c:v>8.3026355122770319</c:v>
                </c:pt>
                <c:pt idx="1366">
                  <c:v>8.18100547868098</c:v>
                </c:pt>
                <c:pt idx="1367">
                  <c:v>8.0579962432748502</c:v>
                </c:pt>
                <c:pt idx="1368">
                  <c:v>7.9335990834180841</c:v>
                </c:pt>
                <c:pt idx="1369">
                  <c:v>7.8078052457525962</c:v>
                </c:pt>
                <c:pt idx="1370">
                  <c:v>7.6806059461590559</c:v>
                </c:pt>
                <c:pt idx="1371">
                  <c:v>7.5519923697104385</c:v>
                </c:pt>
                <c:pt idx="1372">
                  <c:v>7.4219556706207559</c:v>
                </c:pt>
                <c:pt idx="1373">
                  <c:v>7.2904869722016095</c:v>
                </c:pt>
                <c:pt idx="1374">
                  <c:v>7.1575773668141949</c:v>
                </c:pt>
                <c:pt idx="1375">
                  <c:v>7.0232179158204699</c:v>
                </c:pt>
                <c:pt idx="1376">
                  <c:v>6.8873996495381196</c:v>
                </c:pt>
                <c:pt idx="1377">
                  <c:v>6.7501135671919137</c:v>
                </c:pt>
                <c:pt idx="1378">
                  <c:v>6.6113506368667263</c:v>
                </c:pt>
                <c:pt idx="1379">
                  <c:v>6.4711017954615784</c:v>
                </c:pt>
                <c:pt idx="1380">
                  <c:v>6.3293579486408396</c:v>
                </c:pt>
                <c:pt idx="1381">
                  <c:v>6.1861099707879958</c:v>
                </c:pt>
                <c:pt idx="1382">
                  <c:v>6.0413487049576693</c:v>
                </c:pt>
                <c:pt idx="1383">
                  <c:v>5.8950649628296485</c:v>
                </c:pt>
                <c:pt idx="1384">
                  <c:v>5.7472495246610524</c:v>
                </c:pt>
                <c:pt idx="1385">
                  <c:v>5.5978931392379963</c:v>
                </c:pt>
                <c:pt idx="1386">
                  <c:v>5.4469865238300796</c:v>
                </c:pt>
                <c:pt idx="1387">
                  <c:v>5.2945203641433896</c:v>
                </c:pt>
                <c:pt idx="1388">
                  <c:v>5.1404853142712064</c:v>
                </c:pt>
                <c:pt idx="1389">
                  <c:v>4.9848719966486597</c:v>
                </c:pt>
                <c:pt idx="1390">
                  <c:v>4.8276710020058085</c:v>
                </c:pt>
                <c:pt idx="1391">
                  <c:v>4.668872889318016</c:v>
                </c:pt>
                <c:pt idx="1392">
                  <c:v>4.5084681857621982</c:v>
                </c:pt>
                <c:pt idx="1393">
                  <c:v>4.3464473866670099</c:v>
                </c:pt>
                <c:pt idx="1394">
                  <c:v>4.1828009554658463</c:v>
                </c:pt>
                <c:pt idx="1395">
                  <c:v>4.0175193236522775</c:v>
                </c:pt>
                <c:pt idx="1396">
                  <c:v>3.8505928907285987</c:v>
                </c:pt>
                <c:pt idx="1397">
                  <c:v>3.6820120241618484</c:v>
                </c:pt>
                <c:pt idx="1398">
                  <c:v>3.5117670593367101</c:v>
                </c:pt>
                <c:pt idx="1399">
                  <c:v>3.3398482995055563</c:v>
                </c:pt>
                <c:pt idx="1400">
                  <c:v>3.1662460157445884</c:v>
                </c:pt>
                <c:pt idx="1401">
                  <c:v>2.9909504469035597</c:v>
                </c:pt>
                <c:pt idx="1402">
                  <c:v>2.81395179956152</c:v>
                </c:pt>
                <c:pt idx="1403">
                  <c:v>2.6352402479767698</c:v>
                </c:pt>
                <c:pt idx="1404">
                  <c:v>2.4548059340436361</c:v>
                </c:pt>
                <c:pt idx="1405">
                  <c:v>2.27263896724057</c:v>
                </c:pt>
                <c:pt idx="1406">
                  <c:v>2.0887294245843999</c:v>
                </c:pt>
                <c:pt idx="1407">
                  <c:v>1.9030673505874398</c:v>
                </c:pt>
                <c:pt idx="1408">
                  <c:v>1.7156427572037398</c:v>
                </c:pt>
                <c:pt idx="1409">
                  <c:v>1.52644562378489</c:v>
                </c:pt>
                <c:pt idx="1410">
                  <c:v>1.3354658970355398</c:v>
                </c:pt>
                <c:pt idx="1411">
                  <c:v>1.14269349096024</c:v>
                </c:pt>
                <c:pt idx="1412">
                  <c:v>0.94811828682204258</c:v>
                </c:pt>
                <c:pt idx="1413">
                  <c:v>0.75173013309123304</c:v>
                </c:pt>
                <c:pt idx="1414">
                  <c:v>0.55351884540133056</c:v>
                </c:pt>
                <c:pt idx="1415">
                  <c:v>0.35347420649841621</c:v>
                </c:pt>
                <c:pt idx="1416">
                  <c:v>0.15158596619748019</c:v>
                </c:pt>
                <c:pt idx="1417">
                  <c:v>-5.2156158666901875E-2</c:v>
                </c:pt>
                <c:pt idx="1418">
                  <c:v>-0.25776248428818899</c:v>
                </c:pt>
                <c:pt idx="1419">
                  <c:v>-0.46524335993208799</c:v>
                </c:pt>
                <c:pt idx="1420">
                  <c:v>-0.67460916798827275</c:v>
                </c:pt>
                <c:pt idx="1421">
                  <c:v>-0.88587032401254651</c:v>
                </c:pt>
                <c:pt idx="1422">
                  <c:v>-1.09903727677924</c:v>
                </c:pt>
                <c:pt idx="1423">
                  <c:v>-1.3141205083234799</c:v>
                </c:pt>
                <c:pt idx="1424">
                  <c:v>-1.5311305339911001</c:v>
                </c:pt>
                <c:pt idx="1425">
                  <c:v>-1.7500779024864401</c:v>
                </c:pt>
                <c:pt idx="1426">
                  <c:v>-1.9709731959179799</c:v>
                </c:pt>
                <c:pt idx="1427">
                  <c:v>-2.19382702984577</c:v>
                </c:pt>
                <c:pt idx="1428">
                  <c:v>-2.41865005332747</c:v>
                </c:pt>
                <c:pt idx="1429">
                  <c:v>-2.6454529489691399</c:v>
                </c:pt>
                <c:pt idx="1430">
                  <c:v>-2.8742464329700974</c:v>
                </c:pt>
                <c:pt idx="1431">
                  <c:v>-3.1050412551675217</c:v>
                </c:pt>
                <c:pt idx="1432">
                  <c:v>-3.3378481990887447</c:v>
                </c:pt>
                <c:pt idx="1433">
                  <c:v>-3.5726780819963797</c:v>
                </c:pt>
                <c:pt idx="1434">
                  <c:v>-3.8095417549334001</c:v>
                </c:pt>
                <c:pt idx="1435">
                  <c:v>-4.0484501027726036</c:v>
                </c:pt>
                <c:pt idx="1436">
                  <c:v>-4.2894140442639497</c:v>
                </c:pt>
                <c:pt idx="1437">
                  <c:v>-4.5324445320810698</c:v>
                </c:pt>
                <c:pt idx="1438">
                  <c:v>-4.7775525528674958</c:v>
                </c:pt>
                <c:pt idx="1439">
                  <c:v>-5.0247491272855385</c:v>
                </c:pt>
              </c:numCache>
            </c:numRef>
          </c:yVal>
        </c:ser>
        <c:ser>
          <c:idx val="6"/>
          <c:order val="6"/>
          <c:tx>
            <c:strRef>
              <c:f>'WeekDays Info'!$H$1</c:f>
              <c:strCache>
                <c:ptCount val="1"/>
                <c:pt idx="0">
                  <c:v>11-04-2016</c:v>
                </c:pt>
              </c:strCache>
            </c:strRef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'WeekDays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'WeekDays Info'!$H$2:$H$1441</c:f>
              <c:numCache>
                <c:formatCode>General</c:formatCode>
                <c:ptCount val="1440"/>
                <c:pt idx="0">
                  <c:v>7.5580499999999899</c:v>
                </c:pt>
                <c:pt idx="1">
                  <c:v>7.4089351406101303</c:v>
                </c:pt>
                <c:pt idx="2">
                  <c:v>7.2614141489016095</c:v>
                </c:pt>
                <c:pt idx="3">
                  <c:v>7.1154780261936299</c:v>
                </c:pt>
                <c:pt idx="4">
                  <c:v>6.9711178026090597</c:v>
                </c:pt>
                <c:pt idx="5">
                  <c:v>6.8283245370331063</c:v>
                </c:pt>
                <c:pt idx="6">
                  <c:v>6.6870893170719263</c:v>
                </c:pt>
                <c:pt idx="7">
                  <c:v>6.5474032590112961</c:v>
                </c:pt>
                <c:pt idx="8">
                  <c:v>6.4092575077752096</c:v>
                </c:pt>
                <c:pt idx="9">
                  <c:v>6.2726432368845524</c:v>
                </c:pt>
                <c:pt idx="10">
                  <c:v>6.1375516484156938</c:v>
                </c:pt>
                <c:pt idx="11">
                  <c:v>6.0039739729592299</c:v>
                </c:pt>
                <c:pt idx="12">
                  <c:v>5.8719014695784564</c:v>
                </c:pt>
                <c:pt idx="13">
                  <c:v>5.7413254257681672</c:v>
                </c:pt>
                <c:pt idx="14">
                  <c:v>5.6122371574131895</c:v>
                </c:pt>
                <c:pt idx="15">
                  <c:v>5.4846280087470713</c:v>
                </c:pt>
                <c:pt idx="16">
                  <c:v>5.3584893523106896</c:v>
                </c:pt>
                <c:pt idx="17">
                  <c:v>5.2338125889109399</c:v>
                </c:pt>
                <c:pt idx="18">
                  <c:v>5.1105891475792848</c:v>
                </c:pt>
                <c:pt idx="19">
                  <c:v>4.9888104855305135</c:v>
                </c:pt>
                <c:pt idx="20">
                  <c:v>4.8684680881212499</c:v>
                </c:pt>
                <c:pt idx="21">
                  <c:v>4.7495534688086813</c:v>
                </c:pt>
                <c:pt idx="22">
                  <c:v>4.63205816910917</c:v>
                </c:pt>
                <c:pt idx="23">
                  <c:v>4.5159737585568775</c:v>
                </c:pt>
                <c:pt idx="24">
                  <c:v>4.4012918346624641</c:v>
                </c:pt>
                <c:pt idx="25">
                  <c:v>4.2880040228715899</c:v>
                </c:pt>
                <c:pt idx="26">
                  <c:v>4.1761019765237162</c:v>
                </c:pt>
                <c:pt idx="27">
                  <c:v>4.0655773768106558</c:v>
                </c:pt>
                <c:pt idx="28">
                  <c:v>3.9564219327352181</c:v>
                </c:pt>
                <c:pt idx="29">
                  <c:v>3.8486273810698282</c:v>
                </c:pt>
                <c:pt idx="30">
                  <c:v>3.74218548631523</c:v>
                </c:pt>
                <c:pt idx="31">
                  <c:v>3.6370880406590702</c:v>
                </c:pt>
                <c:pt idx="32">
                  <c:v>3.5333268639345499</c:v>
                </c:pt>
                <c:pt idx="33">
                  <c:v>3.4308938035790684</c:v>
                </c:pt>
                <c:pt idx="34">
                  <c:v>3.3297807345928598</c:v>
                </c:pt>
                <c:pt idx="35">
                  <c:v>3.2299795594976217</c:v>
                </c:pt>
                <c:pt idx="36">
                  <c:v>3.1314822082951701</c:v>
                </c:pt>
                <c:pt idx="37">
                  <c:v>3.0342806384260599</c:v>
                </c:pt>
                <c:pt idx="38">
                  <c:v>2.9383668347282375</c:v>
                </c:pt>
                <c:pt idx="39">
                  <c:v>2.84373280939568</c:v>
                </c:pt>
                <c:pt idx="40">
                  <c:v>2.7503706019370129</c:v>
                </c:pt>
                <c:pt idx="41">
                  <c:v>2.6582722791341684</c:v>
                </c:pt>
                <c:pt idx="42">
                  <c:v>2.5674299350010301</c:v>
                </c:pt>
                <c:pt idx="43">
                  <c:v>2.4778356907420398</c:v>
                </c:pt>
                <c:pt idx="44">
                  <c:v>2.3894816947108484</c:v>
                </c:pt>
                <c:pt idx="45">
                  <c:v>2.3023601223689987</c:v>
                </c:pt>
                <c:pt idx="46">
                  <c:v>2.2164631762444884</c:v>
                </c:pt>
                <c:pt idx="47">
                  <c:v>2.1317830858904498</c:v>
                </c:pt>
                <c:pt idx="48">
                  <c:v>2.04831210784381</c:v>
                </c:pt>
                <c:pt idx="49">
                  <c:v>1.966042525583872</c:v>
                </c:pt>
                <c:pt idx="50">
                  <c:v>1.884966649491</c:v>
                </c:pt>
                <c:pt idx="51">
                  <c:v>1.80507681680523</c:v>
                </c:pt>
                <c:pt idx="52">
                  <c:v>1.7263653915849291</c:v>
                </c:pt>
                <c:pt idx="53">
                  <c:v>1.6488247646654399</c:v>
                </c:pt>
                <c:pt idx="54">
                  <c:v>1.57244735361766</c:v>
                </c:pt>
                <c:pt idx="55">
                  <c:v>1.4972256027067599</c:v>
                </c:pt>
                <c:pt idx="56">
                  <c:v>1.4231519828507699</c:v>
                </c:pt>
                <c:pt idx="57">
                  <c:v>1.3502189915792409</c:v>
                </c:pt>
                <c:pt idx="58">
                  <c:v>1.27841915299186</c:v>
                </c:pt>
                <c:pt idx="59">
                  <c:v>1.207745017717109</c:v>
                </c:pt>
                <c:pt idx="60">
                  <c:v>1.1381891628709109</c:v>
                </c:pt>
                <c:pt idx="61">
                  <c:v>1.0697441920152391</c:v>
                </c:pt>
                <c:pt idx="62">
                  <c:v>1.0024027351167801</c:v>
                </c:pt>
                <c:pt idx="63">
                  <c:v>0.93615744850555505</c:v>
                </c:pt>
                <c:pt idx="64">
                  <c:v>0.87100101483356174</c:v>
                </c:pt>
                <c:pt idx="65">
                  <c:v>0.80692614303342702</c:v>
                </c:pt>
                <c:pt idx="66">
                  <c:v>0.74392556827703005</c:v>
                </c:pt>
                <c:pt idx="67">
                  <c:v>0.68199205193414603</c:v>
                </c:pt>
                <c:pt idx="68">
                  <c:v>0.62111838153108201</c:v>
                </c:pt>
                <c:pt idx="69">
                  <c:v>0.56129737070931696</c:v>
                </c:pt>
                <c:pt idx="70">
                  <c:v>0.50252185918414005</c:v>
                </c:pt>
                <c:pt idx="71">
                  <c:v>0.44478471270328701</c:v>
                </c:pt>
                <c:pt idx="72">
                  <c:v>0.38807882300558244</c:v>
                </c:pt>
                <c:pt idx="73">
                  <c:v>0.33239710777957338</c:v>
                </c:pt>
                <c:pt idx="74">
                  <c:v>0.27773251062216803</c:v>
                </c:pt>
                <c:pt idx="75">
                  <c:v>0.22407800099728101</c:v>
                </c:pt>
                <c:pt idx="76">
                  <c:v>0.17142657419446011</c:v>
                </c:pt>
                <c:pt idx="77">
                  <c:v>0.11977125128753315</c:v>
                </c:pt>
                <c:pt idx="78">
                  <c:v>6.9105079093246133E-2</c:v>
                </c:pt>
                <c:pt idx="79">
                  <c:v>1.9421130129892914E-2</c:v>
                </c:pt>
                <c:pt idx="80">
                  <c:v>-2.928749742403533E-2</c:v>
                </c:pt>
                <c:pt idx="81">
                  <c:v>-7.7027679771218119E-2</c:v>
                </c:pt>
                <c:pt idx="82">
                  <c:v>-0.12380626753686802</c:v>
                </c:pt>
                <c:pt idx="83">
                  <c:v>-0.16963008581009012</c:v>
                </c:pt>
                <c:pt idx="84">
                  <c:v>-0.21450593418524122</c:v>
                </c:pt>
                <c:pt idx="85">
                  <c:v>-0.25844058680329901</c:v>
                </c:pt>
                <c:pt idx="86">
                  <c:v>-0.30144079239321842</c:v>
                </c:pt>
                <c:pt idx="87">
                  <c:v>-0.34351327431329298</c:v>
                </c:pt>
                <c:pt idx="88">
                  <c:v>-0.38466473059251921</c:v>
                </c:pt>
                <c:pt idx="89">
                  <c:v>-0.42490183397195636</c:v>
                </c:pt>
                <c:pt idx="90">
                  <c:v>-0.46423123194609178</c:v>
                </c:pt>
                <c:pt idx="91">
                  <c:v>-0.50265954680419744</c:v>
                </c:pt>
                <c:pt idx="92">
                  <c:v>-0.54019337567169501</c:v>
                </c:pt>
                <c:pt idx="93">
                  <c:v>-0.57683929055151473</c:v>
                </c:pt>
                <c:pt idx="94">
                  <c:v>-0.61260383836546273</c:v>
                </c:pt>
                <c:pt idx="95">
                  <c:v>-0.64749354099557943</c:v>
                </c:pt>
                <c:pt idx="96">
                  <c:v>-0.68151489532549703</c:v>
                </c:pt>
                <c:pt idx="97">
                  <c:v>-0.71467437328180972</c:v>
                </c:pt>
                <c:pt idx="98">
                  <c:v>-0.7469784218754294</c:v>
                </c:pt>
                <c:pt idx="99">
                  <c:v>-0.7784334632429446</c:v>
                </c:pt>
                <c:pt idx="100">
                  <c:v>-0.8090458946879997</c:v>
                </c:pt>
                <c:pt idx="101">
                  <c:v>-0.83882208872262842</c:v>
                </c:pt>
                <c:pt idx="102">
                  <c:v>-0.86776839310864395</c:v>
                </c:pt>
                <c:pt idx="103">
                  <c:v>-0.89589113089897743</c:v>
                </c:pt>
                <c:pt idx="104">
                  <c:v>-0.92319660047905505</c:v>
                </c:pt>
                <c:pt idx="105">
                  <c:v>-0.94969107560815602</c:v>
                </c:pt>
                <c:pt idx="106">
                  <c:v>-0.97538080546077344</c:v>
                </c:pt>
                <c:pt idx="107">
                  <c:v>-1.00027201466796</c:v>
                </c:pt>
                <c:pt idx="108">
                  <c:v>-1.0243709033587409</c:v>
                </c:pt>
                <c:pt idx="109">
                  <c:v>-1.0476836472013991</c:v>
                </c:pt>
                <c:pt idx="110">
                  <c:v>-1.070216397444909</c:v>
                </c:pt>
                <c:pt idx="111">
                  <c:v>-1.0919752809602499</c:v>
                </c:pt>
                <c:pt idx="112">
                  <c:v>-1.1129664002817901</c:v>
                </c:pt>
                <c:pt idx="113">
                  <c:v>-1.1331958336486501</c:v>
                </c:pt>
                <c:pt idx="114">
                  <c:v>-1.1526696350460499</c:v>
                </c:pt>
                <c:pt idx="115">
                  <c:v>-1.1713938342466701</c:v>
                </c:pt>
                <c:pt idx="116">
                  <c:v>-1.18937443685205</c:v>
                </c:pt>
                <c:pt idx="117">
                  <c:v>-1.206617424333901</c:v>
                </c:pt>
                <c:pt idx="118">
                  <c:v>-1.2231287540754789</c:v>
                </c:pt>
                <c:pt idx="119">
                  <c:v>-1.238914359412989</c:v>
                </c:pt>
                <c:pt idx="120">
                  <c:v>-1.2539801496768901</c:v>
                </c:pt>
                <c:pt idx="121">
                  <c:v>-1.26833201023328</c:v>
                </c:pt>
                <c:pt idx="122">
                  <c:v>-1.2819758025252699</c:v>
                </c:pt>
                <c:pt idx="123">
                  <c:v>-1.2949173641143301</c:v>
                </c:pt>
                <c:pt idx="124">
                  <c:v>-1.3071625087216601</c:v>
                </c:pt>
                <c:pt idx="125">
                  <c:v>-1.3187170262695309</c:v>
                </c:pt>
                <c:pt idx="126">
                  <c:v>-1.329586682922669</c:v>
                </c:pt>
                <c:pt idx="127">
                  <c:v>-1.3397772211296299</c:v>
                </c:pt>
                <c:pt idx="128">
                  <c:v>-1.3492943596641287</c:v>
                </c:pt>
                <c:pt idx="129">
                  <c:v>-1.3581437936664</c:v>
                </c:pt>
                <c:pt idx="130">
                  <c:v>-1.36633119468458</c:v>
                </c:pt>
                <c:pt idx="131">
                  <c:v>-1.3738622107160898</c:v>
                </c:pt>
                <c:pt idx="132">
                  <c:v>-1.3807424662489309</c:v>
                </c:pt>
                <c:pt idx="133">
                  <c:v>-1.3869775623031109</c:v>
                </c:pt>
                <c:pt idx="134">
                  <c:v>-1.3925730764719708</c:v>
                </c:pt>
                <c:pt idx="135">
                  <c:v>-1.39753456296356</c:v>
                </c:pt>
                <c:pt idx="136">
                  <c:v>-1.401867552641989</c:v>
                </c:pt>
                <c:pt idx="137">
                  <c:v>-1.4055775530687999</c:v>
                </c:pt>
                <c:pt idx="138">
                  <c:v>-1.4086700485443198</c:v>
                </c:pt>
                <c:pt idx="139">
                  <c:v>-1.4111505001490499</c:v>
                </c:pt>
                <c:pt idx="140">
                  <c:v>-1.4130243457849576</c:v>
                </c:pt>
                <c:pt idx="141">
                  <c:v>-1.4142970002169399</c:v>
                </c:pt>
                <c:pt idx="142">
                  <c:v>-1.4149738551140787</c:v>
                </c:pt>
                <c:pt idx="143">
                  <c:v>-1.4150602790911098</c:v>
                </c:pt>
                <c:pt idx="144">
                  <c:v>-1.4145616177496776</c:v>
                </c:pt>
                <c:pt idx="145">
                  <c:v>-1.4134831937197798</c:v>
                </c:pt>
                <c:pt idx="146">
                  <c:v>-1.4118303067010798</c:v>
                </c:pt>
                <c:pt idx="147">
                  <c:v>-1.409608233504309</c:v>
                </c:pt>
                <c:pt idx="148">
                  <c:v>-1.4068222280925891</c:v>
                </c:pt>
                <c:pt idx="149">
                  <c:v>-1.4034775216228101</c:v>
                </c:pt>
                <c:pt idx="150">
                  <c:v>-1.3995793224869899</c:v>
                </c:pt>
                <c:pt idx="151">
                  <c:v>-1.39513281635367</c:v>
                </c:pt>
                <c:pt idx="152">
                  <c:v>-1.3901431662092012</c:v>
                </c:pt>
                <c:pt idx="153">
                  <c:v>-1.3846155123991699</c:v>
                </c:pt>
                <c:pt idx="154">
                  <c:v>-1.3785549726697501</c:v>
                </c:pt>
                <c:pt idx="155">
                  <c:v>-1.3719666422090582</c:v>
                </c:pt>
                <c:pt idx="156">
                  <c:v>-1.3648555936884801</c:v>
                </c:pt>
                <c:pt idx="157">
                  <c:v>-1.357226877304109</c:v>
                </c:pt>
                <c:pt idx="158">
                  <c:v>-1.3490855208180217</c:v>
                </c:pt>
                <c:pt idx="159">
                  <c:v>-1.3404365295997009</c:v>
                </c:pt>
                <c:pt idx="160">
                  <c:v>-1.3312848866673799</c:v>
                </c:pt>
                <c:pt idx="161">
                  <c:v>-1.321635552729399</c:v>
                </c:pt>
                <c:pt idx="162">
                  <c:v>-1.3114934662255799</c:v>
                </c:pt>
                <c:pt idx="163">
                  <c:v>-1.30086354336856</c:v>
                </c:pt>
                <c:pt idx="164">
                  <c:v>-1.2897506781851791</c:v>
                </c:pt>
                <c:pt idx="165">
                  <c:v>-1.2781597425578299</c:v>
                </c:pt>
                <c:pt idx="166">
                  <c:v>-1.2660955862658501</c:v>
                </c:pt>
                <c:pt idx="167">
                  <c:v>-1.2535630370268198</c:v>
                </c:pt>
                <c:pt idx="168">
                  <c:v>-1.2405669005379798</c:v>
                </c:pt>
                <c:pt idx="169">
                  <c:v>-1.22711196051758</c:v>
                </c:pt>
                <c:pt idx="170">
                  <c:v>-1.2132029787462408</c:v>
                </c:pt>
                <c:pt idx="171">
                  <c:v>-1.1988446951082798</c:v>
                </c:pt>
                <c:pt idx="172">
                  <c:v>-1.1840418276331401</c:v>
                </c:pt>
                <c:pt idx="173">
                  <c:v>-1.1687990725366999</c:v>
                </c:pt>
                <c:pt idx="174">
                  <c:v>-1.1531211042626399</c:v>
                </c:pt>
                <c:pt idx="175">
                  <c:v>-1.1370125755238409</c:v>
                </c:pt>
                <c:pt idx="176">
                  <c:v>-1.12047811734369</c:v>
                </c:pt>
                <c:pt idx="177">
                  <c:v>-1.10352233909751</c:v>
                </c:pt>
                <c:pt idx="178">
                  <c:v>-1.0861498285538509</c:v>
                </c:pt>
                <c:pt idx="179">
                  <c:v>-1.0683651519159001</c:v>
                </c:pt>
                <c:pt idx="180">
                  <c:v>-1.0501728538628101</c:v>
                </c:pt>
                <c:pt idx="181">
                  <c:v>-1.0315774575911199</c:v>
                </c:pt>
                <c:pt idx="182">
                  <c:v>-1.0125834648560217</c:v>
                </c:pt>
                <c:pt idx="183">
                  <c:v>-0.99319535601282405</c:v>
                </c:pt>
                <c:pt idx="184">
                  <c:v>-0.97341759005823558</c:v>
                </c:pt>
                <c:pt idx="185">
                  <c:v>-0.95325460467176604</c:v>
                </c:pt>
                <c:pt idx="186">
                  <c:v>-0.93271081625708874</c:v>
                </c:pt>
                <c:pt idx="187">
                  <c:v>-0.91179061998337674</c:v>
                </c:pt>
                <c:pt idx="188">
                  <c:v>-0.89049838982668827</c:v>
                </c:pt>
                <c:pt idx="189">
                  <c:v>-0.86883847861133245</c:v>
                </c:pt>
                <c:pt idx="190">
                  <c:v>-0.84681521805119675</c:v>
                </c:pt>
                <c:pt idx="191">
                  <c:v>-0.82443291879114355</c:v>
                </c:pt>
                <c:pt idx="192">
                  <c:v>-0.80169587044836876</c:v>
                </c:pt>
                <c:pt idx="193">
                  <c:v>-0.77860834165373871</c:v>
                </c:pt>
                <c:pt idx="194">
                  <c:v>-0.75517458009317373</c:v>
                </c:pt>
                <c:pt idx="195">
                  <c:v>-0.73139881254900707</c:v>
                </c:pt>
                <c:pt idx="196">
                  <c:v>-0.70728524494134359</c:v>
                </c:pt>
                <c:pt idx="197">
                  <c:v>-0.68283806236941158</c:v>
                </c:pt>
                <c:pt idx="198">
                  <c:v>-0.65806142915294596</c:v>
                </c:pt>
                <c:pt idx="199">
                  <c:v>-0.63295948887354359</c:v>
                </c:pt>
                <c:pt idx="200">
                  <c:v>-0.60753636441599457</c:v>
                </c:pt>
                <c:pt idx="201">
                  <c:v>-0.58179615800970297</c:v>
                </c:pt>
                <c:pt idx="202">
                  <c:v>-0.5557429512699914</c:v>
                </c:pt>
                <c:pt idx="203">
                  <c:v>-0.52938080523948905</c:v>
                </c:pt>
                <c:pt idx="204">
                  <c:v>-0.50271376042949301</c:v>
                </c:pt>
                <c:pt idx="205">
                  <c:v>-0.47574583686134603</c:v>
                </c:pt>
                <c:pt idx="206">
                  <c:v>-0.44848103410774598</c:v>
                </c:pt>
                <c:pt idx="207">
                  <c:v>-0.42092333133417037</c:v>
                </c:pt>
                <c:pt idx="208">
                  <c:v>-0.39307668734019957</c:v>
                </c:pt>
                <c:pt idx="209">
                  <c:v>-0.36494504060087002</c:v>
                </c:pt>
                <c:pt idx="210">
                  <c:v>-0.33653230930809835</c:v>
                </c:pt>
                <c:pt idx="211">
                  <c:v>-0.30784239141195036</c:v>
                </c:pt>
                <c:pt idx="212">
                  <c:v>-0.27887916466209123</c:v>
                </c:pt>
                <c:pt idx="213">
                  <c:v>-0.24964648664908318</c:v>
                </c:pt>
                <c:pt idx="214">
                  <c:v>-0.22014819484577211</c:v>
                </c:pt>
                <c:pt idx="215">
                  <c:v>-0.1903881066486639</c:v>
                </c:pt>
                <c:pt idx="216">
                  <c:v>-0.16037001941926188</c:v>
                </c:pt>
                <c:pt idx="217">
                  <c:v>-0.13009771052544411</c:v>
                </c:pt>
                <c:pt idx="218">
                  <c:v>-9.9574937382803055E-2</c:v>
                </c:pt>
                <c:pt idx="219">
                  <c:v>-6.8805437496047658E-2</c:v>
                </c:pt>
                <c:pt idx="220">
                  <c:v>-3.7792928500315327E-2</c:v>
                </c:pt>
                <c:pt idx="221">
                  <c:v>-6.5411082025796938E-3</c:v>
                </c:pt>
                <c:pt idx="222">
                  <c:v>2.4946345377024625E-2</c:v>
                </c:pt>
                <c:pt idx="223">
                  <c:v>5.6665773963813622E-2</c:v>
                </c:pt>
                <c:pt idx="224">
                  <c:v>8.8613538987201174E-2</c:v>
                </c:pt>
                <c:pt idx="225">
                  <c:v>0.12078602153934502</c:v>
                </c:pt>
                <c:pt idx="226">
                  <c:v>0.15317962233377386</c:v>
                </c:pt>
                <c:pt idx="227">
                  <c:v>0.18579076166403499</c:v>
                </c:pt>
                <c:pt idx="228">
                  <c:v>0.21861587936232318</c:v>
                </c:pt>
                <c:pt idx="229">
                  <c:v>0.25165143475813267</c:v>
                </c:pt>
                <c:pt idx="230">
                  <c:v>0.28489390663686898</c:v>
                </c:pt>
                <c:pt idx="231">
                  <c:v>0.31833979319851735</c:v>
                </c:pt>
                <c:pt idx="232">
                  <c:v>0.35198561201626821</c:v>
                </c:pt>
                <c:pt idx="233">
                  <c:v>0.38582789999515066</c:v>
                </c:pt>
                <c:pt idx="234">
                  <c:v>0.41986321333068444</c:v>
                </c:pt>
                <c:pt idx="235">
                  <c:v>0.45408812746748922</c:v>
                </c:pt>
                <c:pt idx="236">
                  <c:v>0.48849923705796022</c:v>
                </c:pt>
                <c:pt idx="237">
                  <c:v>0.52309315592088801</c:v>
                </c:pt>
                <c:pt idx="238">
                  <c:v>0.55786651700009404</c:v>
                </c:pt>
                <c:pt idx="239">
                  <c:v>0.59281597232306604</c:v>
                </c:pt>
                <c:pt idx="240">
                  <c:v>0.62793819295961195</c:v>
                </c:pt>
                <c:pt idx="241">
                  <c:v>0.66322986898048475</c:v>
                </c:pt>
                <c:pt idx="242">
                  <c:v>0.69868770941603497</c:v>
                </c:pt>
                <c:pt idx="243">
                  <c:v>0.73430844221482672</c:v>
                </c:pt>
                <c:pt idx="244">
                  <c:v>0.7700888142022817</c:v>
                </c:pt>
                <c:pt idx="245">
                  <c:v>0.80602559103934701</c:v>
                </c:pt>
                <c:pt idx="246">
                  <c:v>0.84211555718108544</c:v>
                </c:pt>
                <c:pt idx="247">
                  <c:v>0.87835551583536797</c:v>
                </c:pt>
                <c:pt idx="248">
                  <c:v>0.91474228892143961</c:v>
                </c:pt>
                <c:pt idx="249">
                  <c:v>0.95127271702864302</c:v>
                </c:pt>
                <c:pt idx="250">
                  <c:v>0.98794365937500805</c:v>
                </c:pt>
                <c:pt idx="251">
                  <c:v>1.02475199376585</c:v>
                </c:pt>
                <c:pt idx="252">
                  <c:v>1.061694616552509</c:v>
                </c:pt>
                <c:pt idx="253">
                  <c:v>1.0987684425909299</c:v>
                </c:pt>
                <c:pt idx="254">
                  <c:v>1.1359704052002699</c:v>
                </c:pt>
                <c:pt idx="255">
                  <c:v>1.1732974561215801</c:v>
                </c:pt>
                <c:pt idx="256">
                  <c:v>1.21074656547647</c:v>
                </c:pt>
                <c:pt idx="257">
                  <c:v>1.24831472172567</c:v>
                </c:pt>
                <c:pt idx="258">
                  <c:v>1.2859989316277001</c:v>
                </c:pt>
                <c:pt idx="259">
                  <c:v>1.323796220197579</c:v>
                </c:pt>
                <c:pt idx="260">
                  <c:v>1.3617036306653398</c:v>
                </c:pt>
                <c:pt idx="261">
                  <c:v>1.3997182244347701</c:v>
                </c:pt>
                <c:pt idx="262">
                  <c:v>1.4378370810419798</c:v>
                </c:pt>
                <c:pt idx="263">
                  <c:v>1.4760572981140998</c:v>
                </c:pt>
                <c:pt idx="264">
                  <c:v>1.5143759913278401</c:v>
                </c:pt>
                <c:pt idx="265">
                  <c:v>1.5527902943682499</c:v>
                </c:pt>
                <c:pt idx="266">
                  <c:v>1.5912973588872199</c:v>
                </c:pt>
                <c:pt idx="267">
                  <c:v>1.6298943544621987</c:v>
                </c:pt>
                <c:pt idx="268">
                  <c:v>1.6685784685548701</c:v>
                </c:pt>
                <c:pt idx="269">
                  <c:v>1.7073469064696498</c:v>
                </c:pt>
                <c:pt idx="270">
                  <c:v>1.746196891312489</c:v>
                </c:pt>
                <c:pt idx="271">
                  <c:v>1.7851256639493798</c:v>
                </c:pt>
                <c:pt idx="272">
                  <c:v>1.8241304829650899</c:v>
                </c:pt>
                <c:pt idx="273">
                  <c:v>1.863208624621741</c:v>
                </c:pt>
                <c:pt idx="274">
                  <c:v>1.90235738281745</c:v>
                </c:pt>
                <c:pt idx="275">
                  <c:v>1.9415740690450201</c:v>
                </c:pt>
                <c:pt idx="276">
                  <c:v>1.9808560123505301</c:v>
                </c:pt>
                <c:pt idx="277">
                  <c:v>2.0202005592919519</c:v>
                </c:pt>
                <c:pt idx="278">
                  <c:v>2.0596050738978779</c:v>
                </c:pt>
                <c:pt idx="279">
                  <c:v>2.0990669376260387</c:v>
                </c:pt>
                <c:pt idx="280">
                  <c:v>2.138583549322072</c:v>
                </c:pt>
                <c:pt idx="281">
                  <c:v>2.1781523251780479</c:v>
                </c:pt>
                <c:pt idx="282">
                  <c:v>2.2177706986911718</c:v>
                </c:pt>
                <c:pt idx="283">
                  <c:v>2.2574361206223919</c:v>
                </c:pt>
                <c:pt idx="284">
                  <c:v>2.2971460589550818</c:v>
                </c:pt>
                <c:pt idx="285">
                  <c:v>2.3368979988535878</c:v>
                </c:pt>
                <c:pt idx="286">
                  <c:v>2.37668944262201</c:v>
                </c:pt>
                <c:pt idx="287">
                  <c:v>2.4165179096626797</c:v>
                </c:pt>
                <c:pt idx="288">
                  <c:v>2.4563809364349081</c:v>
                </c:pt>
                <c:pt idx="289">
                  <c:v>2.4962760764135878</c:v>
                </c:pt>
                <c:pt idx="290">
                  <c:v>2.536200900047858</c:v>
                </c:pt>
                <c:pt idx="291">
                  <c:v>2.5761529947196666</c:v>
                </c:pt>
                <c:pt idx="292">
                  <c:v>2.6161299647025098</c:v>
                </c:pt>
                <c:pt idx="293">
                  <c:v>2.6561294311199881</c:v>
                </c:pt>
                <c:pt idx="294">
                  <c:v>2.6961490319045187</c:v>
                </c:pt>
                <c:pt idx="295">
                  <c:v>2.7361864217558787</c:v>
                </c:pt>
                <c:pt idx="296">
                  <c:v>2.7762392720999411</c:v>
                </c:pt>
                <c:pt idx="297">
                  <c:v>2.8163052710472587</c:v>
                </c:pt>
                <c:pt idx="298">
                  <c:v>2.8563821233517066</c:v>
                </c:pt>
                <c:pt idx="299">
                  <c:v>2.8964675503691382</c:v>
                </c:pt>
                <c:pt idx="300">
                  <c:v>2.936559290015988</c:v>
                </c:pt>
                <c:pt idx="301">
                  <c:v>2.9766550967279781</c:v>
                </c:pt>
                <c:pt idx="302">
                  <c:v>3.0167527414186597</c:v>
                </c:pt>
                <c:pt idx="303">
                  <c:v>3.0568500114381374</c:v>
                </c:pt>
                <c:pt idx="304">
                  <c:v>3.0969447105316901</c:v>
                </c:pt>
                <c:pt idx="305">
                  <c:v>3.137034658798342</c:v>
                </c:pt>
                <c:pt idx="306">
                  <c:v>3.1771176926495919</c:v>
                </c:pt>
                <c:pt idx="307">
                  <c:v>3.2171916647680119</c:v>
                </c:pt>
                <c:pt idx="308">
                  <c:v>3.2572544440658597</c:v>
                </c:pt>
                <c:pt idx="309">
                  <c:v>3.29730391564377</c:v>
                </c:pt>
                <c:pt idx="310">
                  <c:v>3.3373379807493517</c:v>
                </c:pt>
                <c:pt idx="311">
                  <c:v>3.3773545567358401</c:v>
                </c:pt>
                <c:pt idx="312">
                  <c:v>3.4173515770207401</c:v>
                </c:pt>
                <c:pt idx="313">
                  <c:v>3.45732699104446</c:v>
                </c:pt>
                <c:pt idx="314">
                  <c:v>3.4972787642289398</c:v>
                </c:pt>
                <c:pt idx="315">
                  <c:v>3.5372048779363019</c:v>
                </c:pt>
                <c:pt idx="316">
                  <c:v>3.5771033294275001</c:v>
                </c:pt>
                <c:pt idx="317">
                  <c:v>3.6169721318209187</c:v>
                </c:pt>
                <c:pt idx="318">
                  <c:v>3.656809314051058</c:v>
                </c:pt>
                <c:pt idx="319">
                  <c:v>3.6966129208271479</c:v>
                </c:pt>
                <c:pt idx="320">
                  <c:v>3.7363810125917718</c:v>
                </c:pt>
                <c:pt idx="321">
                  <c:v>3.7761116654795401</c:v>
                </c:pt>
                <c:pt idx="322">
                  <c:v>3.8158029712757169</c:v>
                </c:pt>
                <c:pt idx="323">
                  <c:v>3.8554530373748168</c:v>
                </c:pt>
                <c:pt idx="324">
                  <c:v>3.8950599867392963</c:v>
                </c:pt>
                <c:pt idx="325">
                  <c:v>3.93462195785821</c:v>
                </c:pt>
                <c:pt idx="326">
                  <c:v>3.9741371047057501</c:v>
                </c:pt>
                <c:pt idx="327">
                  <c:v>4.0136035966999799</c:v>
                </c:pt>
                <c:pt idx="328">
                  <c:v>4.0530196186614385</c:v>
                </c:pt>
                <c:pt idx="329">
                  <c:v>4.0923833707717785</c:v>
                </c:pt>
                <c:pt idx="330">
                  <c:v>4.1316930685324014</c:v>
                </c:pt>
                <c:pt idx="331">
                  <c:v>4.1709469427231003</c:v>
                </c:pt>
                <c:pt idx="332">
                  <c:v>4.2101432393606899</c:v>
                </c:pt>
                <c:pt idx="333">
                  <c:v>4.2492802196576802</c:v>
                </c:pt>
                <c:pt idx="334">
                  <c:v>4.2883561599808599</c:v>
                </c:pt>
                <c:pt idx="335">
                  <c:v>4.3273693518099696</c:v>
                </c:pt>
                <c:pt idx="336">
                  <c:v>4.3663181016963302</c:v>
                </c:pt>
                <c:pt idx="337">
                  <c:v>4.4052007312215036</c:v>
                </c:pt>
                <c:pt idx="338">
                  <c:v>4.4440155769558647</c:v>
                </c:pt>
                <c:pt idx="339">
                  <c:v>4.4827609904173338</c:v>
                </c:pt>
                <c:pt idx="340">
                  <c:v>4.5214353380299261</c:v>
                </c:pt>
                <c:pt idx="341">
                  <c:v>4.5600370010824962</c:v>
                </c:pt>
                <c:pt idx="342">
                  <c:v>4.5985643756872161</c:v>
                </c:pt>
                <c:pt idx="343">
                  <c:v>4.6370158727383748</c:v>
                </c:pt>
                <c:pt idx="344">
                  <c:v>4.6753899178709375</c:v>
                </c:pt>
                <c:pt idx="345">
                  <c:v>4.7136849514191965</c:v>
                </c:pt>
                <c:pt idx="346">
                  <c:v>4.7518994283753724</c:v>
                </c:pt>
                <c:pt idx="347">
                  <c:v>4.7900318183483463</c:v>
                </c:pt>
                <c:pt idx="348">
                  <c:v>4.8280806055221985</c:v>
                </c:pt>
                <c:pt idx="349">
                  <c:v>4.8660442886149298</c:v>
                </c:pt>
                <c:pt idx="350">
                  <c:v>4.9039213808369899</c:v>
                </c:pt>
                <c:pt idx="351">
                  <c:v>4.9417104098500735</c:v>
                </c:pt>
                <c:pt idx="352">
                  <c:v>4.9794099177255724</c:v>
                </c:pt>
                <c:pt idx="353">
                  <c:v>5.0170184609034063</c:v>
                </c:pt>
                <c:pt idx="354">
                  <c:v>5.0545346101504922</c:v>
                </c:pt>
                <c:pt idx="355">
                  <c:v>5.0919569505195161</c:v>
                </c:pt>
                <c:pt idx="356">
                  <c:v>5.1292840813074365</c:v>
                </c:pt>
                <c:pt idx="357">
                  <c:v>5.1665146160142736</c:v>
                </c:pt>
                <c:pt idx="358">
                  <c:v>5.2036471823016583</c:v>
                </c:pt>
                <c:pt idx="359">
                  <c:v>5.2406804219514003</c:v>
                </c:pt>
                <c:pt idx="360">
                  <c:v>5.2776129908243261</c:v>
                </c:pt>
                <c:pt idx="361">
                  <c:v>5.3144435588187147</c:v>
                </c:pt>
                <c:pt idx="362">
                  <c:v>5.3511708098290764</c:v>
                </c:pt>
                <c:pt idx="363">
                  <c:v>5.3877934417047104</c:v>
                </c:pt>
                <c:pt idx="364">
                  <c:v>5.4243101662083664</c:v>
                </c:pt>
                <c:pt idx="365">
                  <c:v>5.4607197089748913</c:v>
                </c:pt>
                <c:pt idx="366">
                  <c:v>5.4970208094698698</c:v>
                </c:pt>
                <c:pt idx="367">
                  <c:v>5.5332122209482604</c:v>
                </c:pt>
                <c:pt idx="368">
                  <c:v>5.5692927104129923</c:v>
                </c:pt>
                <c:pt idx="369">
                  <c:v>5.6052610585736637</c:v>
                </c:pt>
                <c:pt idx="370">
                  <c:v>5.6411160598051362</c:v>
                </c:pt>
                <c:pt idx="371">
                  <c:v>5.6768565221062461</c:v>
                </c:pt>
                <c:pt idx="372">
                  <c:v>5.7124812670583447</c:v>
                </c:pt>
                <c:pt idx="373">
                  <c:v>5.7479891297839885</c:v>
                </c:pt>
                <c:pt idx="374">
                  <c:v>5.7833789589055398</c:v>
                </c:pt>
                <c:pt idx="375">
                  <c:v>5.8186496165039001</c:v>
                </c:pt>
                <c:pt idx="376">
                  <c:v>5.8537999780770296</c:v>
                </c:pt>
                <c:pt idx="377">
                  <c:v>5.88882893249865</c:v>
                </c:pt>
                <c:pt idx="378">
                  <c:v>5.9237353819768801</c:v>
                </c:pt>
                <c:pt idx="379">
                  <c:v>5.9585182420128797</c:v>
                </c:pt>
                <c:pt idx="380">
                  <c:v>5.9931764413594397</c:v>
                </c:pt>
                <c:pt idx="381">
                  <c:v>6.0277089219796895</c:v>
                </c:pt>
                <c:pt idx="382">
                  <c:v>6.0621146390056424</c:v>
                </c:pt>
                <c:pt idx="383">
                  <c:v>6.0963925606969864</c:v>
                </c:pt>
                <c:pt idx="384">
                  <c:v>6.1305416683995464</c:v>
                </c:pt>
                <c:pt idx="385">
                  <c:v>6.1645609565040047</c:v>
                </c:pt>
                <c:pt idx="386">
                  <c:v>6.1984494324046038</c:v>
                </c:pt>
                <c:pt idx="387">
                  <c:v>6.2322061164576414</c:v>
                </c:pt>
                <c:pt idx="388">
                  <c:v>6.2658300419402568</c:v>
                </c:pt>
                <c:pt idx="389">
                  <c:v>6.29932025500894</c:v>
                </c:pt>
                <c:pt idx="390">
                  <c:v>6.3326758146582698</c:v>
                </c:pt>
                <c:pt idx="391">
                  <c:v>6.3658957926794795</c:v>
                </c:pt>
                <c:pt idx="392">
                  <c:v>6.39897927361916</c:v>
                </c:pt>
                <c:pt idx="393">
                  <c:v>6.4319253547378237</c:v>
                </c:pt>
                <c:pt idx="394">
                  <c:v>6.4647331459685899</c:v>
                </c:pt>
                <c:pt idx="395">
                  <c:v>6.4974017698758875</c:v>
                </c:pt>
                <c:pt idx="396">
                  <c:v>6.5299303616139275</c:v>
                </c:pt>
                <c:pt idx="397">
                  <c:v>6.5623180688854736</c:v>
                </c:pt>
                <c:pt idx="398">
                  <c:v>6.5945640519004547</c:v>
                </c:pt>
                <c:pt idx="399">
                  <c:v>6.626667483334586</c:v>
                </c:pt>
                <c:pt idx="400">
                  <c:v>6.6586275482879946</c:v>
                </c:pt>
                <c:pt idx="401">
                  <c:v>6.6904434442438836</c:v>
                </c:pt>
                <c:pt idx="402">
                  <c:v>6.7221143810271959</c:v>
                </c:pt>
                <c:pt idx="403">
                  <c:v>6.7536395807631839</c:v>
                </c:pt>
                <c:pt idx="404">
                  <c:v>6.7850182778360537</c:v>
                </c:pt>
                <c:pt idx="405">
                  <c:v>6.8162497188477102</c:v>
                </c:pt>
                <c:pt idx="406">
                  <c:v>6.8473331625762563</c:v>
                </c:pt>
                <c:pt idx="407">
                  <c:v>6.8782678799347314</c:v>
                </c:pt>
                <c:pt idx="408">
                  <c:v>6.909053153929654</c:v>
                </c:pt>
                <c:pt idx="409">
                  <c:v>6.9396882796197801</c:v>
                </c:pt>
                <c:pt idx="410">
                  <c:v>6.9701725640746535</c:v>
                </c:pt>
                <c:pt idx="411">
                  <c:v>7.0005053263332568</c:v>
                </c:pt>
                <c:pt idx="412">
                  <c:v>7.0306858973626802</c:v>
                </c:pt>
                <c:pt idx="413">
                  <c:v>7.0607136200167462</c:v>
                </c:pt>
                <c:pt idx="414">
                  <c:v>7.0905878489945859</c:v>
                </c:pt>
                <c:pt idx="415">
                  <c:v>7.120307950799436</c:v>
                </c:pt>
                <c:pt idx="416">
                  <c:v>7.1498733036970599</c:v>
                </c:pt>
                <c:pt idx="417">
                  <c:v>7.1792832976746137</c:v>
                </c:pt>
                <c:pt idx="418">
                  <c:v>7.2085373343990495</c:v>
                </c:pt>
                <c:pt idx="419">
                  <c:v>7.2376348271759836</c:v>
                </c:pt>
                <c:pt idx="420">
                  <c:v>7.2665752009081785</c:v>
                </c:pt>
                <c:pt idx="421">
                  <c:v>7.2953578920542599</c:v>
                </c:pt>
                <c:pt idx="422">
                  <c:v>7.3239823485872249</c:v>
                </c:pt>
                <c:pt idx="423">
                  <c:v>7.3524480299533801</c:v>
                </c:pt>
                <c:pt idx="424">
                  <c:v>7.3807544070305298</c:v>
                </c:pt>
                <c:pt idx="425">
                  <c:v>7.4089009620870696</c:v>
                </c:pt>
                <c:pt idx="426">
                  <c:v>7.4368871887403438</c:v>
                </c:pt>
                <c:pt idx="427">
                  <c:v>7.4647125919152861</c:v>
                </c:pt>
                <c:pt idx="428">
                  <c:v>7.4923766878032598</c:v>
                </c:pt>
                <c:pt idx="429">
                  <c:v>7.5198790038204901</c:v>
                </c:pt>
                <c:pt idx="430">
                  <c:v>7.5472190785668065</c:v>
                </c:pt>
                <c:pt idx="431">
                  <c:v>7.5743964617842403</c:v>
                </c:pt>
                <c:pt idx="432">
                  <c:v>7.6014107143156702</c:v>
                </c:pt>
                <c:pt idx="433">
                  <c:v>7.6282614080634996</c:v>
                </c:pt>
                <c:pt idx="434">
                  <c:v>7.6549481259482075</c:v>
                </c:pt>
                <c:pt idx="435">
                  <c:v>7.6814704618670895</c:v>
                </c:pt>
                <c:pt idx="436">
                  <c:v>7.7078280206528635</c:v>
                </c:pt>
                <c:pt idx="437">
                  <c:v>7.7340204180322196</c:v>
                </c:pt>
                <c:pt idx="438">
                  <c:v>7.7600472805845637</c:v>
                </c:pt>
                <c:pt idx="439">
                  <c:v>7.7859082457006901</c:v>
                </c:pt>
                <c:pt idx="440">
                  <c:v>7.8116029615412303</c:v>
                </c:pt>
                <c:pt idx="441">
                  <c:v>7.8371310869955169</c:v>
                </c:pt>
                <c:pt idx="442">
                  <c:v>7.8624922916400797</c:v>
                </c:pt>
                <c:pt idx="443">
                  <c:v>7.8876862556972762</c:v>
                </c:pt>
                <c:pt idx="444">
                  <c:v>7.9127126699941002</c:v>
                </c:pt>
                <c:pt idx="445">
                  <c:v>7.9375712359205801</c:v>
                </c:pt>
                <c:pt idx="446">
                  <c:v>7.9622616653885236</c:v>
                </c:pt>
                <c:pt idx="447">
                  <c:v>7.9867836807902934</c:v>
                </c:pt>
                <c:pt idx="448">
                  <c:v>8.0111370149571908</c:v>
                </c:pt>
                <c:pt idx="449">
                  <c:v>8.0353214111183089</c:v>
                </c:pt>
                <c:pt idx="450">
                  <c:v>8.0593366228589982</c:v>
                </c:pt>
                <c:pt idx="451">
                  <c:v>8.0831824140796673</c:v>
                </c:pt>
                <c:pt idx="452">
                  <c:v>8.1068585589542792</c:v>
                </c:pt>
                <c:pt idx="453">
                  <c:v>8.130364841889099</c:v>
                </c:pt>
                <c:pt idx="454">
                  <c:v>8.1537010574813173</c:v>
                </c:pt>
                <c:pt idx="455">
                  <c:v>8.176867010477519</c:v>
                </c:pt>
                <c:pt idx="456">
                  <c:v>8.199862515732649</c:v>
                </c:pt>
                <c:pt idx="457">
                  <c:v>8.2226873981683024</c:v>
                </c:pt>
                <c:pt idx="458">
                  <c:v>8.2453414927316011</c:v>
                </c:pt>
                <c:pt idx="459">
                  <c:v>8.2678246443537979</c:v>
                </c:pt>
                <c:pt idx="460">
                  <c:v>8.2901367079087205</c:v>
                </c:pt>
                <c:pt idx="461">
                  <c:v>8.3122775481717301</c:v>
                </c:pt>
                <c:pt idx="462">
                  <c:v>8.3342470397780701</c:v>
                </c:pt>
                <c:pt idx="463">
                  <c:v>8.3560450671816415</c:v>
                </c:pt>
                <c:pt idx="464">
                  <c:v>8.3776715246136799</c:v>
                </c:pt>
                <c:pt idx="465">
                  <c:v>8.3991263160413183</c:v>
                </c:pt>
                <c:pt idx="466">
                  <c:v>8.4204093551261767</c:v>
                </c:pt>
                <c:pt idx="467">
                  <c:v>8.4415205651831187</c:v>
                </c:pt>
                <c:pt idx="468">
                  <c:v>8.4624598791389065</c:v>
                </c:pt>
                <c:pt idx="469">
                  <c:v>8.4832272394905779</c:v>
                </c:pt>
                <c:pt idx="470">
                  <c:v>8.503822598264497</c:v>
                </c:pt>
                <c:pt idx="471">
                  <c:v>8.5242459169746905</c:v>
                </c:pt>
                <c:pt idx="472">
                  <c:v>8.5444971665814986</c:v>
                </c:pt>
                <c:pt idx="473">
                  <c:v>8.5645763274503395</c:v>
                </c:pt>
                <c:pt idx="474">
                  <c:v>8.5844833893102894</c:v>
                </c:pt>
                <c:pt idx="475">
                  <c:v>8.6042183512127597</c:v>
                </c:pt>
                <c:pt idx="476">
                  <c:v>8.6237812214900522</c:v>
                </c:pt>
                <c:pt idx="477">
                  <c:v>8.6431720177140559</c:v>
                </c:pt>
                <c:pt idx="478">
                  <c:v>8.6623907666548359</c:v>
                </c:pt>
                <c:pt idx="479">
                  <c:v>8.6814375042393692</c:v>
                </c:pt>
                <c:pt idx="480">
                  <c:v>8.7003122755101199</c:v>
                </c:pt>
                <c:pt idx="481">
                  <c:v>8.7190151345835734</c:v>
                </c:pt>
                <c:pt idx="482">
                  <c:v>8.7375461446091691</c:v>
                </c:pt>
                <c:pt idx="483">
                  <c:v>8.7559053777275508</c:v>
                </c:pt>
                <c:pt idx="484">
                  <c:v>8.7740929150295894</c:v>
                </c:pt>
                <c:pt idx="485">
                  <c:v>8.7921088465146493</c:v>
                </c:pt>
                <c:pt idx="486">
                  <c:v>8.8099532710495971</c:v>
                </c:pt>
                <c:pt idx="487">
                  <c:v>8.8276262963270877</c:v>
                </c:pt>
                <c:pt idx="488">
                  <c:v>8.8451280388245017</c:v>
                </c:pt>
                <c:pt idx="489">
                  <c:v>8.8624586237624392</c:v>
                </c:pt>
                <c:pt idx="490">
                  <c:v>8.8796181850632294</c:v>
                </c:pt>
                <c:pt idx="491">
                  <c:v>8.8966068653099466</c:v>
                </c:pt>
                <c:pt idx="492">
                  <c:v>8.9134248157045679</c:v>
                </c:pt>
                <c:pt idx="493">
                  <c:v>8.9300721960270302</c:v>
                </c:pt>
                <c:pt idx="494">
                  <c:v>8.9465491745936898</c:v>
                </c:pt>
                <c:pt idx="495">
                  <c:v>8.9628559282158005</c:v>
                </c:pt>
                <c:pt idx="496">
                  <c:v>8.9789926421585289</c:v>
                </c:pt>
                <c:pt idx="497">
                  <c:v>8.9949595100992692</c:v>
                </c:pt>
                <c:pt idx="498">
                  <c:v>9.0107567340863692</c:v>
                </c:pt>
                <c:pt idx="499">
                  <c:v>9.0263845244978302</c:v>
                </c:pt>
                <c:pt idx="500">
                  <c:v>9.0418430999999906</c:v>
                </c:pt>
                <c:pt idx="501">
                  <c:v>9.0571326875059395</c:v>
                </c:pt>
                <c:pt idx="502">
                  <c:v>9.0722535221343392</c:v>
                </c:pt>
                <c:pt idx="503">
                  <c:v>9.0872058471680592</c:v>
                </c:pt>
                <c:pt idx="504">
                  <c:v>9.1019899140127691</c:v>
                </c:pt>
                <c:pt idx="505">
                  <c:v>9.1166059821555336</c:v>
                </c:pt>
                <c:pt idx="506">
                  <c:v>9.1310543191236295</c:v>
                </c:pt>
                <c:pt idx="507">
                  <c:v>9.1453352004428599</c:v>
                </c:pt>
                <c:pt idx="508">
                  <c:v>9.1594489095965592</c:v>
                </c:pt>
                <c:pt idx="509">
                  <c:v>9.173395737983947</c:v>
                </c:pt>
                <c:pt idx="510">
                  <c:v>9.1871759848789534</c:v>
                </c:pt>
                <c:pt idx="511">
                  <c:v>9.2007899573887979</c:v>
                </c:pt>
                <c:pt idx="512">
                  <c:v>9.2142379704124959</c:v>
                </c:pt>
                <c:pt idx="513">
                  <c:v>9.227520346599718</c:v>
                </c:pt>
                <c:pt idx="514">
                  <c:v>9.240637416309319</c:v>
                </c:pt>
                <c:pt idx="515">
                  <c:v>9.2535895175679386</c:v>
                </c:pt>
                <c:pt idx="516">
                  <c:v>9.2663769960286793</c:v>
                </c:pt>
                <c:pt idx="517">
                  <c:v>9.2790002049297993</c:v>
                </c:pt>
                <c:pt idx="518">
                  <c:v>9.29145950505327</c:v>
                </c:pt>
                <c:pt idx="519">
                  <c:v>9.3037552646834598</c:v>
                </c:pt>
                <c:pt idx="520">
                  <c:v>9.3158878595657466</c:v>
                </c:pt>
                <c:pt idx="521">
                  <c:v>9.3278576728650702</c:v>
                </c:pt>
                <c:pt idx="522">
                  <c:v>9.3396650951248716</c:v>
                </c:pt>
                <c:pt idx="523">
                  <c:v>9.3513105242253705</c:v>
                </c:pt>
                <c:pt idx="524">
                  <c:v>9.3627943653423777</c:v>
                </c:pt>
                <c:pt idx="525">
                  <c:v>9.3741170309059747</c:v>
                </c:pt>
                <c:pt idx="526">
                  <c:v>9.3852789405589725</c:v>
                </c:pt>
                <c:pt idx="527">
                  <c:v>9.39628052111585</c:v>
                </c:pt>
                <c:pt idx="528">
                  <c:v>9.4071222065210698</c:v>
                </c:pt>
                <c:pt idx="529">
                  <c:v>9.4178044378078507</c:v>
                </c:pt>
                <c:pt idx="530">
                  <c:v>9.4283276630569013</c:v>
                </c:pt>
                <c:pt idx="531">
                  <c:v>9.4386923373549507</c:v>
                </c:pt>
                <c:pt idx="532">
                  <c:v>9.4488989227533189</c:v>
                </c:pt>
                <c:pt idx="533">
                  <c:v>9.4589478882267706</c:v>
                </c:pt>
                <c:pt idx="534">
                  <c:v>9.4688397096319594</c:v>
                </c:pt>
                <c:pt idx="535">
                  <c:v>9.478574869666069</c:v>
                </c:pt>
                <c:pt idx="536">
                  <c:v>9.488153857825619</c:v>
                </c:pt>
                <c:pt idx="537">
                  <c:v>9.4975771703649894</c:v>
                </c:pt>
                <c:pt idx="538">
                  <c:v>9.5068453102550006</c:v>
                </c:pt>
                <c:pt idx="539">
                  <c:v>9.5159587871416491</c:v>
                </c:pt>
                <c:pt idx="540">
                  <c:v>9.524918117304658</c:v>
                </c:pt>
                <c:pt idx="541">
                  <c:v>9.5337238236163859</c:v>
                </c:pt>
                <c:pt idx="542">
                  <c:v>9.5423764355000102</c:v>
                </c:pt>
                <c:pt idx="543">
                  <c:v>9.5508764888884894</c:v>
                </c:pt>
                <c:pt idx="544">
                  <c:v>9.5592245261831508</c:v>
                </c:pt>
                <c:pt idx="545">
                  <c:v>9.5674210962122501</c:v>
                </c:pt>
                <c:pt idx="546">
                  <c:v>9.5754667541897049</c:v>
                </c:pt>
                <c:pt idx="547">
                  <c:v>9.5833620616736379</c:v>
                </c:pt>
                <c:pt idx="548">
                  <c:v>9.5911075865250908</c:v>
                </c:pt>
                <c:pt idx="549">
                  <c:v>9.5987039028666405</c:v>
                </c:pt>
                <c:pt idx="550">
                  <c:v>9.6061515910409891</c:v>
                </c:pt>
                <c:pt idx="551">
                  <c:v>9.613451237569679</c:v>
                </c:pt>
                <c:pt idx="552">
                  <c:v>9.6206034351117022</c:v>
                </c:pt>
                <c:pt idx="553">
                  <c:v>9.6276087824220173</c:v>
                </c:pt>
                <c:pt idx="554">
                  <c:v>9.6344678843105811</c:v>
                </c:pt>
                <c:pt idx="555">
                  <c:v>9.6411813516003715</c:v>
                </c:pt>
                <c:pt idx="556">
                  <c:v>9.6477498010866292</c:v>
                </c:pt>
                <c:pt idx="557">
                  <c:v>9.6541738554949905</c:v>
                </c:pt>
                <c:pt idx="558">
                  <c:v>9.6604541434406208</c:v>
                </c:pt>
                <c:pt idx="559">
                  <c:v>9.6665912993864076</c:v>
                </c:pt>
                <c:pt idx="560">
                  <c:v>9.6725859636017795</c:v>
                </c:pt>
                <c:pt idx="561">
                  <c:v>9.6784387821215336</c:v>
                </c:pt>
                <c:pt idx="562">
                  <c:v>9.684150406704088</c:v>
                </c:pt>
                <c:pt idx="563">
                  <c:v>9.6897214947904438</c:v>
                </c:pt>
                <c:pt idx="564">
                  <c:v>9.6951527094627217</c:v>
                </c:pt>
                <c:pt idx="565">
                  <c:v>9.7004447194026788</c:v>
                </c:pt>
                <c:pt idx="566">
                  <c:v>9.7055981988505184</c:v>
                </c:pt>
                <c:pt idx="567">
                  <c:v>9.7106138275634102</c:v>
                </c:pt>
                <c:pt idx="568">
                  <c:v>9.715492290774268</c:v>
                </c:pt>
                <c:pt idx="569">
                  <c:v>9.7202342791502598</c:v>
                </c:pt>
                <c:pt idx="570">
                  <c:v>9.7248404887513917</c:v>
                </c:pt>
                <c:pt idx="571">
                  <c:v>9.7293116209894119</c:v>
                </c:pt>
                <c:pt idx="572">
                  <c:v>9.7336483825860984</c:v>
                </c:pt>
                <c:pt idx="573">
                  <c:v>9.7378514855322464</c:v>
                </c:pt>
                <c:pt idx="574">
                  <c:v>9.7419216470459666</c:v>
                </c:pt>
                <c:pt idx="575">
                  <c:v>9.74585958953163</c:v>
                </c:pt>
                <c:pt idx="576">
                  <c:v>9.749666040538278</c:v>
                </c:pt>
                <c:pt idx="577">
                  <c:v>9.7533417327184022</c:v>
                </c:pt>
                <c:pt idx="578">
                  <c:v>9.7568874037865392</c:v>
                </c:pt>
                <c:pt idx="579">
                  <c:v>9.7603037964778512</c:v>
                </c:pt>
                <c:pt idx="580">
                  <c:v>9.7635916585068205</c:v>
                </c:pt>
                <c:pt idx="581">
                  <c:v>9.7667517425259103</c:v>
                </c:pt>
                <c:pt idx="582">
                  <c:v>9.7697848060842247</c:v>
                </c:pt>
                <c:pt idx="583">
                  <c:v>9.7726916115858895</c:v>
                </c:pt>
                <c:pt idx="584">
                  <c:v>9.775472926249229</c:v>
                </c:pt>
                <c:pt idx="585">
                  <c:v>9.7781295220647237</c:v>
                </c:pt>
                <c:pt idx="586">
                  <c:v>9.78066217575428</c:v>
                </c:pt>
                <c:pt idx="587">
                  <c:v>9.7830716687293879</c:v>
                </c:pt>
                <c:pt idx="588">
                  <c:v>9.7853587870500167</c:v>
                </c:pt>
                <c:pt idx="589">
                  <c:v>9.7875243213833105</c:v>
                </c:pt>
                <c:pt idx="590">
                  <c:v>9.7895690669619793</c:v>
                </c:pt>
                <c:pt idx="591">
                  <c:v>9.7914938235430107</c:v>
                </c:pt>
                <c:pt idx="592">
                  <c:v>9.7932993953665601</c:v>
                </c:pt>
                <c:pt idx="593">
                  <c:v>9.7949865911142204</c:v>
                </c:pt>
                <c:pt idx="594">
                  <c:v>9.7965562238679382</c:v>
                </c:pt>
                <c:pt idx="595">
                  <c:v>9.7980091110684224</c:v>
                </c:pt>
                <c:pt idx="596">
                  <c:v>9.7993460744741494</c:v>
                </c:pt>
                <c:pt idx="597">
                  <c:v>9.8005679401194801</c:v>
                </c:pt>
                <c:pt idx="598">
                  <c:v>9.8016755382737593</c:v>
                </c:pt>
                <c:pt idx="599">
                  <c:v>9.8026697033996548</c:v>
                </c:pt>
                <c:pt idx="600">
                  <c:v>9.803551274111987</c:v>
                </c:pt>
                <c:pt idx="601">
                  <c:v>9.8043210931363234</c:v>
                </c:pt>
                <c:pt idx="602">
                  <c:v>9.8049800072675204</c:v>
                </c:pt>
                <c:pt idx="603">
                  <c:v>9.8055288673284267</c:v>
                </c:pt>
                <c:pt idx="604">
                  <c:v>9.8059685281285507</c:v>
                </c:pt>
                <c:pt idx="605">
                  <c:v>9.8062998484227215</c:v>
                </c:pt>
                <c:pt idx="606">
                  <c:v>9.8065236908695095</c:v>
                </c:pt>
                <c:pt idx="607">
                  <c:v>9.8066409219901995</c:v>
                </c:pt>
                <c:pt idx="608">
                  <c:v>9.8066524121272245</c:v>
                </c:pt>
                <c:pt idx="609">
                  <c:v>9.8065590354027581</c:v>
                </c:pt>
                <c:pt idx="610">
                  <c:v>9.8063616696775213</c:v>
                </c:pt>
                <c:pt idx="611">
                  <c:v>9.8060611965093472</c:v>
                </c:pt>
                <c:pt idx="612">
                  <c:v>9.805658501111747</c:v>
                </c:pt>
                <c:pt idx="613">
                  <c:v>9.8051544723125907</c:v>
                </c:pt>
                <c:pt idx="614">
                  <c:v>9.8045500025128192</c:v>
                </c:pt>
                <c:pt idx="615">
                  <c:v>9.8038459876449515</c:v>
                </c:pt>
                <c:pt idx="616">
                  <c:v>9.8030433271319204</c:v>
                </c:pt>
                <c:pt idx="617">
                  <c:v>9.8021429238455173</c:v>
                </c:pt>
                <c:pt idx="618">
                  <c:v>9.8011456840650801</c:v>
                </c:pt>
                <c:pt idx="619">
                  <c:v>9.8000525174361268</c:v>
                </c:pt>
                <c:pt idx="620">
                  <c:v>9.798864336929169</c:v>
                </c:pt>
                <c:pt idx="621">
                  <c:v>9.7975820587979747</c:v>
                </c:pt>
                <c:pt idx="622">
                  <c:v>9.7962066025386694</c:v>
                </c:pt>
                <c:pt idx="623">
                  <c:v>9.7947388908478903</c:v>
                </c:pt>
                <c:pt idx="624">
                  <c:v>9.7931798495819002</c:v>
                </c:pt>
                <c:pt idx="625">
                  <c:v>9.791530407714772</c:v>
                </c:pt>
                <c:pt idx="626">
                  <c:v>9.7897914972975979</c:v>
                </c:pt>
                <c:pt idx="627">
                  <c:v>9.7879640534163599</c:v>
                </c:pt>
                <c:pt idx="628">
                  <c:v>9.7860490141512528</c:v>
                </c:pt>
                <c:pt idx="629">
                  <c:v>9.784047320534949</c:v>
                </c:pt>
                <c:pt idx="630">
                  <c:v>9.7819599165114539</c:v>
                </c:pt>
                <c:pt idx="631">
                  <c:v>9.7797877488945879</c:v>
                </c:pt>
                <c:pt idx="632">
                  <c:v>9.7775317673265789</c:v>
                </c:pt>
                <c:pt idx="633">
                  <c:v>9.7751929242369506</c:v>
                </c:pt>
                <c:pt idx="634">
                  <c:v>9.7727721748009095</c:v>
                </c:pt>
                <c:pt idx="635">
                  <c:v>9.7702704768980659</c:v>
                </c:pt>
                <c:pt idx="636">
                  <c:v>9.7676887910711514</c:v>
                </c:pt>
                <c:pt idx="637">
                  <c:v>9.7650280804846101</c:v>
                </c:pt>
                <c:pt idx="638">
                  <c:v>9.7622893108830677</c:v>
                </c:pt>
                <c:pt idx="639">
                  <c:v>9.7594734505502192</c:v>
                </c:pt>
                <c:pt idx="640">
                  <c:v>9.75658147026747</c:v>
                </c:pt>
                <c:pt idx="641">
                  <c:v>9.7536143432723801</c:v>
                </c:pt>
                <c:pt idx="642">
                  <c:v>9.7505730452172106</c:v>
                </c:pt>
                <c:pt idx="643">
                  <c:v>9.7474585541280607</c:v>
                </c:pt>
                <c:pt idx="644">
                  <c:v>9.744271850363047</c:v>
                </c:pt>
                <c:pt idx="645">
                  <c:v>9.7410139165710419</c:v>
                </c:pt>
                <c:pt idx="646">
                  <c:v>9.7376857376504482</c:v>
                </c:pt>
                <c:pt idx="647">
                  <c:v>9.7342883007076679</c:v>
                </c:pt>
                <c:pt idx="648">
                  <c:v>9.7308225950158089</c:v>
                </c:pt>
                <c:pt idx="649">
                  <c:v>9.727289611973438</c:v>
                </c:pt>
                <c:pt idx="650">
                  <c:v>9.7236903450629697</c:v>
                </c:pt>
                <c:pt idx="651">
                  <c:v>9.720025789809652</c:v>
                </c:pt>
                <c:pt idx="652">
                  <c:v>9.7162969437397102</c:v>
                </c:pt>
                <c:pt idx="653">
                  <c:v>9.7125048063395294</c:v>
                </c:pt>
                <c:pt idx="654">
                  <c:v>9.7086503790139407</c:v>
                </c:pt>
                <c:pt idx="655">
                  <c:v>9.7047346650450095</c:v>
                </c:pt>
                <c:pt idx="656">
                  <c:v>9.7007586695503623</c:v>
                </c:pt>
                <c:pt idx="657">
                  <c:v>9.6967233994425879</c:v>
                </c:pt>
                <c:pt idx="658">
                  <c:v>9.69262986338682</c:v>
                </c:pt>
                <c:pt idx="659">
                  <c:v>9.6884790717604279</c:v>
                </c:pt>
                <c:pt idx="660">
                  <c:v>9.6842720366106381</c:v>
                </c:pt>
                <c:pt idx="661">
                  <c:v>9.6800097716142197</c:v>
                </c:pt>
                <c:pt idx="662">
                  <c:v>9.6756932920351701</c:v>
                </c:pt>
                <c:pt idx="663">
                  <c:v>9.6713236146839581</c:v>
                </c:pt>
                <c:pt idx="664">
                  <c:v>9.6669017578759995</c:v>
                </c:pt>
                <c:pt idx="665">
                  <c:v>9.6624287413901815</c:v>
                </c:pt>
                <c:pt idx="666">
                  <c:v>9.6579055864276793</c:v>
                </c:pt>
                <c:pt idx="667">
                  <c:v>9.6533333155705581</c:v>
                </c:pt>
                <c:pt idx="668">
                  <c:v>9.6487129527401159</c:v>
                </c:pt>
                <c:pt idx="669">
                  <c:v>9.6440455231560485</c:v>
                </c:pt>
                <c:pt idx="670">
                  <c:v>9.63933205329465</c:v>
                </c:pt>
                <c:pt idx="671">
                  <c:v>9.6345735708475839</c:v>
                </c:pt>
                <c:pt idx="672">
                  <c:v>9.6297711046807315</c:v>
                </c:pt>
                <c:pt idx="673">
                  <c:v>9.6249256847923856</c:v>
                </c:pt>
                <c:pt idx="674">
                  <c:v>9.6200383422724673</c:v>
                </c:pt>
                <c:pt idx="675">
                  <c:v>9.6151101092605185</c:v>
                </c:pt>
                <c:pt idx="676">
                  <c:v>9.610142018904849</c:v>
                </c:pt>
                <c:pt idx="677">
                  <c:v>9.6051351053209295</c:v>
                </c:pt>
                <c:pt idx="678">
                  <c:v>9.6000904035501673</c:v>
                </c:pt>
                <c:pt idx="679">
                  <c:v>9.5950089495182826</c:v>
                </c:pt>
                <c:pt idx="680">
                  <c:v>9.5898917799943906</c:v>
                </c:pt>
                <c:pt idx="681">
                  <c:v>9.5847399325493079</c:v>
                </c:pt>
                <c:pt idx="682">
                  <c:v>9.5795544455141606</c:v>
                </c:pt>
                <c:pt idx="683">
                  <c:v>9.5743363579390692</c:v>
                </c:pt>
                <c:pt idx="684">
                  <c:v>9.5690867095521028</c:v>
                </c:pt>
                <c:pt idx="685">
                  <c:v>9.5638065407174793</c:v>
                </c:pt>
                <c:pt idx="686">
                  <c:v>9.5584968923943379</c:v>
                </c:pt>
                <c:pt idx="687">
                  <c:v>9.5531588060956896</c:v>
                </c:pt>
                <c:pt idx="688">
                  <c:v>9.5477933238464789</c:v>
                </c:pt>
                <c:pt idx="689">
                  <c:v>9.5424014881426107</c:v>
                </c:pt>
                <c:pt idx="690">
                  <c:v>9.5369843419096707</c:v>
                </c:pt>
                <c:pt idx="691">
                  <c:v>9.5315429284612208</c:v>
                </c:pt>
                <c:pt idx="692">
                  <c:v>9.5260782914577309</c:v>
                </c:pt>
                <c:pt idx="693">
                  <c:v>9.5205914748650606</c:v>
                </c:pt>
                <c:pt idx="694">
                  <c:v>9.5150835229131605</c:v>
                </c:pt>
                <c:pt idx="695">
                  <c:v>9.5095554800546207</c:v>
                </c:pt>
                <c:pt idx="696">
                  <c:v>9.5040083909235289</c:v>
                </c:pt>
                <c:pt idx="697">
                  <c:v>9.4984433002937507</c:v>
                </c:pt>
                <c:pt idx="698">
                  <c:v>9.4928612530380097</c:v>
                </c:pt>
                <c:pt idx="699">
                  <c:v>9.4872632940861497</c:v>
                </c:pt>
                <c:pt idx="700">
                  <c:v>9.48165046838397</c:v>
                </c:pt>
                <c:pt idx="701">
                  <c:v>9.4760238208517524</c:v>
                </c:pt>
                <c:pt idx="702">
                  <c:v>9.4703843963430678</c:v>
                </c:pt>
                <c:pt idx="703">
                  <c:v>9.4647332396031381</c:v>
                </c:pt>
                <c:pt idx="704">
                  <c:v>9.4590713952277703</c:v>
                </c:pt>
                <c:pt idx="705">
                  <c:v>9.4533999076218471</c:v>
                </c:pt>
                <c:pt idx="706">
                  <c:v>9.4477198209580209</c:v>
                </c:pt>
                <c:pt idx="707">
                  <c:v>9.442032179135289</c:v>
                </c:pt>
                <c:pt idx="708">
                  <c:v>9.436338025737399</c:v>
                </c:pt>
                <c:pt idx="709">
                  <c:v>9.4306384039922104</c:v>
                </c:pt>
                <c:pt idx="710">
                  <c:v>9.4249343567295547</c:v>
                </c:pt>
                <c:pt idx="711">
                  <c:v>9.419226926340297</c:v>
                </c:pt>
                <c:pt idx="712">
                  <c:v>9.41351715473475</c:v>
                </c:pt>
                <c:pt idx="713">
                  <c:v>9.407806083301649</c:v>
                </c:pt>
                <c:pt idx="714">
                  <c:v>9.4020947528663221</c:v>
                </c:pt>
                <c:pt idx="715">
                  <c:v>9.3963842036497525</c:v>
                </c:pt>
                <c:pt idx="716">
                  <c:v>9.3906754752269208</c:v>
                </c:pt>
                <c:pt idx="717">
                  <c:v>9.3849696064856172</c:v>
                </c:pt>
                <c:pt idx="718">
                  <c:v>9.3792676355850215</c:v>
                </c:pt>
                <c:pt idx="719">
                  <c:v>9.3735705999142915</c:v>
                </c:pt>
                <c:pt idx="720">
                  <c:v>9.3678795360513298</c:v>
                </c:pt>
                <c:pt idx="721">
                  <c:v>9.3621954797213522</c:v>
                </c:pt>
                <c:pt idx="722">
                  <c:v>9.3565194657554205</c:v>
                </c:pt>
                <c:pt idx="723">
                  <c:v>9.3508525280491579</c:v>
                </c:pt>
                <c:pt idx="724">
                  <c:v>9.3451956995216872</c:v>
                </c:pt>
                <c:pt idx="725">
                  <c:v>9.3395500120737296</c:v>
                </c:pt>
                <c:pt idx="726">
                  <c:v>9.3339164965463794</c:v>
                </c:pt>
                <c:pt idx="727">
                  <c:v>9.3282961826802691</c:v>
                </c:pt>
                <c:pt idx="728">
                  <c:v>9.3226900990734674</c:v>
                </c:pt>
                <c:pt idx="729">
                  <c:v>9.3170992731405793</c:v>
                </c:pt>
                <c:pt idx="730">
                  <c:v>9.3115247310712697</c:v>
                </c:pt>
                <c:pt idx="731">
                  <c:v>9.305967497789009</c:v>
                </c:pt>
                <c:pt idx="732">
                  <c:v>9.3004285969091978</c:v>
                </c:pt>
                <c:pt idx="733">
                  <c:v>9.2949090506985712</c:v>
                </c:pt>
                <c:pt idx="734">
                  <c:v>9.2894098800335687</c:v>
                </c:pt>
                <c:pt idx="735">
                  <c:v>9.2839321043583301</c:v>
                </c:pt>
                <c:pt idx="736">
                  <c:v>9.2784767416444183</c:v>
                </c:pt>
                <c:pt idx="737">
                  <c:v>9.273044808348569</c:v>
                </c:pt>
                <c:pt idx="738">
                  <c:v>9.267637319371989</c:v>
                </c:pt>
                <c:pt idx="739">
                  <c:v>9.2622552880183306</c:v>
                </c:pt>
                <c:pt idx="740">
                  <c:v>9.2568997259528487</c:v>
                </c:pt>
                <c:pt idx="741">
                  <c:v>9.2515716431610482</c:v>
                </c:pt>
                <c:pt idx="742">
                  <c:v>9.2462720479066522</c:v>
                </c:pt>
                <c:pt idx="743">
                  <c:v>9.2410019466914051</c:v>
                </c:pt>
                <c:pt idx="744">
                  <c:v>9.2357623442124215</c:v>
                </c:pt>
                <c:pt idx="745">
                  <c:v>9.2305542433217926</c:v>
                </c:pt>
                <c:pt idx="746">
                  <c:v>9.2253786449846711</c:v>
                </c:pt>
                <c:pt idx="747">
                  <c:v>9.2202365482383595</c:v>
                </c:pt>
                <c:pt idx="748">
                  <c:v>9.215128950150417</c:v>
                </c:pt>
                <c:pt idx="749">
                  <c:v>9.2100568457777605</c:v>
                </c:pt>
                <c:pt idx="750">
                  <c:v>9.2050212281249895</c:v>
                </c:pt>
                <c:pt idx="751">
                  <c:v>9.2000230881032987</c:v>
                </c:pt>
                <c:pt idx="752">
                  <c:v>9.1950634144889971</c:v>
                </c:pt>
                <c:pt idx="753">
                  <c:v>9.19014319388201</c:v>
                </c:pt>
                <c:pt idx="754">
                  <c:v>9.1852634106645237</c:v>
                </c:pt>
                <c:pt idx="755">
                  <c:v>9.1804250469599697</c:v>
                </c:pt>
                <c:pt idx="756">
                  <c:v>9.17562908259141</c:v>
                </c:pt>
                <c:pt idx="757">
                  <c:v>9.1708764950399004</c:v>
                </c:pt>
                <c:pt idx="758">
                  <c:v>9.1661682594038503</c:v>
                </c:pt>
                <c:pt idx="759">
                  <c:v>9.1615053483566626</c:v>
                </c:pt>
                <c:pt idx="760">
                  <c:v>9.1568887321065393</c:v>
                </c:pt>
                <c:pt idx="761">
                  <c:v>9.1523193783542975</c:v>
                </c:pt>
                <c:pt idx="762">
                  <c:v>9.1477982522520183</c:v>
                </c:pt>
                <c:pt idx="763">
                  <c:v>9.1433263163621188</c:v>
                </c:pt>
                <c:pt idx="764">
                  <c:v>9.1389045306155712</c:v>
                </c:pt>
                <c:pt idx="765">
                  <c:v>9.13453385227103</c:v>
                </c:pt>
                <c:pt idx="766">
                  <c:v>9.130215235873008</c:v>
                </c:pt>
                <c:pt idx="767">
                  <c:v>9.1259496332107393</c:v>
                </c:pt>
                <c:pt idx="768">
                  <c:v>9.1217379932764509</c:v>
                </c:pt>
                <c:pt idx="769">
                  <c:v>9.1175812622249506</c:v>
                </c:pt>
                <c:pt idx="770">
                  <c:v>9.1134803833308737</c:v>
                </c:pt>
                <c:pt idx="771">
                  <c:v>9.1094362969487666</c:v>
                </c:pt>
                <c:pt idx="772">
                  <c:v>9.10544994047053</c:v>
                </c:pt>
                <c:pt idx="773">
                  <c:v>9.1015222482847502</c:v>
                </c:pt>
                <c:pt idx="774">
                  <c:v>9.0976541517352807</c:v>
                </c:pt>
                <c:pt idx="775">
                  <c:v>9.0938465790793881</c:v>
                </c:pt>
                <c:pt idx="776">
                  <c:v>9.0901004554471196</c:v>
                </c:pt>
                <c:pt idx="777">
                  <c:v>9.0864167027993794</c:v>
                </c:pt>
                <c:pt idx="778">
                  <c:v>9.082796239886699</c:v>
                </c:pt>
                <c:pt idx="779">
                  <c:v>9.0792399822082288</c:v>
                </c:pt>
                <c:pt idx="780">
                  <c:v>9.0757488419697179</c:v>
                </c:pt>
                <c:pt idx="781">
                  <c:v>9.072323728042722</c:v>
                </c:pt>
                <c:pt idx="782">
                  <c:v>9.0689655459229908</c:v>
                </c:pt>
                <c:pt idx="783">
                  <c:v>9.065675197689222</c:v>
                </c:pt>
                <c:pt idx="784">
                  <c:v>9.0624535819614067</c:v>
                </c:pt>
                <c:pt idx="785">
                  <c:v>9.0593015938600008</c:v>
                </c:pt>
                <c:pt idx="786">
                  <c:v>9.0562201249640406</c:v>
                </c:pt>
                <c:pt idx="787">
                  <c:v>9.0532100632699493</c:v>
                </c:pt>
                <c:pt idx="788">
                  <c:v>9.0502722931504707</c:v>
                </c:pt>
                <c:pt idx="789">
                  <c:v>9.0474076953127192</c:v>
                </c:pt>
                <c:pt idx="790">
                  <c:v>9.0446171467574921</c:v>
                </c:pt>
                <c:pt idx="791">
                  <c:v>9.0419015207373334</c:v>
                </c:pt>
                <c:pt idx="792">
                  <c:v>9.0392616867155056</c:v>
                </c:pt>
                <c:pt idx="793">
                  <c:v>9.0366985103245394</c:v>
                </c:pt>
                <c:pt idx="794">
                  <c:v>9.0342128533247195</c:v>
                </c:pt>
                <c:pt idx="795">
                  <c:v>9.0318055735631102</c:v>
                </c:pt>
                <c:pt idx="796">
                  <c:v>9.0294775249317407</c:v>
                </c:pt>
                <c:pt idx="797">
                  <c:v>9.0272295573265904</c:v>
                </c:pt>
                <c:pt idx="798">
                  <c:v>9.0250625166059226</c:v>
                </c:pt>
                <c:pt idx="799">
                  <c:v>9.0229772445493506</c:v>
                </c:pt>
                <c:pt idx="800">
                  <c:v>9.0209745788159807</c:v>
                </c:pt>
                <c:pt idx="801">
                  <c:v>9.0190553529033171</c:v>
                </c:pt>
                <c:pt idx="802">
                  <c:v>9.0172203961059996</c:v>
                </c:pt>
                <c:pt idx="803">
                  <c:v>9.0154705334741596</c:v>
                </c:pt>
                <c:pt idx="804">
                  <c:v>9.0138065857723504</c:v>
                </c:pt>
                <c:pt idx="805">
                  <c:v>9.0122293694379891</c:v>
                </c:pt>
                <c:pt idx="806">
                  <c:v>9.0107396965398792</c:v>
                </c:pt>
                <c:pt idx="807">
                  <c:v>9.0093383747372702</c:v>
                </c:pt>
                <c:pt idx="808">
                  <c:v>9.0080262072380908</c:v>
                </c:pt>
                <c:pt idx="809">
                  <c:v>9.0068039927579093</c:v>
                </c:pt>
                <c:pt idx="810">
                  <c:v>9.0056725254781504</c:v>
                </c:pt>
                <c:pt idx="811">
                  <c:v>9.0046325950052726</c:v>
                </c:pt>
                <c:pt idx="812">
                  <c:v>9.0036849863288069</c:v>
                </c:pt>
                <c:pt idx="813">
                  <c:v>9.0028304797805596</c:v>
                </c:pt>
                <c:pt idx="814">
                  <c:v>9.0020698509929726</c:v>
                </c:pt>
                <c:pt idx="815">
                  <c:v>9.0014038708575193</c:v>
                </c:pt>
                <c:pt idx="816">
                  <c:v>9.0008333054840293</c:v>
                </c:pt>
                <c:pt idx="817">
                  <c:v>9.0003589161585609</c:v>
                </c:pt>
                <c:pt idx="818">
                  <c:v>8.9999814593027292</c:v>
                </c:pt>
                <c:pt idx="819">
                  <c:v>8.9997016864316493</c:v>
                </c:pt>
                <c:pt idx="820">
                  <c:v>8.9995203441129998</c:v>
                </c:pt>
                <c:pt idx="821">
                  <c:v>8.9994381739258547</c:v>
                </c:pt>
                <c:pt idx="822">
                  <c:v>8.999455912418739</c:v>
                </c:pt>
                <c:pt idx="823">
                  <c:v>8.9995742910688694</c:v>
                </c:pt>
                <c:pt idx="824">
                  <c:v>8.9997940362401394</c:v>
                </c:pt>
                <c:pt idx="825">
                  <c:v>9.0001158691425722</c:v>
                </c:pt>
                <c:pt idx="826">
                  <c:v>9.000540505790017</c:v>
                </c:pt>
                <c:pt idx="827">
                  <c:v>9.0010686569598359</c:v>
                </c:pt>
                <c:pt idx="828">
                  <c:v>9.001701028150638</c:v>
                </c:pt>
                <c:pt idx="829">
                  <c:v>9.0024383195410778</c:v>
                </c:pt>
                <c:pt idx="830">
                  <c:v>9.0032812259492481</c:v>
                </c:pt>
                <c:pt idx="831">
                  <c:v>9.0042304367902606</c:v>
                </c:pt>
                <c:pt idx="832">
                  <c:v>9.0052866360356525</c:v>
                </c:pt>
                <c:pt idx="833">
                  <c:v>9.0064505021716528</c:v>
                </c:pt>
                <c:pt idx="834">
                  <c:v>9.0077227081577824</c:v>
                </c:pt>
                <c:pt idx="835">
                  <c:v>9.0091039213860604</c:v>
                </c:pt>
                <c:pt idx="836">
                  <c:v>9.0105948036385701</c:v>
                </c:pt>
                <c:pt idx="837">
                  <c:v>9.0121960110473278</c:v>
                </c:pt>
                <c:pt idx="838">
                  <c:v>9.013908194052112</c:v>
                </c:pt>
                <c:pt idx="839">
                  <c:v>9.0157319973590706</c:v>
                </c:pt>
                <c:pt idx="840">
                  <c:v>9.0176680598999308</c:v>
                </c:pt>
                <c:pt idx="841">
                  <c:v>9.0197170147903805</c:v>
                </c:pt>
                <c:pt idx="842">
                  <c:v>9.0218794892883079</c:v>
                </c:pt>
                <c:pt idx="843">
                  <c:v>9.0241561047529686</c:v>
                </c:pt>
                <c:pt idx="844">
                  <c:v>9.0265474766034597</c:v>
                </c:pt>
                <c:pt idx="845">
                  <c:v>9.0290542142772079</c:v>
                </c:pt>
                <c:pt idx="846">
                  <c:v>9.0316769211888559</c:v>
                </c:pt>
                <c:pt idx="847">
                  <c:v>9.0344161946885908</c:v>
                </c:pt>
                <c:pt idx="848">
                  <c:v>9.0372726260211333</c:v>
                </c:pt>
                <c:pt idx="849">
                  <c:v>9.0402468002842227</c:v>
                </c:pt>
                <c:pt idx="850">
                  <c:v>9.0433392963869395</c:v>
                </c:pt>
                <c:pt idx="851">
                  <c:v>9.0465506870091605</c:v>
                </c:pt>
                <c:pt idx="852">
                  <c:v>9.0498815385592071</c:v>
                </c:pt>
                <c:pt idx="853">
                  <c:v>9.0533324111330895</c:v>
                </c:pt>
                <c:pt idx="854">
                  <c:v>9.0569038584730208</c:v>
                </c:pt>
                <c:pt idx="855">
                  <c:v>9.0605964279263524</c:v>
                </c:pt>
                <c:pt idx="856">
                  <c:v>9.0644106604033308</c:v>
                </c:pt>
                <c:pt idx="857">
                  <c:v>9.068347090336669</c:v>
                </c:pt>
                <c:pt idx="858">
                  <c:v>9.0724062456398773</c:v>
                </c:pt>
                <c:pt idx="859">
                  <c:v>9.0765886476656483</c:v>
                </c:pt>
                <c:pt idx="860">
                  <c:v>9.0808948111647574</c:v>
                </c:pt>
                <c:pt idx="861">
                  <c:v>9.0853252442447001</c:v>
                </c:pt>
                <c:pt idx="862">
                  <c:v>9.0898804483282092</c:v>
                </c:pt>
                <c:pt idx="863">
                  <c:v>9.0945609181119504</c:v>
                </c:pt>
                <c:pt idx="864">
                  <c:v>9.0993671415252209</c:v>
                </c:pt>
                <c:pt idx="865">
                  <c:v>9.1042995996885594</c:v>
                </c:pt>
                <c:pt idx="866">
                  <c:v>9.1093587668722034</c:v>
                </c:pt>
                <c:pt idx="867">
                  <c:v>9.1145451104549693</c:v>
                </c:pt>
                <c:pt idx="868">
                  <c:v>9.1198590908827697</c:v>
                </c:pt>
                <c:pt idx="869">
                  <c:v>9.1253011616274513</c:v>
                </c:pt>
                <c:pt idx="870">
                  <c:v>9.1308717691450969</c:v>
                </c:pt>
                <c:pt idx="871">
                  <c:v>9.1365713528349399</c:v>
                </c:pt>
                <c:pt idx="872">
                  <c:v>9.1424003449975579</c:v>
                </c:pt>
                <c:pt idx="873">
                  <c:v>9.1483591707943397</c:v>
                </c:pt>
                <c:pt idx="874">
                  <c:v>9.1544482482053571</c:v>
                </c:pt>
                <c:pt idx="875">
                  <c:v>9.1606679879882478</c:v>
                </c:pt>
                <c:pt idx="876">
                  <c:v>9.1670187936370482</c:v>
                </c:pt>
                <c:pt idx="877">
                  <c:v>9.17350106134041</c:v>
                </c:pt>
                <c:pt idx="878">
                  <c:v>9.1801151799408682</c:v>
                </c:pt>
                <c:pt idx="879">
                  <c:v>9.1868615308927684</c:v>
                </c:pt>
                <c:pt idx="880">
                  <c:v>9.1937404882214988</c:v>
                </c:pt>
                <c:pt idx="881">
                  <c:v>9.2007524184815601</c:v>
                </c:pt>
                <c:pt idx="882">
                  <c:v>9.2078976807157815</c:v>
                </c:pt>
                <c:pt idx="883">
                  <c:v>9.2151766264137684</c:v>
                </c:pt>
                <c:pt idx="884">
                  <c:v>9.2225895994701528</c:v>
                </c:pt>
                <c:pt idx="885">
                  <c:v>9.2301369361436194</c:v>
                </c:pt>
                <c:pt idx="886">
                  <c:v>9.2378189650157463</c:v>
                </c:pt>
                <c:pt idx="887">
                  <c:v>9.2456360069489421</c:v>
                </c:pt>
                <c:pt idx="888">
                  <c:v>9.2535883750460393</c:v>
                </c:pt>
                <c:pt idx="889">
                  <c:v>9.2616763746079567</c:v>
                </c:pt>
                <c:pt idx="890">
                  <c:v>9.2699003030926601</c:v>
                </c:pt>
                <c:pt idx="891">
                  <c:v>9.2782604500746011</c:v>
                </c:pt>
                <c:pt idx="892">
                  <c:v>9.2867570972020594</c:v>
                </c:pt>
                <c:pt idx="893">
                  <c:v>9.2953905181567293</c:v>
                </c:pt>
                <c:pt idx="894">
                  <c:v>9.3041609786117707</c:v>
                </c:pt>
                <c:pt idx="895">
                  <c:v>9.3130687361907079</c:v>
                </c:pt>
                <c:pt idx="896">
                  <c:v>9.3221140404263796</c:v>
                </c:pt>
                <c:pt idx="897">
                  <c:v>9.331297132719099</c:v>
                </c:pt>
                <c:pt idx="898">
                  <c:v>9.3406182462953993</c:v>
                </c:pt>
                <c:pt idx="899">
                  <c:v>9.3500776061666375</c:v>
                </c:pt>
                <c:pt idx="900">
                  <c:v>9.3596754290880178</c:v>
                </c:pt>
                <c:pt idx="901">
                  <c:v>9.3694119235164397</c:v>
                </c:pt>
                <c:pt idx="902">
                  <c:v>9.3792872895703674</c:v>
                </c:pt>
                <c:pt idx="903">
                  <c:v>9.3893017189869568</c:v>
                </c:pt>
                <c:pt idx="904">
                  <c:v>9.3994553950819277</c:v>
                </c:pt>
                <c:pt idx="905">
                  <c:v>9.409748492707747</c:v>
                </c:pt>
                <c:pt idx="906">
                  <c:v>9.4201811782119993</c:v>
                </c:pt>
                <c:pt idx="907">
                  <c:v>9.4307536093964099</c:v>
                </c:pt>
                <c:pt idx="908">
                  <c:v>9.4414659354756996</c:v>
                </c:pt>
                <c:pt idx="909">
                  <c:v>9.4523182970351698</c:v>
                </c:pt>
                <c:pt idx="910">
                  <c:v>9.4633108259905523</c:v>
                </c:pt>
                <c:pt idx="911">
                  <c:v>9.4744436455464474</c:v>
                </c:pt>
                <c:pt idx="912">
                  <c:v>9.4857168701538193</c:v>
                </c:pt>
                <c:pt idx="913">
                  <c:v>9.4971306054699269</c:v>
                </c:pt>
                <c:pt idx="914">
                  <c:v>9.508684948316878</c:v>
                </c:pt>
                <c:pt idx="915">
                  <c:v>9.5203799866394014</c:v>
                </c:pt>
                <c:pt idx="916">
                  <c:v>9.5322157994640992</c:v>
                </c:pt>
                <c:pt idx="917">
                  <c:v>9.5441924568580685</c:v>
                </c:pt>
                <c:pt idx="918">
                  <c:v>9.5563100198872526</c:v>
                </c:pt>
                <c:pt idx="919">
                  <c:v>9.5685685405755336</c:v>
                </c:pt>
                <c:pt idx="920">
                  <c:v>9.580968061862988</c:v>
                </c:pt>
                <c:pt idx="921">
                  <c:v>9.5935086175647175</c:v>
                </c:pt>
                <c:pt idx="922">
                  <c:v>9.6061902323292774</c:v>
                </c:pt>
                <c:pt idx="923">
                  <c:v>9.619012921597438</c:v>
                </c:pt>
                <c:pt idx="924">
                  <c:v>9.6319766915610714</c:v>
                </c:pt>
                <c:pt idx="925">
                  <c:v>9.6450815391214704</c:v>
                </c:pt>
                <c:pt idx="926">
                  <c:v>9.6583274518478337</c:v>
                </c:pt>
                <c:pt idx="927">
                  <c:v>9.6717144079363599</c:v>
                </c:pt>
                <c:pt idx="928">
                  <c:v>9.6852423761687092</c:v>
                </c:pt>
                <c:pt idx="929">
                  <c:v>9.6989113158703812</c:v>
                </c:pt>
                <c:pt idx="930">
                  <c:v>9.7127211768699802</c:v>
                </c:pt>
                <c:pt idx="931">
                  <c:v>9.7266718994571839</c:v>
                </c:pt>
                <c:pt idx="932">
                  <c:v>9.7407634143413233</c:v>
                </c:pt>
                <c:pt idx="933">
                  <c:v>9.7549956426109237</c:v>
                </c:pt>
                <c:pt idx="934">
                  <c:v>9.7693684956913938</c:v>
                </c:pt>
                <c:pt idx="935">
                  <c:v>9.7838818753043295</c:v>
                </c:pt>
                <c:pt idx="936">
                  <c:v>9.7985356734256008</c:v>
                </c:pt>
                <c:pt idx="937">
                  <c:v>9.8133297722440496</c:v>
                </c:pt>
                <c:pt idx="938">
                  <c:v>9.8282640441207381</c:v>
                </c:pt>
                <c:pt idx="939">
                  <c:v>9.8433383515473807</c:v>
                </c:pt>
                <c:pt idx="940">
                  <c:v>9.8585525471041269</c:v>
                </c:pt>
                <c:pt idx="941">
                  <c:v>9.8739064734188293</c:v>
                </c:pt>
                <c:pt idx="942">
                  <c:v>9.8893999631266727</c:v>
                </c:pt>
                <c:pt idx="943">
                  <c:v>9.9050328388264663</c:v>
                </c:pt>
                <c:pt idx="944">
                  <c:v>9.9208049130420228</c:v>
                </c:pt>
                <c:pt idx="945">
                  <c:v>9.9367159881781859</c:v>
                </c:pt>
                <c:pt idx="946">
                  <c:v>9.9527658564815074</c:v>
                </c:pt>
                <c:pt idx="947">
                  <c:v>9.9689542999980798</c:v>
                </c:pt>
                <c:pt idx="948">
                  <c:v>9.9852810905315579</c:v>
                </c:pt>
                <c:pt idx="949">
                  <c:v>10.0017459896031</c:v>
                </c:pt>
                <c:pt idx="950">
                  <c:v>10.018348748408901</c:v>
                </c:pt>
                <c:pt idx="951">
                  <c:v>10.035089107779607</c:v>
                </c:pt>
                <c:pt idx="952">
                  <c:v>10.0519667981381</c:v>
                </c:pt>
                <c:pt idx="953">
                  <c:v>10.068981539459402</c:v>
                </c:pt>
                <c:pt idx="954">
                  <c:v>10.086133041227907</c:v>
                </c:pt>
                <c:pt idx="955">
                  <c:v>10.103421002396598</c:v>
                </c:pt>
                <c:pt idx="956">
                  <c:v>10.1208451113464</c:v>
                </c:pt>
                <c:pt idx="957">
                  <c:v>10.138405045843401</c:v>
                </c:pt>
                <c:pt idx="958">
                  <c:v>10.156100472999</c:v>
                </c:pt>
                <c:pt idx="959">
                  <c:v>10.1739310492274</c:v>
                </c:pt>
                <c:pt idx="960">
                  <c:v>10.1918964202043</c:v>
                </c:pt>
                <c:pt idx="961">
                  <c:v>10.209996220826707</c:v>
                </c:pt>
                <c:pt idx="962">
                  <c:v>10.22823007517</c:v>
                </c:pt>
                <c:pt idx="963">
                  <c:v>10.246597596447907</c:v>
                </c:pt>
                <c:pt idx="964">
                  <c:v>10.2650983869702</c:v>
                </c:pt>
                <c:pt idx="965">
                  <c:v>10.283732038101611</c:v>
                </c:pt>
                <c:pt idx="966">
                  <c:v>10.302498130220807</c:v>
                </c:pt>
                <c:pt idx="967">
                  <c:v>10.321396232678907</c:v>
                </c:pt>
                <c:pt idx="968">
                  <c:v>10.3404259037576</c:v>
                </c:pt>
                <c:pt idx="969">
                  <c:v>10.359586690628021</c:v>
                </c:pt>
                <c:pt idx="970">
                  <c:v>10.378878129310193</c:v>
                </c:pt>
                <c:pt idx="971">
                  <c:v>10.398299744630398</c:v>
                </c:pt>
                <c:pt idx="972">
                  <c:v>10.417851050180699</c:v>
                </c:pt>
                <c:pt idx="973">
                  <c:v>10.4375315482775</c:v>
                </c:pt>
                <c:pt idx="974">
                  <c:v>10.4573407299194</c:v>
                </c:pt>
                <c:pt idx="975">
                  <c:v>10.477278074747202</c:v>
                </c:pt>
                <c:pt idx="976">
                  <c:v>10.4973430510007</c:v>
                </c:pt>
                <c:pt idx="977">
                  <c:v>10.517535115479607</c:v>
                </c:pt>
                <c:pt idx="978">
                  <c:v>10.5378537135002</c:v>
                </c:pt>
                <c:pt idx="979">
                  <c:v>10.558298278854799</c:v>
                </c:pt>
                <c:pt idx="980">
                  <c:v>10.578868233770399</c:v>
                </c:pt>
                <c:pt idx="981">
                  <c:v>10.599562988867607</c:v>
                </c:pt>
                <c:pt idx="982">
                  <c:v>10.620381943118398</c:v>
                </c:pt>
                <c:pt idx="983">
                  <c:v>10.641324483805294</c:v>
                </c:pt>
                <c:pt idx="984">
                  <c:v>10.662389986480402</c:v>
                </c:pt>
                <c:pt idx="985">
                  <c:v>10.683577814923211</c:v>
                </c:pt>
                <c:pt idx="986">
                  <c:v>10.7048873211003</c:v>
                </c:pt>
                <c:pt idx="987">
                  <c:v>10.726317845122299</c:v>
                </c:pt>
                <c:pt idx="988">
                  <c:v>10.747868715204193</c:v>
                </c:pt>
                <c:pt idx="989">
                  <c:v>10.769539247623614</c:v>
                </c:pt>
                <c:pt idx="990">
                  <c:v>10.791328746678289</c:v>
                </c:pt>
                <c:pt idx="991">
                  <c:v>10.813236504646712</c:v>
                </c:pt>
                <c:pt idx="992">
                  <c:v>10.835261801744499</c:v>
                </c:pt>
                <c:pt idx="993">
                  <c:v>10.857403906084912</c:v>
                </c:pt>
                <c:pt idx="994">
                  <c:v>10.879662073636506</c:v>
                </c:pt>
                <c:pt idx="995">
                  <c:v>10.902035548182214</c:v>
                </c:pt>
                <c:pt idx="996">
                  <c:v>10.924523561277498</c:v>
                </c:pt>
                <c:pt idx="997">
                  <c:v>10.947125332209399</c:v>
                </c:pt>
                <c:pt idx="998">
                  <c:v>10.969840067955404</c:v>
                </c:pt>
                <c:pt idx="999">
                  <c:v>10.992666963141007</c:v>
                </c:pt>
                <c:pt idx="1000">
                  <c:v>11.015605199999907</c:v>
                </c:pt>
                <c:pt idx="1001">
                  <c:v>11.038653948331094</c:v>
                </c:pt>
                <c:pt idx="1002">
                  <c:v>11.061812365458501</c:v>
                </c:pt>
                <c:pt idx="1003">
                  <c:v>11.085079596189711</c:v>
                </c:pt>
                <c:pt idx="1004">
                  <c:v>11.108454772773499</c:v>
                </c:pt>
                <c:pt idx="1005">
                  <c:v>11.131937014859902</c:v>
                </c:pt>
                <c:pt idx="1006">
                  <c:v>11.1555254294577</c:v>
                </c:pt>
                <c:pt idx="1007">
                  <c:v>11.179219110893699</c:v>
                </c:pt>
                <c:pt idx="1008">
                  <c:v>11.203017140771298</c:v>
                </c:pt>
                <c:pt idx="1009">
                  <c:v>11.226918587928701</c:v>
                </c:pt>
                <c:pt idx="1010">
                  <c:v>11.2509225083983</c:v>
                </c:pt>
                <c:pt idx="1011">
                  <c:v>11.2750279453641</c:v>
                </c:pt>
                <c:pt idx="1012">
                  <c:v>11.2992339291223</c:v>
                </c:pt>
                <c:pt idx="1013">
                  <c:v>11.323539477037807</c:v>
                </c:pt>
                <c:pt idx="1014">
                  <c:v>11.3479435935045</c:v>
                </c:pt>
                <c:pt idx="1015">
                  <c:v>11.372445269902716</c:v>
                </c:pt>
                <c:pt idx="1016">
                  <c:v>11.397043484558299</c:v>
                </c:pt>
                <c:pt idx="1017">
                  <c:v>11.421737202701907</c:v>
                </c:pt>
                <c:pt idx="1018">
                  <c:v>11.446525376426402</c:v>
                </c:pt>
                <c:pt idx="1019">
                  <c:v>11.471406944647011</c:v>
                </c:pt>
                <c:pt idx="1020">
                  <c:v>11.496380833058307</c:v>
                </c:pt>
                <c:pt idx="1021">
                  <c:v>11.5214459540933</c:v>
                </c:pt>
                <c:pt idx="1022">
                  <c:v>11.5466012068841</c:v>
                </c:pt>
                <c:pt idx="1023">
                  <c:v>11.571845477216799</c:v>
                </c:pt>
                <c:pt idx="1024">
                  <c:v>11.5971776374939</c:v>
                </c:pt>
                <c:pt idx="1025">
                  <c:v>11.622596546690207</c:v>
                </c:pt>
                <c:pt idx="1026">
                  <c:v>11.648101050312789</c:v>
                </c:pt>
                <c:pt idx="1027">
                  <c:v>11.673689980359207</c:v>
                </c:pt>
                <c:pt idx="1028">
                  <c:v>11.699362155276798</c:v>
                </c:pt>
                <c:pt idx="1029">
                  <c:v>11.725116379920102</c:v>
                </c:pt>
                <c:pt idx="1030">
                  <c:v>11.750951445510394</c:v>
                </c:pt>
                <c:pt idx="1031">
                  <c:v>11.7768661295943</c:v>
                </c:pt>
                <c:pt idx="1032">
                  <c:v>11.802859196002107</c:v>
                </c:pt>
                <c:pt idx="1033">
                  <c:v>11.8289293948067</c:v>
                </c:pt>
                <c:pt idx="1034">
                  <c:v>11.855075462281604</c:v>
                </c:pt>
                <c:pt idx="1035">
                  <c:v>11.8812961208603</c:v>
                </c:pt>
                <c:pt idx="1036">
                  <c:v>11.907590079095211</c:v>
                </c:pt>
                <c:pt idx="1037">
                  <c:v>11.9339560316144</c:v>
                </c:pt>
                <c:pt idx="1038">
                  <c:v>11.960392659083407</c:v>
                </c:pt>
                <c:pt idx="1039">
                  <c:v>11.9868986281598</c:v>
                </c:pt>
                <c:pt idx="1040">
                  <c:v>12.013472591456207</c:v>
                </c:pt>
                <c:pt idx="1041">
                  <c:v>12.040113187495392</c:v>
                </c:pt>
                <c:pt idx="1042">
                  <c:v>12.066819040671</c:v>
                </c:pt>
                <c:pt idx="1043">
                  <c:v>12.093588761205099</c:v>
                </c:pt>
                <c:pt idx="1044">
                  <c:v>12.120420945107202</c:v>
                </c:pt>
                <c:pt idx="1045">
                  <c:v>12.147314174133298</c:v>
                </c:pt>
                <c:pt idx="1046">
                  <c:v>12.174267015744</c:v>
                </c:pt>
                <c:pt idx="1047">
                  <c:v>12.201278023062994</c:v>
                </c:pt>
                <c:pt idx="1048">
                  <c:v>12.228345734836394</c:v>
                </c:pt>
                <c:pt idx="1049">
                  <c:v>12.255468675390199</c:v>
                </c:pt>
                <c:pt idx="1050">
                  <c:v>12.2826453545907</c:v>
                </c:pt>
                <c:pt idx="1051">
                  <c:v>12.309874267801707</c:v>
                </c:pt>
                <c:pt idx="1052">
                  <c:v>12.3371538958435</c:v>
                </c:pt>
                <c:pt idx="1053">
                  <c:v>12.364482704951607</c:v>
                </c:pt>
                <c:pt idx="1054">
                  <c:v>12.3918591467349</c:v>
                </c:pt>
                <c:pt idx="1055">
                  <c:v>12.4192816581358</c:v>
                </c:pt>
                <c:pt idx="1056">
                  <c:v>12.4467486613872</c:v>
                </c:pt>
                <c:pt idx="1057">
                  <c:v>12.474258563971798</c:v>
                </c:pt>
                <c:pt idx="1058">
                  <c:v>12.5018097585804</c:v>
                </c:pt>
                <c:pt idx="1059">
                  <c:v>12.529400623071499</c:v>
                </c:pt>
                <c:pt idx="1060">
                  <c:v>12.5570295204285</c:v>
                </c:pt>
                <c:pt idx="1061">
                  <c:v>12.584694798720006</c:v>
                </c:pt>
                <c:pt idx="1062">
                  <c:v>12.612394791057</c:v>
                </c:pt>
                <c:pt idx="1063">
                  <c:v>12.640127815551592</c:v>
                </c:pt>
                <c:pt idx="1064">
                  <c:v>12.6678921752774</c:v>
                </c:pt>
                <c:pt idx="1065">
                  <c:v>12.695686158225916</c:v>
                </c:pt>
                <c:pt idx="1066">
                  <c:v>12.7235080372661</c:v>
                </c:pt>
                <c:pt idx="1067">
                  <c:v>12.751356070103602</c:v>
                </c:pt>
                <c:pt idx="1068">
                  <c:v>12.779228499238299</c:v>
                </c:pt>
                <c:pt idx="1069">
                  <c:v>12.8071235519241</c:v>
                </c:pt>
                <c:pt idx="1070">
                  <c:v>12.835039440126607</c:v>
                </c:pt>
                <c:pt idx="1071">
                  <c:v>12.862974360481907</c:v>
                </c:pt>
                <c:pt idx="1072">
                  <c:v>12.8909264942556</c:v>
                </c:pt>
                <c:pt idx="1073">
                  <c:v>12.9188940073015</c:v>
                </c:pt>
                <c:pt idx="1074">
                  <c:v>12.946875050019701</c:v>
                </c:pt>
                <c:pt idx="1075">
                  <c:v>12.974867757316</c:v>
                </c:pt>
                <c:pt idx="1076">
                  <c:v>13.0028702485591</c:v>
                </c:pt>
                <c:pt idx="1077">
                  <c:v>13.0308806275414</c:v>
                </c:pt>
                <c:pt idx="1078">
                  <c:v>13.058896982435202</c:v>
                </c:pt>
                <c:pt idx="1079">
                  <c:v>13.086917385754498</c:v>
                </c:pt>
                <c:pt idx="1080">
                  <c:v>13.114939894309607</c:v>
                </c:pt>
                <c:pt idx="1081">
                  <c:v>13.142962549169207</c:v>
                </c:pt>
                <c:pt idx="1082">
                  <c:v>13.1709833756171</c:v>
                </c:pt>
                <c:pt idx="1083">
                  <c:v>13.199000383111498</c:v>
                </c:pt>
                <c:pt idx="1084">
                  <c:v>13.227011565244698</c:v>
                </c:pt>
                <c:pt idx="1085">
                  <c:v>13.255014899698807</c:v>
                </c:pt>
                <c:pt idx="1086">
                  <c:v>13.283008348207202</c:v>
                </c:pt>
                <c:pt idx="1087">
                  <c:v>13.310989856512307</c:v>
                </c:pt>
                <c:pt idx="1088">
                  <c:v>13.338957354323499</c:v>
                </c:pt>
                <c:pt idx="1089">
                  <c:v>13.3669087552774</c:v>
                </c:pt>
                <c:pt idx="1090">
                  <c:v>13.394841956894</c:v>
                </c:pt>
                <c:pt idx="1091">
                  <c:v>13.4227548405375</c:v>
                </c:pt>
                <c:pt idx="1092">
                  <c:v>13.450645271374311</c:v>
                </c:pt>
                <c:pt idx="1093">
                  <c:v>13.478511098331499</c:v>
                </c:pt>
                <c:pt idx="1094">
                  <c:v>13.5063501540556</c:v>
                </c:pt>
                <c:pt idx="1095">
                  <c:v>13.534160254870498</c:v>
                </c:pt>
                <c:pt idx="1096">
                  <c:v>13.561939200737307</c:v>
                </c:pt>
                <c:pt idx="1097">
                  <c:v>13.589684775212502</c:v>
                </c:pt>
                <c:pt idx="1098">
                  <c:v>13.617394745406299</c:v>
                </c:pt>
                <c:pt idx="1099">
                  <c:v>13.645066861941602</c:v>
                </c:pt>
                <c:pt idx="1100">
                  <c:v>13.672698858912007</c:v>
                </c:pt>
                <c:pt idx="1101">
                  <c:v>13.700288453841498</c:v>
                </c:pt>
                <c:pt idx="1102">
                  <c:v>13.727833347642299</c:v>
                </c:pt>
                <c:pt idx="1103">
                  <c:v>13.7553312245743</c:v>
                </c:pt>
                <c:pt idx="1104">
                  <c:v>13.782779752202202</c:v>
                </c:pt>
                <c:pt idx="1105">
                  <c:v>13.8101765813553</c:v>
                </c:pt>
                <c:pt idx="1106">
                  <c:v>13.837519346086706</c:v>
                </c:pt>
                <c:pt idx="1107">
                  <c:v>13.864805663630801</c:v>
                </c:pt>
                <c:pt idx="1108">
                  <c:v>13.892033134361611</c:v>
                </c:pt>
                <c:pt idx="1109">
                  <c:v>13.9191993417533</c:v>
                </c:pt>
                <c:pt idx="1110">
                  <c:v>13.946301852335798</c:v>
                </c:pt>
                <c:pt idx="1111">
                  <c:v>13.973338215657407</c:v>
                </c:pt>
                <c:pt idx="1112">
                  <c:v>14.000305964240299</c:v>
                </c:pt>
                <c:pt idx="1113">
                  <c:v>14.027202613539902</c:v>
                </c:pt>
                <c:pt idx="1114">
                  <c:v>14.054025661903699</c:v>
                </c:pt>
                <c:pt idx="1115">
                  <c:v>14.080772590530399</c:v>
                </c:pt>
                <c:pt idx="1116">
                  <c:v>14.107440863428208</c:v>
                </c:pt>
                <c:pt idx="1117">
                  <c:v>14.134027927373394</c:v>
                </c:pt>
                <c:pt idx="1118">
                  <c:v>14.160531211868111</c:v>
                </c:pt>
                <c:pt idx="1119">
                  <c:v>14.1869481291006</c:v>
                </c:pt>
                <c:pt idx="1120">
                  <c:v>14.2132760739029</c:v>
                </c:pt>
                <c:pt idx="1121">
                  <c:v>14.23951242371</c:v>
                </c:pt>
                <c:pt idx="1122">
                  <c:v>14.265654538517111</c:v>
                </c:pt>
                <c:pt idx="1123">
                  <c:v>14.291699760840498</c:v>
                </c:pt>
                <c:pt idx="1124">
                  <c:v>14.317645415673899</c:v>
                </c:pt>
                <c:pt idx="1125">
                  <c:v>14.343488810449012</c:v>
                </c:pt>
                <c:pt idx="1126">
                  <c:v>14.369227234993106</c:v>
                </c:pt>
                <c:pt idx="1127">
                  <c:v>14.394857961488</c:v>
                </c:pt>
                <c:pt idx="1128">
                  <c:v>14.4203782444279</c:v>
                </c:pt>
                <c:pt idx="1129">
                  <c:v>14.4457853205794</c:v>
                </c:pt>
                <c:pt idx="1130">
                  <c:v>14.4710764089394</c:v>
                </c:pt>
                <c:pt idx="1131">
                  <c:v>14.496248710693498</c:v>
                </c:pt>
                <c:pt idx="1132">
                  <c:v>14.521299409175592</c:v>
                </c:pt>
                <c:pt idx="1133">
                  <c:v>14.546225669824198</c:v>
                </c:pt>
                <c:pt idx="1134">
                  <c:v>14.571024640145</c:v>
                </c:pt>
                <c:pt idx="1135">
                  <c:v>14.5956934496655</c:v>
                </c:pt>
                <c:pt idx="1136">
                  <c:v>14.6202292098962</c:v>
                </c:pt>
                <c:pt idx="1137">
                  <c:v>14.6446290142881</c:v>
                </c:pt>
                <c:pt idx="1138">
                  <c:v>14.668889938191302</c:v>
                </c:pt>
                <c:pt idx="1139">
                  <c:v>14.693009038814607</c:v>
                </c:pt>
                <c:pt idx="1140">
                  <c:v>14.716983355183904</c:v>
                </c:pt>
                <c:pt idx="1141">
                  <c:v>14.740809908099401</c:v>
                </c:pt>
                <c:pt idx="1142">
                  <c:v>14.764485700095999</c:v>
                </c:pt>
                <c:pt idx="1143">
                  <c:v>14.788007715400701</c:v>
                </c:pt>
                <c:pt idx="1144">
                  <c:v>14.8113729198922</c:v>
                </c:pt>
                <c:pt idx="1145">
                  <c:v>14.834578261059701</c:v>
                </c:pt>
                <c:pt idx="1146">
                  <c:v>14.857620667960004</c:v>
                </c:pt>
                <c:pt idx="1147">
                  <c:v>14.880497051176807</c:v>
                </c:pt>
                <c:pt idx="1148">
                  <c:v>14.903204302781004</c:v>
                </c:pt>
                <c:pt idx="1149">
                  <c:v>14.925739296287114</c:v>
                </c:pt>
                <c:pt idx="1150">
                  <c:v>14.948098886612893</c:v>
                </c:pt>
                <c:pt idx="1151">
                  <c:v>14.970279910037602</c:v>
                </c:pt>
                <c:pt idx="1152">
                  <c:v>14.992279184160799</c:v>
                </c:pt>
                <c:pt idx="1153">
                  <c:v>15.014093507862199</c:v>
                </c:pt>
                <c:pt idx="1154">
                  <c:v>15.035719661258</c:v>
                </c:pt>
                <c:pt idx="1155">
                  <c:v>15.057154405661</c:v>
                </c:pt>
                <c:pt idx="1156">
                  <c:v>15.078394483539098</c:v>
                </c:pt>
                <c:pt idx="1157">
                  <c:v>15.099436618473511</c:v>
                </c:pt>
                <c:pt idx="1158">
                  <c:v>15.1202775151176</c:v>
                </c:pt>
                <c:pt idx="1159">
                  <c:v>15.140913859157099</c:v>
                </c:pt>
                <c:pt idx="1160">
                  <c:v>15.161342317264706</c:v>
                </c:pt>
                <c:pt idx="1161">
                  <c:v>15.181559537062707</c:v>
                </c:pt>
                <c:pt idx="1162">
                  <c:v>15.201562147080098</c:v>
                </c:pt>
                <c:pt idx="1163">
                  <c:v>15.221346756711798</c:v>
                </c:pt>
                <c:pt idx="1164">
                  <c:v>15.240909956175598</c:v>
                </c:pt>
                <c:pt idx="1165">
                  <c:v>15.2602483164722</c:v>
                </c:pt>
                <c:pt idx="1166">
                  <c:v>15.279358389344099</c:v>
                </c:pt>
                <c:pt idx="1167">
                  <c:v>15.298236707233698</c:v>
                </c:pt>
                <c:pt idx="1168">
                  <c:v>15.3168797832423</c:v>
                </c:pt>
                <c:pt idx="1169">
                  <c:v>15.335284111087311</c:v>
                </c:pt>
                <c:pt idx="1170">
                  <c:v>15.353446165063412</c:v>
                </c:pt>
                <c:pt idx="1171">
                  <c:v>15.371362399998604</c:v>
                </c:pt>
                <c:pt idx="1172">
                  <c:v>15.389029251214406</c:v>
                </c:pt>
                <c:pt idx="1173">
                  <c:v>15.406443134485407</c:v>
                </c:pt>
                <c:pt idx="1174">
                  <c:v>15.423600445994399</c:v>
                </c:pt>
                <c:pt idx="1175">
                  <c:v>15.4404975622945</c:v>
                </c:pt>
                <c:pt idx="1176">
                  <c:v>15.457130840266911</c:v>
                </c:pt>
                <c:pt idx="1177">
                  <c:v>15.473496617078416</c:v>
                </c:pt>
                <c:pt idx="1178">
                  <c:v>15.489591210140807</c:v>
                </c:pt>
                <c:pt idx="1179">
                  <c:v>15.505410917070106</c:v>
                </c:pt>
                <c:pt idx="1180">
                  <c:v>15.5209520156435</c:v>
                </c:pt>
                <c:pt idx="1181">
                  <c:v>15.536210763760398</c:v>
                </c:pt>
                <c:pt idx="1182">
                  <c:v>15.551183399399006</c:v>
                </c:pt>
                <c:pt idx="1183">
                  <c:v>15.5658661405761</c:v>
                </c:pt>
                <c:pt idx="1184">
                  <c:v>15.580255185304399</c:v>
                </c:pt>
                <c:pt idx="1185">
                  <c:v>15.594346711552499</c:v>
                </c:pt>
                <c:pt idx="1186">
                  <c:v>15.608136877203911</c:v>
                </c:pt>
                <c:pt idx="1187">
                  <c:v>15.621621820014091</c:v>
                </c:pt>
                <c:pt idx="1188">
                  <c:v>15.634797657570001</c:v>
                </c:pt>
                <c:pt idx="1189">
                  <c:v>15.647660487247901</c:v>
                </c:pt>
                <c:pt idx="1190">
                  <c:v>15.660206386174202</c:v>
                </c:pt>
                <c:pt idx="1191">
                  <c:v>15.672431411181504</c:v>
                </c:pt>
                <c:pt idx="1192">
                  <c:v>15.684331598768907</c:v>
                </c:pt>
                <c:pt idx="1193">
                  <c:v>15.695902965059</c:v>
                </c:pt>
                <c:pt idx="1194">
                  <c:v>15.707141505758498</c:v>
                </c:pt>
                <c:pt idx="1195">
                  <c:v>15.718043196116092</c:v>
                </c:pt>
                <c:pt idx="1196">
                  <c:v>15.728603990880593</c:v>
                </c:pt>
                <c:pt idx="1197">
                  <c:v>15.738819824260098</c:v>
                </c:pt>
                <c:pt idx="1198">
                  <c:v>15.748686609879902</c:v>
                </c:pt>
                <c:pt idx="1199">
                  <c:v>15.7582002407419</c:v>
                </c:pt>
                <c:pt idx="1200">
                  <c:v>15.767356589183599</c:v>
                </c:pt>
                <c:pt idx="1201">
                  <c:v>15.7761515068362</c:v>
                </c:pt>
                <c:pt idx="1202">
                  <c:v>15.784580824582306</c:v>
                </c:pt>
                <c:pt idx="1203">
                  <c:v>15.792640352515207</c:v>
                </c:pt>
                <c:pt idx="1204">
                  <c:v>15.8003258798998</c:v>
                </c:pt>
                <c:pt idx="1205">
                  <c:v>15.807633175126911</c:v>
                </c:pt>
                <c:pt idx="1206">
                  <c:v>15.8145579856757</c:v>
                </c:pt>
                <c:pt idx="1207">
                  <c:v>15.8210960380705</c:v>
                </c:pt>
                <c:pt idx="1208">
                  <c:v>15.8272430378387</c:v>
                </c:pt>
                <c:pt idx="1209">
                  <c:v>15.832994669472004</c:v>
                </c:pt>
                <c:pt idx="1210">
                  <c:v>15.838346596382907</c:v>
                </c:pt>
                <c:pt idx="1211">
                  <c:v>15.8432944608639</c:v>
                </c:pt>
                <c:pt idx="1212">
                  <c:v>15.847833884045899</c:v>
                </c:pt>
                <c:pt idx="1213">
                  <c:v>15.851960465857498</c:v>
                </c:pt>
                <c:pt idx="1214">
                  <c:v>15.855669784983007</c:v>
                </c:pt>
                <c:pt idx="1215">
                  <c:v>15.858957398822207</c:v>
                </c:pt>
                <c:pt idx="1216">
                  <c:v>15.8618188434465</c:v>
                </c:pt>
                <c:pt idx="1217">
                  <c:v>15.864249633560211</c:v>
                </c:pt>
                <c:pt idx="1218">
                  <c:v>15.8662452624585</c:v>
                </c:pt>
                <c:pt idx="1219">
                  <c:v>15.8678012019845</c:v>
                </c:pt>
                <c:pt idx="1220">
                  <c:v>15.868912902490798</c:v>
                </c:pt>
                <c:pt idx="1221">
                  <c:v>15.869575792794899</c:v>
                </c:pt>
                <c:pt idx="1222">
                  <c:v>15.869785280139507</c:v>
                </c:pt>
                <c:pt idx="1223">
                  <c:v>15.869536750151807</c:v>
                </c:pt>
                <c:pt idx="1224">
                  <c:v>15.868825566801204</c:v>
                </c:pt>
                <c:pt idx="1225">
                  <c:v>15.867647072357807</c:v>
                </c:pt>
                <c:pt idx="1226">
                  <c:v>15.865996587351407</c:v>
                </c:pt>
                <c:pt idx="1227">
                  <c:v>15.863869410529407</c:v>
                </c:pt>
                <c:pt idx="1228">
                  <c:v>15.861260818816907</c:v>
                </c:pt>
                <c:pt idx="1229">
                  <c:v>15.8581660672747</c:v>
                </c:pt>
                <c:pt idx="1230">
                  <c:v>15.854580389057908</c:v>
                </c:pt>
                <c:pt idx="1231">
                  <c:v>15.850498995372504</c:v>
                </c:pt>
                <c:pt idx="1232">
                  <c:v>15.845917075438599</c:v>
                </c:pt>
                <c:pt idx="1233">
                  <c:v>15.8408297964444</c:v>
                </c:pt>
                <c:pt idx="1234">
                  <c:v>15.835232303508407</c:v>
                </c:pt>
                <c:pt idx="1235">
                  <c:v>15.829119719635402</c:v>
                </c:pt>
                <c:pt idx="1236">
                  <c:v>15.822487145675307</c:v>
                </c:pt>
                <c:pt idx="1237">
                  <c:v>15.815329660284904</c:v>
                </c:pt>
                <c:pt idx="1238">
                  <c:v>15.807642319883616</c:v>
                </c:pt>
                <c:pt idx="1239">
                  <c:v>15.799420158611399</c:v>
                </c:pt>
                <c:pt idx="1240">
                  <c:v>15.790658188290298</c:v>
                </c:pt>
                <c:pt idx="1241">
                  <c:v>15.781351398380201</c:v>
                </c:pt>
                <c:pt idx="1242">
                  <c:v>15.771494755939599</c:v>
                </c:pt>
                <c:pt idx="1243">
                  <c:v>15.7610832055845</c:v>
                </c:pt>
                <c:pt idx="1244">
                  <c:v>15.7501116694442</c:v>
                </c:pt>
                <c:pt idx="1245">
                  <c:v>15.738575047122193</c:v>
                </c:pt>
                <c:pt idx="1246">
                  <c:v>15.726468215655199</c:v>
                </c:pt>
                <c:pt idx="1247">
                  <c:v>15.713786029469611</c:v>
                </c:pt>
                <c:pt idx="1248">
                  <c:v>15.700523320343398</c:v>
                </c:pt>
                <c:pt idx="1249">
                  <c:v>15.686674897361407</c:v>
                </c:pt>
                <c:pt idx="1250">
                  <c:v>15.672235546874607</c:v>
                </c:pt>
                <c:pt idx="1251">
                  <c:v>15.657200032462002</c:v>
                </c:pt>
                <c:pt idx="1252">
                  <c:v>15.641563094884798</c:v>
                </c:pt>
                <c:pt idx="1253">
                  <c:v>15.6253194520484</c:v>
                </c:pt>
                <c:pt idx="1254">
                  <c:v>15.608463798958001</c:v>
                </c:pt>
                <c:pt idx="1255">
                  <c:v>15.590990807680207</c:v>
                </c:pt>
                <c:pt idx="1256">
                  <c:v>15.5728951273005</c:v>
                </c:pt>
                <c:pt idx="1257">
                  <c:v>15.554171383881492</c:v>
                </c:pt>
                <c:pt idx="1258">
                  <c:v>15.534814180421298</c:v>
                </c:pt>
                <c:pt idx="1259">
                  <c:v>15.514818096813098</c:v>
                </c:pt>
                <c:pt idx="1260">
                  <c:v>15.494177689803799</c:v>
                </c:pt>
                <c:pt idx="1261">
                  <c:v>15.472887492951607</c:v>
                </c:pt>
                <c:pt idx="1262">
                  <c:v>15.450942016586014</c:v>
                </c:pt>
                <c:pt idx="1263">
                  <c:v>15.428335747764798</c:v>
                </c:pt>
                <c:pt idx="1264">
                  <c:v>15.4050631502343</c:v>
                </c:pt>
                <c:pt idx="1265">
                  <c:v>15.381118664387699</c:v>
                </c:pt>
                <c:pt idx="1266">
                  <c:v>15.356496707222316</c:v>
                </c:pt>
                <c:pt idx="1267">
                  <c:v>15.331191672300498</c:v>
                </c:pt>
                <c:pt idx="1268">
                  <c:v>15.305197929705914</c:v>
                </c:pt>
                <c:pt idx="1269">
                  <c:v>15.278509826002907</c:v>
                </c:pt>
                <c:pt idx="1270">
                  <c:v>15.251121684196994</c:v>
                </c:pt>
                <c:pt idx="1271">
                  <c:v>15.223027803691901</c:v>
                </c:pt>
                <c:pt idx="1272">
                  <c:v>15.194222460247492</c:v>
                </c:pt>
                <c:pt idx="1273">
                  <c:v>15.164699905939004</c:v>
                </c:pt>
                <c:pt idx="1274">
                  <c:v>15.1344543691166</c:v>
                </c:pt>
                <c:pt idx="1275">
                  <c:v>15.103480054363507</c:v>
                </c:pt>
                <c:pt idx="1276">
                  <c:v>15.071771142454294</c:v>
                </c:pt>
                <c:pt idx="1277">
                  <c:v>15.039321790313485</c:v>
                </c:pt>
                <c:pt idx="1278">
                  <c:v>15.0061261309736</c:v>
                </c:pt>
                <c:pt idx="1279">
                  <c:v>14.972178273536302</c:v>
                </c:pt>
                <c:pt idx="1280">
                  <c:v>14.937472303129002</c:v>
                </c:pt>
                <c:pt idx="1281">
                  <c:v>14.902002280863307</c:v>
                </c:pt>
                <c:pt idx="1282">
                  <c:v>14.865762243793107</c:v>
                </c:pt>
                <c:pt idx="1283">
                  <c:v>14.828746204876404</c:v>
                </c:pt>
                <c:pt idx="1284">
                  <c:v>14.79094815293</c:v>
                </c:pt>
                <c:pt idx="1285">
                  <c:v>14.752362052592202</c:v>
                </c:pt>
                <c:pt idx="1286">
                  <c:v>14.712981844277101</c:v>
                </c:pt>
                <c:pt idx="1287">
                  <c:v>14.672801444135699</c:v>
                </c:pt>
                <c:pt idx="1288">
                  <c:v>14.631814744015692</c:v>
                </c:pt>
                <c:pt idx="1289">
                  <c:v>14.590015611416</c:v>
                </c:pt>
                <c:pt idx="1290">
                  <c:v>14.547397889451098</c:v>
                </c:pt>
                <c:pt idx="1291">
                  <c:v>14.503955396804304</c:v>
                </c:pt>
                <c:pt idx="1292">
                  <c:v>14.459681927688614</c:v>
                </c:pt>
                <c:pt idx="1293">
                  <c:v>14.4145712518067</c:v>
                </c:pt>
                <c:pt idx="1294">
                  <c:v>14.368617114308407</c:v>
                </c:pt>
                <c:pt idx="1295">
                  <c:v>14.321813235748307</c:v>
                </c:pt>
                <c:pt idx="1296">
                  <c:v>14.2741533120449</c:v>
                </c:pt>
                <c:pt idx="1297">
                  <c:v>14.225631014440006</c:v>
                </c:pt>
                <c:pt idx="1298">
                  <c:v>14.1762399894578</c:v>
                </c:pt>
                <c:pt idx="1299">
                  <c:v>14.125973858862199</c:v>
                </c:pt>
                <c:pt idx="1300">
                  <c:v>14.074826219615908</c:v>
                </c:pt>
                <c:pt idx="1301">
                  <c:v>14.022790643838302</c:v>
                </c:pt>
                <c:pt idx="1302">
                  <c:v>13.969860678766612</c:v>
                </c:pt>
                <c:pt idx="1303">
                  <c:v>13.9160298467109</c:v>
                </c:pt>
                <c:pt idx="1304">
                  <c:v>13.861291645016498</c:v>
                </c:pt>
                <c:pt idx="1305">
                  <c:v>13.805639546019618</c:v>
                </c:pt>
                <c:pt idx="1306">
                  <c:v>13.749066997006604</c:v>
                </c:pt>
                <c:pt idx="1307">
                  <c:v>13.691567420174998</c:v>
                </c:pt>
                <c:pt idx="1308">
                  <c:v>13.633134212589214</c:v>
                </c:pt>
                <c:pt idx="1309">
                  <c:v>13.5737607461399</c:v>
                </c:pt>
                <c:pt idx="1310">
                  <c:v>13.513440367503106</c:v>
                </c:pt>
                <c:pt idx="1311">
                  <c:v>13.452166398099108</c:v>
                </c:pt>
                <c:pt idx="1312">
                  <c:v>13.389932134049811</c:v>
                </c:pt>
                <c:pt idx="1313">
                  <c:v>13.326730846140912</c:v>
                </c:pt>
                <c:pt idx="1314">
                  <c:v>13.262555779774702</c:v>
                </c:pt>
                <c:pt idx="1315">
                  <c:v>13.197400154932501</c:v>
                </c:pt>
                <c:pt idx="1316">
                  <c:v>13.131257166134789</c:v>
                </c:pt>
                <c:pt idx="1317">
                  <c:v>13.064119982395001</c:v>
                </c:pt>
                <c:pt idx="1318">
                  <c:v>12.9959817471831</c:v>
                </c:pt>
                <c:pt idx="1319">
                  <c:v>12.926835578381107</c:v>
                </c:pt>
                <c:pt idx="1320">
                  <c:v>12.856674568242108</c:v>
                </c:pt>
                <c:pt idx="1321">
                  <c:v>12.785491783349904</c:v>
                </c:pt>
                <c:pt idx="1322">
                  <c:v>12.713280264578801</c:v>
                </c:pt>
                <c:pt idx="1323">
                  <c:v>12.6400330270477</c:v>
                </c:pt>
                <c:pt idx="1324">
                  <c:v>12.565743060083307</c:v>
                </c:pt>
                <c:pt idx="1325">
                  <c:v>12.4904033271765</c:v>
                </c:pt>
                <c:pt idx="1326">
                  <c:v>12.414006765942904</c:v>
                </c:pt>
                <c:pt idx="1327">
                  <c:v>12.336546288079614</c:v>
                </c:pt>
                <c:pt idx="1328">
                  <c:v>12.2580147793234</c:v>
                </c:pt>
                <c:pt idx="1329">
                  <c:v>12.178405099411204</c:v>
                </c:pt>
                <c:pt idx="1330">
                  <c:v>12.097710082037898</c:v>
                </c:pt>
                <c:pt idx="1331">
                  <c:v>12.0159225348151</c:v>
                </c:pt>
                <c:pt idx="1332">
                  <c:v>11.933035239230207</c:v>
                </c:pt>
                <c:pt idx="1333">
                  <c:v>11.849040950603404</c:v>
                </c:pt>
                <c:pt idx="1334">
                  <c:v>11.763932398047707</c:v>
                </c:pt>
                <c:pt idx="1335">
                  <c:v>11.6777022844278</c:v>
                </c:pt>
                <c:pt idx="1336">
                  <c:v>11.590343286317999</c:v>
                </c:pt>
                <c:pt idx="1337">
                  <c:v>11.5018480539614</c:v>
                </c:pt>
                <c:pt idx="1338">
                  <c:v>11.412209211227411</c:v>
                </c:pt>
                <c:pt idx="1339">
                  <c:v>11.3214193555714</c:v>
                </c:pt>
                <c:pt idx="1340">
                  <c:v>11.229471057993498</c:v>
                </c:pt>
                <c:pt idx="1341">
                  <c:v>11.136356862997498</c:v>
                </c:pt>
                <c:pt idx="1342">
                  <c:v>11.042069288547207</c:v>
                </c:pt>
                <c:pt idx="1343">
                  <c:v>10.946600826027804</c:v>
                </c:pt>
                <c:pt idx="1344">
                  <c:v>10.849943940202101</c:v>
                </c:pt>
                <c:pt idx="1345">
                  <c:v>10.752091069173099</c:v>
                </c:pt>
                <c:pt idx="1346">
                  <c:v>10.653034624337502</c:v>
                </c:pt>
                <c:pt idx="1347">
                  <c:v>10.552766990348807</c:v>
                </c:pt>
                <c:pt idx="1348">
                  <c:v>10.451280525071304</c:v>
                </c:pt>
                <c:pt idx="1349">
                  <c:v>10.348567559544007</c:v>
                </c:pt>
                <c:pt idx="1350">
                  <c:v>10.244620397936593</c:v>
                </c:pt>
                <c:pt idx="1351">
                  <c:v>10.139431317506308</c:v>
                </c:pt>
                <c:pt idx="1352">
                  <c:v>10.032992568559907</c:v>
                </c:pt>
                <c:pt idx="1353">
                  <c:v>9.9252963744089246</c:v>
                </c:pt>
                <c:pt idx="1354">
                  <c:v>9.8163349313329871</c:v>
                </c:pt>
                <c:pt idx="1355">
                  <c:v>9.7061004085348834</c:v>
                </c:pt>
                <c:pt idx="1356">
                  <c:v>9.5945849480983192</c:v>
                </c:pt>
                <c:pt idx="1357">
                  <c:v>9.4817806649500103</c:v>
                </c:pt>
                <c:pt idx="1358">
                  <c:v>9.3676796468147892</c:v>
                </c:pt>
                <c:pt idx="1359">
                  <c:v>9.252273954177678</c:v>
                </c:pt>
                <c:pt idx="1360">
                  <c:v>9.1355556202409591</c:v>
                </c:pt>
                <c:pt idx="1361">
                  <c:v>9.0175166508815998</c:v>
                </c:pt>
                <c:pt idx="1362">
                  <c:v>8.8981490246105235</c:v>
                </c:pt>
                <c:pt idx="1363">
                  <c:v>8.7774446925328</c:v>
                </c:pt>
                <c:pt idx="1364">
                  <c:v>8.655395578305729</c:v>
                </c:pt>
                <c:pt idx="1365">
                  <c:v>8.5319935780962695</c:v>
                </c:pt>
                <c:pt idx="1366">
                  <c:v>8.4072305605390394</c:v>
                </c:pt>
                <c:pt idx="1367">
                  <c:v>8.2810983666979485</c:v>
                </c:pt>
                <c:pt idx="1368">
                  <c:v>8.1535888100227272</c:v>
                </c:pt>
                <c:pt idx="1369">
                  <c:v>8.0246936763085301</c:v>
                </c:pt>
                <c:pt idx="1370">
                  <c:v>7.8944047236534285</c:v>
                </c:pt>
                <c:pt idx="1371">
                  <c:v>7.7627136824168197</c:v>
                </c:pt>
                <c:pt idx="1372">
                  <c:v>7.6296122551796701</c:v>
                </c:pt>
                <c:pt idx="1373">
                  <c:v>7.4950921167027724</c:v>
                </c:pt>
                <c:pt idx="1374">
                  <c:v>7.3591449138854559</c:v>
                </c:pt>
                <c:pt idx="1375">
                  <c:v>7.2217622657227638</c:v>
                </c:pt>
                <c:pt idx="1376">
                  <c:v>7.0829357632639685</c:v>
                </c:pt>
                <c:pt idx="1377">
                  <c:v>6.9426569695754665</c:v>
                </c:pt>
                <c:pt idx="1378">
                  <c:v>6.8009174196942075</c:v>
                </c:pt>
                <c:pt idx="1379">
                  <c:v>6.6577086205879059</c:v>
                </c:pt>
                <c:pt idx="1380">
                  <c:v>6.5130220511158399</c:v>
                </c:pt>
                <c:pt idx="1381">
                  <c:v>6.3668491619840424</c:v>
                </c:pt>
                <c:pt idx="1382">
                  <c:v>6.21918137570706</c:v>
                </c:pt>
                <c:pt idx="1383">
                  <c:v>6.0700100865657562</c:v>
                </c:pt>
                <c:pt idx="1384">
                  <c:v>5.9193266605643435</c:v>
                </c:pt>
                <c:pt idx="1385">
                  <c:v>5.7671224353896902</c:v>
                </c:pt>
                <c:pt idx="1386">
                  <c:v>5.6133887203708301</c:v>
                </c:pt>
                <c:pt idx="1387">
                  <c:v>5.4581167964379285</c:v>
                </c:pt>
                <c:pt idx="1388">
                  <c:v>5.3012979160802498</c:v>
                </c:pt>
                <c:pt idx="1389">
                  <c:v>5.1429233033040997</c:v>
                </c:pt>
                <c:pt idx="1390">
                  <c:v>4.9829841535908885</c:v>
                </c:pt>
                <c:pt idx="1391">
                  <c:v>4.8214716338587795</c:v>
                </c:pt>
                <c:pt idx="1392">
                  <c:v>4.6583768824199385</c:v>
                </c:pt>
                <c:pt idx="1393">
                  <c:v>4.4936910089370734</c:v>
                </c:pt>
                <c:pt idx="1394">
                  <c:v>4.3274050943838702</c:v>
                </c:pt>
                <c:pt idx="1395">
                  <c:v>4.1595101910035099</c:v>
                </c:pt>
                <c:pt idx="1396">
                  <c:v>3.9899973222684402</c:v>
                </c:pt>
                <c:pt idx="1397">
                  <c:v>3.8188574828378079</c:v>
                </c:pt>
                <c:pt idx="1398">
                  <c:v>3.6460816385154802</c:v>
                </c:pt>
                <c:pt idx="1399">
                  <c:v>3.471660726208758</c:v>
                </c:pt>
                <c:pt idx="1400">
                  <c:v>3.2955856538875898</c:v>
                </c:pt>
                <c:pt idx="1401">
                  <c:v>3.1178473005453702</c:v>
                </c:pt>
                <c:pt idx="1402">
                  <c:v>2.9384365161535198</c:v>
                </c:pt>
                <c:pt idx="1403">
                  <c:v>2.7573441216227801</c:v>
                </c:pt>
                <c:pt idx="1404">
                  <c:v>2.57456090875983</c:v>
                </c:pt>
                <c:pt idx="1405">
                  <c:v>2.3900776402293</c:v>
                </c:pt>
                <c:pt idx="1406">
                  <c:v>2.20388504950914</c:v>
                </c:pt>
                <c:pt idx="1407">
                  <c:v>2.0159738408503118</c:v>
                </c:pt>
                <c:pt idx="1408">
                  <c:v>1.8263346892358798</c:v>
                </c:pt>
                <c:pt idx="1409">
                  <c:v>1.6349582403393599</c:v>
                </c:pt>
                <c:pt idx="1410">
                  <c:v>1.4418351104825591</c:v>
                </c:pt>
                <c:pt idx="1411">
                  <c:v>1.2469558865963308</c:v>
                </c:pt>
                <c:pt idx="1412">
                  <c:v>1.0503111261775708</c:v>
                </c:pt>
                <c:pt idx="1413">
                  <c:v>0.85189135724711973</c:v>
                </c:pt>
                <c:pt idx="1414">
                  <c:v>0.65168707830998174</c:v>
                </c:pt>
                <c:pt idx="1415">
                  <c:v>0.44968875831331601</c:v>
                </c:pt>
                <c:pt idx="1416">
                  <c:v>0.24588683660602811</c:v>
                </c:pt>
                <c:pt idx="1417">
                  <c:v>4.0271722895162065E-2</c:v>
                </c:pt>
                <c:pt idx="1418">
                  <c:v>-0.16716620279270311</c:v>
                </c:pt>
                <c:pt idx="1419">
                  <c:v>-0.37643659015538622</c:v>
                </c:pt>
                <c:pt idx="1420">
                  <c:v>-0.58754911865429804</c:v>
                </c:pt>
                <c:pt idx="1421">
                  <c:v>-0.80051349755749601</c:v>
                </c:pt>
                <c:pt idx="1422">
                  <c:v>-1.0153394659805599</c:v>
                </c:pt>
                <c:pt idx="1423">
                  <c:v>-1.2320367929265399</c:v>
                </c:pt>
                <c:pt idx="1424">
                  <c:v>-1.450615277329679</c:v>
                </c:pt>
                <c:pt idx="1425">
                  <c:v>-1.6710847480946398</c:v>
                </c:pt>
                <c:pt idx="1426">
                  <c:v>-1.8934550641394701</c:v>
                </c:pt>
                <c:pt idx="1427">
                  <c:v>-2.1177361144351399</c:v>
                </c:pt>
                <c:pt idx="1428">
                  <c:v>-2.343937818051022</c:v>
                </c:pt>
                <c:pt idx="1429">
                  <c:v>-2.5720701241902861</c:v>
                </c:pt>
                <c:pt idx="1430">
                  <c:v>-2.8021430122350881</c:v>
                </c:pt>
                <c:pt idx="1431">
                  <c:v>-3.03416649178717</c:v>
                </c:pt>
                <c:pt idx="1432">
                  <c:v>-3.2681506027101017</c:v>
                </c:pt>
                <c:pt idx="1433">
                  <c:v>-3.5041054151687479</c:v>
                </c:pt>
                <c:pt idx="1434">
                  <c:v>-3.7420410296716797</c:v>
                </c:pt>
                <c:pt idx="1435">
                  <c:v>-3.9819675771127119</c:v>
                </c:pt>
                <c:pt idx="1436">
                  <c:v>-4.2238952188116885</c:v>
                </c:pt>
                <c:pt idx="1437">
                  <c:v>-4.4678341465567932</c:v>
                </c:pt>
                <c:pt idx="1438">
                  <c:v>-4.7137945826443035</c:v>
                </c:pt>
                <c:pt idx="1439">
                  <c:v>-4.96178677992269</c:v>
                </c:pt>
              </c:numCache>
            </c:numRef>
          </c:yVal>
        </c:ser>
        <c:ser>
          <c:idx val="7"/>
          <c:order val="7"/>
          <c:tx>
            <c:strRef>
              <c:f>'WeekDays Info'!$I$1</c:f>
              <c:strCache>
                <c:ptCount val="1"/>
                <c:pt idx="0">
                  <c:v>12-04-2016</c:v>
                </c:pt>
              </c:strCache>
            </c:strRef>
          </c:tx>
          <c:spPr>
            <a:ln w="2222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'WeekDays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'WeekDays Info'!$I$2:$I$1441</c:f>
              <c:numCache>
                <c:formatCode>General</c:formatCode>
                <c:ptCount val="1440"/>
                <c:pt idx="0">
                  <c:v>10.360500000000007</c:v>
                </c:pt>
                <c:pt idx="1">
                  <c:v>10.1334211100842</c:v>
                </c:pt>
                <c:pt idx="2">
                  <c:v>9.9086717762054199</c:v>
                </c:pt>
                <c:pt idx="3">
                  <c:v>9.686239629890558</c:v>
                </c:pt>
                <c:pt idx="4">
                  <c:v>9.4661123395922271</c:v>
                </c:pt>
                <c:pt idx="5">
                  <c:v>9.2482776106390556</c:v>
                </c:pt>
                <c:pt idx="6">
                  <c:v>9.0327231851861924</c:v>
                </c:pt>
                <c:pt idx="7">
                  <c:v>8.819436842165512</c:v>
                </c:pt>
                <c:pt idx="8">
                  <c:v>8.6084063972360028</c:v>
                </c:pt>
                <c:pt idx="9">
                  <c:v>8.3996197027342898</c:v>
                </c:pt>
                <c:pt idx="10">
                  <c:v>8.1930646476248192</c:v>
                </c:pt>
                <c:pt idx="11">
                  <c:v>7.9887291574503134</c:v>
                </c:pt>
                <c:pt idx="12">
                  <c:v>7.7866011942821407</c:v>
                </c:pt>
                <c:pt idx="13">
                  <c:v>7.5866687566706261</c:v>
                </c:pt>
                <c:pt idx="14">
                  <c:v>7.3889198795954911</c:v>
                </c:pt>
                <c:pt idx="15">
                  <c:v>7.1933426344161902</c:v>
                </c:pt>
                <c:pt idx="16">
                  <c:v>6.9999251288222499</c:v>
                </c:pt>
                <c:pt idx="17">
                  <c:v>6.8086555067836603</c:v>
                </c:pt>
                <c:pt idx="18">
                  <c:v>6.6195219485012675</c:v>
                </c:pt>
                <c:pt idx="19">
                  <c:v>6.4325126703570863</c:v>
                </c:pt>
                <c:pt idx="20">
                  <c:v>6.2476159248647196</c:v>
                </c:pt>
                <c:pt idx="21">
                  <c:v>6.0648200006196875</c:v>
                </c:pt>
                <c:pt idx="22">
                  <c:v>5.884113222249816</c:v>
                </c:pt>
                <c:pt idx="23">
                  <c:v>5.7054839503655961</c:v>
                </c:pt>
                <c:pt idx="24">
                  <c:v>5.5289205815105475</c:v>
                </c:pt>
                <c:pt idx="25">
                  <c:v>5.3544115481115826</c:v>
                </c:pt>
                <c:pt idx="26">
                  <c:v>5.1819453184294062</c:v>
                </c:pt>
                <c:pt idx="27">
                  <c:v>5.0115103965088386</c:v>
                </c:pt>
                <c:pt idx="28">
                  <c:v>4.8430953221291997</c:v>
                </c:pt>
                <c:pt idx="29">
                  <c:v>4.6766886707546824</c:v>
                </c:pt>
                <c:pt idx="30">
                  <c:v>4.5122790534847237</c:v>
                </c:pt>
                <c:pt idx="31">
                  <c:v>4.3498551170043314</c:v>
                </c:pt>
                <c:pt idx="32">
                  <c:v>4.1894055435345301</c:v>
                </c:pt>
                <c:pt idx="33">
                  <c:v>4.0309190507826402</c:v>
                </c:pt>
                <c:pt idx="34">
                  <c:v>3.8743843918927099</c:v>
                </c:pt>
                <c:pt idx="35">
                  <c:v>3.7197903553958498</c:v>
                </c:pt>
                <c:pt idx="36">
                  <c:v>3.5671257651606121</c:v>
                </c:pt>
                <c:pt idx="37">
                  <c:v>3.416379480343338</c:v>
                </c:pt>
                <c:pt idx="38">
                  <c:v>3.26754039533856</c:v>
                </c:pt>
                <c:pt idx="39">
                  <c:v>3.1205974397293499</c:v>
                </c:pt>
                <c:pt idx="40">
                  <c:v>2.9755395782376612</c:v>
                </c:pt>
                <c:pt idx="41">
                  <c:v>2.8323558106747466</c:v>
                </c:pt>
                <c:pt idx="42">
                  <c:v>2.6910351718914902</c:v>
                </c:pt>
                <c:pt idx="43">
                  <c:v>2.5515667317287787</c:v>
                </c:pt>
                <c:pt idx="44">
                  <c:v>2.4139395949678799</c:v>
                </c:pt>
                <c:pt idx="45">
                  <c:v>2.2781429012807997</c:v>
                </c:pt>
                <c:pt idx="46">
                  <c:v>2.1441658251806399</c:v>
                </c:pt>
                <c:pt idx="47">
                  <c:v>2.0119975759720119</c:v>
                </c:pt>
                <c:pt idx="48">
                  <c:v>1.8816273977013398</c:v>
                </c:pt>
                <c:pt idx="49">
                  <c:v>1.75304456910726</c:v>
                </c:pt>
                <c:pt idx="50">
                  <c:v>1.62623840357099</c:v>
                </c:pt>
                <c:pt idx="51">
                  <c:v>1.50119824906671</c:v>
                </c:pt>
                <c:pt idx="52">
                  <c:v>1.37791348811187</c:v>
                </c:pt>
                <c:pt idx="53">
                  <c:v>1.2563735377176299</c:v>
                </c:pt>
                <c:pt idx="54">
                  <c:v>1.1365678493392009</c:v>
                </c:pt>
                <c:pt idx="55">
                  <c:v>1.0184859088261609</c:v>
                </c:pt>
                <c:pt idx="56">
                  <c:v>0.90211723637293151</c:v>
                </c:pt>
                <c:pt idx="57">
                  <c:v>0.78745138646901902</c:v>
                </c:pt>
                <c:pt idx="58">
                  <c:v>0.67447794784947845</c:v>
                </c:pt>
                <c:pt idx="59">
                  <c:v>0.56318654344523755</c:v>
                </c:pt>
                <c:pt idx="60">
                  <c:v>0.45356683033346923</c:v>
                </c:pt>
                <c:pt idx="61">
                  <c:v>0.34560849968796437</c:v>
                </c:pt>
                <c:pt idx="62">
                  <c:v>0.23930127672949011</c:v>
                </c:pt>
                <c:pt idx="63">
                  <c:v>0.134634920676166</c:v>
                </c:pt>
                <c:pt idx="64">
                  <c:v>3.15992246938296E-2</c:v>
                </c:pt>
                <c:pt idx="65">
                  <c:v>-6.9815984153606805E-2</c:v>
                </c:pt>
                <c:pt idx="66">
                  <c:v>-0.16962084495377586</c:v>
                </c:pt>
                <c:pt idx="67">
                  <c:v>-0.26782546299549237</c:v>
                </c:pt>
                <c:pt idx="68">
                  <c:v>-0.36443990981839208</c:v>
                </c:pt>
                <c:pt idx="69">
                  <c:v>-0.45947422326255544</c:v>
                </c:pt>
                <c:pt idx="70">
                  <c:v>-0.55293840751814471</c:v>
                </c:pt>
                <c:pt idx="71">
                  <c:v>-0.64484243317504175</c:v>
                </c:pt>
                <c:pt idx="72">
                  <c:v>-0.73519623727246841</c:v>
                </c:pt>
                <c:pt idx="73">
                  <c:v>-0.82400972334863642</c:v>
                </c:pt>
                <c:pt idx="74">
                  <c:v>-0.91129276149036242</c:v>
                </c:pt>
                <c:pt idx="75">
                  <c:v>-0.99705518838271756</c:v>
                </c:pt>
                <c:pt idx="76">
                  <c:v>-1.0813068073586498</c:v>
                </c:pt>
                <c:pt idx="77">
                  <c:v>-1.1640573884486209</c:v>
                </c:pt>
                <c:pt idx="78">
                  <c:v>-1.2453166684302199</c:v>
                </c:pt>
                <c:pt idx="79">
                  <c:v>-1.325094350877859</c:v>
                </c:pt>
                <c:pt idx="80">
                  <c:v>-1.4034001062123098</c:v>
                </c:pt>
                <c:pt idx="81">
                  <c:v>-1.4802435717504201</c:v>
                </c:pt>
                <c:pt idx="82">
                  <c:v>-1.5556343517547098</c:v>
                </c:pt>
                <c:pt idx="83">
                  <c:v>-1.6295820174829898</c:v>
                </c:pt>
                <c:pt idx="84">
                  <c:v>-1.7020961072380498</c:v>
                </c:pt>
                <c:pt idx="85">
                  <c:v>-1.7731861264172208</c:v>
                </c:pt>
                <c:pt idx="86">
                  <c:v>-1.8428615475620698</c:v>
                </c:pt>
                <c:pt idx="87">
                  <c:v>-1.9111318104079791</c:v>
                </c:pt>
                <c:pt idx="88">
                  <c:v>-1.9780063219338317</c:v>
                </c:pt>
                <c:pt idx="89">
                  <c:v>-2.0434944564116018</c:v>
                </c:pt>
                <c:pt idx="90">
                  <c:v>-2.1076055554560011</c:v>
                </c:pt>
                <c:pt idx="91">
                  <c:v>-2.1703489280741382</c:v>
                </c:pt>
                <c:pt idx="92">
                  <c:v>-2.2317338507151012</c:v>
                </c:pt>
                <c:pt idx="93">
                  <c:v>-2.2917695673196299</c:v>
                </c:pt>
                <c:pt idx="94">
                  <c:v>-2.3504652893697369</c:v>
                </c:pt>
                <c:pt idx="95">
                  <c:v>-2.4078301959383399</c:v>
                </c:pt>
                <c:pt idx="96">
                  <c:v>-2.4638734337388963</c:v>
                </c:pt>
                <c:pt idx="97">
                  <c:v>-2.5186041171750198</c:v>
                </c:pt>
                <c:pt idx="98">
                  <c:v>-2.5720313283901599</c:v>
                </c:pt>
                <c:pt idx="99">
                  <c:v>-2.6241641173171812</c:v>
                </c:pt>
                <c:pt idx="100">
                  <c:v>-2.6750115017279921</c:v>
                </c:pt>
                <c:pt idx="101">
                  <c:v>-2.7245824672832701</c:v>
                </c:pt>
                <c:pt idx="102">
                  <c:v>-2.7728859675819701</c:v>
                </c:pt>
                <c:pt idx="103">
                  <c:v>-2.8199309242110382</c:v>
                </c:pt>
                <c:pt idx="104">
                  <c:v>-2.8657262267950201</c:v>
                </c:pt>
                <c:pt idx="105">
                  <c:v>-2.9102807330457079</c:v>
                </c:pt>
                <c:pt idx="106">
                  <c:v>-2.9536032688117402</c:v>
                </c:pt>
                <c:pt idx="107">
                  <c:v>-2.9957026281282668</c:v>
                </c:pt>
                <c:pt idx="108">
                  <c:v>-3.0365875732665799</c:v>
                </c:pt>
                <c:pt idx="109">
                  <c:v>-3.0762668347837061</c:v>
                </c:pt>
                <c:pt idx="110">
                  <c:v>-3.1147491115721198</c:v>
                </c:pt>
                <c:pt idx="111">
                  <c:v>-3.1520430709092779</c:v>
                </c:pt>
                <c:pt idx="112">
                  <c:v>-3.1881573485073558</c:v>
                </c:pt>
                <c:pt idx="113">
                  <c:v>-3.2231005485627646</c:v>
                </c:pt>
                <c:pt idx="114">
                  <c:v>-3.2568812438058798</c:v>
                </c:pt>
                <c:pt idx="115">
                  <c:v>-3.2895079755506718</c:v>
                </c:pt>
                <c:pt idx="116">
                  <c:v>-3.3209892537442398</c:v>
                </c:pt>
                <c:pt idx="117">
                  <c:v>-3.3513335570165812</c:v>
                </c:pt>
                <c:pt idx="118">
                  <c:v>-3.3805493327301082</c:v>
                </c:pt>
                <c:pt idx="119">
                  <c:v>-3.4086449970293398</c:v>
                </c:pt>
                <c:pt idx="120">
                  <c:v>-3.4356289348905262</c:v>
                </c:pt>
                <c:pt idx="121">
                  <c:v>-3.4615095001713119</c:v>
                </c:pt>
                <c:pt idx="122">
                  <c:v>-3.4862950156602581</c:v>
                </c:pt>
                <c:pt idx="123">
                  <c:v>-3.5099937731266402</c:v>
                </c:pt>
                <c:pt idx="124">
                  <c:v>-3.5326140333699279</c:v>
                </c:pt>
                <c:pt idx="125">
                  <c:v>-3.5541640262695302</c:v>
                </c:pt>
                <c:pt idx="126">
                  <c:v>-3.5746519508343502</c:v>
                </c:pt>
                <c:pt idx="127">
                  <c:v>-3.5940859752524701</c:v>
                </c:pt>
                <c:pt idx="128">
                  <c:v>-3.6124742369407481</c:v>
                </c:pt>
                <c:pt idx="129">
                  <c:v>-3.6298248425944819</c:v>
                </c:pt>
                <c:pt idx="130">
                  <c:v>-3.6461458682370202</c:v>
                </c:pt>
                <c:pt idx="131">
                  <c:v>-3.6614453592694081</c:v>
                </c:pt>
                <c:pt idx="132">
                  <c:v>-3.6757313305200001</c:v>
                </c:pt>
                <c:pt idx="133">
                  <c:v>-3.689011766294132</c:v>
                </c:pt>
                <c:pt idx="134">
                  <c:v>-3.7012946204236998</c:v>
                </c:pt>
                <c:pt idx="135">
                  <c:v>-3.7125878163168502</c:v>
                </c:pt>
                <c:pt idx="136">
                  <c:v>-3.7228992470075619</c:v>
                </c:pt>
                <c:pt idx="137">
                  <c:v>-3.7322367752053118</c:v>
                </c:pt>
                <c:pt idx="138">
                  <c:v>-3.7406082333447084</c:v>
                </c:pt>
                <c:pt idx="139">
                  <c:v>-3.7480214236351101</c:v>
                </c:pt>
                <c:pt idx="140">
                  <c:v>-3.75448411811024</c:v>
                </c:pt>
                <c:pt idx="141">
                  <c:v>-3.7600040586778629</c:v>
                </c:pt>
                <c:pt idx="142">
                  <c:v>-3.7645889571694018</c:v>
                </c:pt>
                <c:pt idx="143">
                  <c:v>-3.7682464953895387</c:v>
                </c:pt>
                <c:pt idx="144">
                  <c:v>-3.7709843251659318</c:v>
                </c:pt>
                <c:pt idx="145">
                  <c:v>-3.7728100683986998</c:v>
                </c:pt>
                <c:pt idx="146">
                  <c:v>-3.7737313171102418</c:v>
                </c:pt>
                <c:pt idx="147">
                  <c:v>-3.7737556334947073</c:v>
                </c:pt>
                <c:pt idx="148">
                  <c:v>-3.7728905499677401</c:v>
                </c:pt>
                <c:pt idx="149">
                  <c:v>-3.77114356921602</c:v>
                </c:pt>
                <c:pt idx="150">
                  <c:v>-3.7685221642470017</c:v>
                </c:pt>
                <c:pt idx="151">
                  <c:v>-3.765033778438434</c:v>
                </c:pt>
                <c:pt idx="152">
                  <c:v>-3.7606858255880882</c:v>
                </c:pt>
                <c:pt idx="153">
                  <c:v>-3.7554856899633382</c:v>
                </c:pt>
                <c:pt idx="154">
                  <c:v>-3.7494407263507998</c:v>
                </c:pt>
                <c:pt idx="155">
                  <c:v>-3.7425582601059801</c:v>
                </c:pt>
                <c:pt idx="156">
                  <c:v>-3.7348455872028787</c:v>
                </c:pt>
                <c:pt idx="157">
                  <c:v>-3.7263099742836681</c:v>
                </c:pt>
                <c:pt idx="158">
                  <c:v>-3.7169586587083101</c:v>
                </c:pt>
                <c:pt idx="159">
                  <c:v>-3.7067988486041319</c:v>
                </c:pt>
                <c:pt idx="160">
                  <c:v>-3.6958377229155519</c:v>
                </c:pt>
                <c:pt idx="161">
                  <c:v>-3.6840824314536387</c:v>
                </c:pt>
                <c:pt idx="162">
                  <c:v>-3.6715400949457981</c:v>
                </c:pt>
                <c:pt idx="163">
                  <c:v>-3.6582178050853718</c:v>
                </c:pt>
                <c:pt idx="164">
                  <c:v>-3.6441226245812599</c:v>
                </c:pt>
                <c:pt idx="165">
                  <c:v>-3.629261587207592</c:v>
                </c:pt>
                <c:pt idx="166">
                  <c:v>-3.6136416978533399</c:v>
                </c:pt>
                <c:pt idx="167">
                  <c:v>-3.5972699325719502</c:v>
                </c:pt>
                <c:pt idx="168">
                  <c:v>-3.5801532386309818</c:v>
                </c:pt>
                <c:pt idx="169">
                  <c:v>-3.5622985345617182</c:v>
                </c:pt>
                <c:pt idx="170">
                  <c:v>-3.5437127102088501</c:v>
                </c:pt>
                <c:pt idx="171">
                  <c:v>-3.5244026267800397</c:v>
                </c:pt>
                <c:pt idx="172">
                  <c:v>-3.5043751168956199</c:v>
                </c:pt>
                <c:pt idx="173">
                  <c:v>-3.483636984638188</c:v>
                </c:pt>
                <c:pt idx="174">
                  <c:v>-3.4621950056022501</c:v>
                </c:pt>
                <c:pt idx="175">
                  <c:v>-3.4400559269438369</c:v>
                </c:pt>
                <c:pt idx="176">
                  <c:v>-3.4172264674301798</c:v>
                </c:pt>
                <c:pt idx="177">
                  <c:v>-3.3937133174892797</c:v>
                </c:pt>
                <c:pt idx="178">
                  <c:v>-3.3695231392596181</c:v>
                </c:pt>
                <c:pt idx="179">
                  <c:v>-3.3446625666397187</c:v>
                </c:pt>
                <c:pt idx="180">
                  <c:v>-3.31913820533781</c:v>
                </c:pt>
                <c:pt idx="181">
                  <c:v>-3.2929566329214799</c:v>
                </c:pt>
                <c:pt idx="182">
                  <c:v>-3.2661243988672619</c:v>
                </c:pt>
                <c:pt idx="183">
                  <c:v>-3.2386480246103084</c:v>
                </c:pt>
                <c:pt idx="184">
                  <c:v>-3.2105340035940118</c:v>
                </c:pt>
                <c:pt idx="185">
                  <c:v>-3.1817888013196098</c:v>
                </c:pt>
                <c:pt idx="186">
                  <c:v>-3.1524188553958679</c:v>
                </c:pt>
                <c:pt idx="187">
                  <c:v>-3.1224305755886799</c:v>
                </c:pt>
                <c:pt idx="188">
                  <c:v>-3.0918303438706998</c:v>
                </c:pt>
                <c:pt idx="189">
                  <c:v>-3.0606245144709812</c:v>
                </c:pt>
                <c:pt idx="190">
                  <c:v>-3.0288194139246278</c:v>
                </c:pt>
                <c:pt idx="191">
                  <c:v>-2.9964213411223919</c:v>
                </c:pt>
                <c:pt idx="192">
                  <c:v>-2.963436567360354</c:v>
                </c:pt>
                <c:pt idx="193">
                  <c:v>-2.9298713363894797</c:v>
                </c:pt>
                <c:pt idx="194">
                  <c:v>-2.8957318644653411</c:v>
                </c:pt>
                <c:pt idx="195">
                  <c:v>-2.8610243403976918</c:v>
                </c:pt>
                <c:pt idx="196">
                  <c:v>-2.8257549256001284</c:v>
                </c:pt>
                <c:pt idx="197">
                  <c:v>-2.7899297541396919</c:v>
                </c:pt>
                <c:pt idx="198">
                  <c:v>-2.7535549327865518</c:v>
                </c:pt>
                <c:pt idx="199">
                  <c:v>-2.7166365410635702</c:v>
                </c:pt>
                <c:pt idx="200">
                  <c:v>-2.679180631296</c:v>
                </c:pt>
                <c:pt idx="201">
                  <c:v>-2.641193228661082</c:v>
                </c:pt>
                <c:pt idx="202">
                  <c:v>-2.6026803312376798</c:v>
                </c:pt>
                <c:pt idx="203">
                  <c:v>-2.5636479100559302</c:v>
                </c:pt>
                <c:pt idx="204">
                  <c:v>-2.5241019091468599</c:v>
                </c:pt>
                <c:pt idx="205">
                  <c:v>-2.4840482455920201</c:v>
                </c:pt>
                <c:pt idx="206">
                  <c:v>-2.4434928095731281</c:v>
                </c:pt>
                <c:pt idx="207">
                  <c:v>-2.4024414644216878</c:v>
                </c:pt>
                <c:pt idx="208">
                  <c:v>-2.36090004666866</c:v>
                </c:pt>
                <c:pt idx="209">
                  <c:v>-2.3188743660939997</c:v>
                </c:pt>
                <c:pt idx="210">
                  <c:v>-2.2763702057764212</c:v>
                </c:pt>
                <c:pt idx="211">
                  <c:v>-2.2333933221429429</c:v>
                </c:pt>
                <c:pt idx="212">
                  <c:v>-2.18994944501851</c:v>
                </c:pt>
                <c:pt idx="213">
                  <c:v>-2.1460442776757001</c:v>
                </c:pt>
                <c:pt idx="214">
                  <c:v>-2.1016834968843101</c:v>
                </c:pt>
                <c:pt idx="215">
                  <c:v>-2.05687275296098</c:v>
                </c:pt>
                <c:pt idx="216">
                  <c:v>-2.0116176698188268</c:v>
                </c:pt>
                <c:pt idx="217">
                  <c:v>-1.965923845017139</c:v>
                </c:pt>
                <c:pt idx="218">
                  <c:v>-1.9197968498109199</c:v>
                </c:pt>
                <c:pt idx="219">
                  <c:v>-1.8732422292005508</c:v>
                </c:pt>
                <c:pt idx="220">
                  <c:v>-1.8262655019814809</c:v>
                </c:pt>
                <c:pt idx="221">
                  <c:v>-1.778872160793781</c:v>
                </c:pt>
                <c:pt idx="222">
                  <c:v>-1.7310676721718199</c:v>
                </c:pt>
                <c:pt idx="223">
                  <c:v>-1.6828574765938817</c:v>
                </c:pt>
                <c:pt idx="224">
                  <c:v>-1.6342469885318209</c:v>
                </c:pt>
                <c:pt idx="225">
                  <c:v>-1.5852415965006599</c:v>
                </c:pt>
                <c:pt idx="226">
                  <c:v>-1.5358466631082299</c:v>
                </c:pt>
                <c:pt idx="227">
                  <c:v>-1.4860675251048501</c:v>
                </c:pt>
                <c:pt idx="228">
                  <c:v>-1.4359094934329082</c:v>
                </c:pt>
                <c:pt idx="229">
                  <c:v>-1.3853778532765009</c:v>
                </c:pt>
                <c:pt idx="230">
                  <c:v>-1.3344778641110817</c:v>
                </c:pt>
                <c:pt idx="231">
                  <c:v>-1.2832147597530998</c:v>
                </c:pt>
                <c:pt idx="232">
                  <c:v>-1.2315937484095985</c:v>
                </c:pt>
                <c:pt idx="233">
                  <c:v>-1.1796200127278891</c:v>
                </c:pt>
                <c:pt idx="234">
                  <c:v>-1.1272987098451599</c:v>
                </c:pt>
                <c:pt idx="235">
                  <c:v>-1.07463497143812</c:v>
                </c:pt>
                <c:pt idx="236">
                  <c:v>-1.0216339037726199</c:v>
                </c:pt>
                <c:pt idx="237">
                  <c:v>-0.96830058775330397</c:v>
                </c:pt>
                <c:pt idx="238">
                  <c:v>-0.91464007897321242</c:v>
                </c:pt>
                <c:pt idx="239">
                  <c:v>-0.86065740776344446</c:v>
                </c:pt>
                <c:pt idx="240">
                  <c:v>-0.80635757924278251</c:v>
                </c:pt>
                <c:pt idx="241">
                  <c:v>-0.75174557336732373</c:v>
                </c:pt>
                <c:pt idx="242">
                  <c:v>-0.69682634498010099</c:v>
                </c:pt>
                <c:pt idx="243">
                  <c:v>-0.64160482386072171</c:v>
                </c:pt>
                <c:pt idx="244">
                  <c:v>-0.58608591477503458</c:v>
                </c:pt>
                <c:pt idx="245">
                  <c:v>-0.53027449752469946</c:v>
                </c:pt>
                <c:pt idx="246">
                  <c:v>-0.47417542699687898</c:v>
                </c:pt>
                <c:pt idx="247">
                  <c:v>-0.41779353321384022</c:v>
                </c:pt>
                <c:pt idx="248">
                  <c:v>-0.36113362138259197</c:v>
                </c:pt>
                <c:pt idx="249">
                  <c:v>-0.30420047194452038</c:v>
                </c:pt>
                <c:pt idx="250">
                  <c:v>-0.24699884062500219</c:v>
                </c:pt>
                <c:pt idx="251">
                  <c:v>-0.18953345848309919</c:v>
                </c:pt>
                <c:pt idx="252">
                  <c:v>-0.13180903196111499</c:v>
                </c:pt>
                <c:pt idx="253">
                  <c:v>-7.3830242934270901E-2</c:v>
                </c:pt>
                <c:pt idx="254">
                  <c:v>-1.5601748760339203E-2</c:v>
                </c:pt>
                <c:pt idx="255">
                  <c:v>4.2871817670748699E-2</c:v>
                </c:pt>
                <c:pt idx="256">
                  <c:v>0.10158584788724299</c:v>
                </c:pt>
                <c:pt idx="257">
                  <c:v>0.160535757785956</c:v>
                </c:pt>
                <c:pt idx="258">
                  <c:v>0.21971698758263733</c:v>
                </c:pt>
                <c:pt idx="259">
                  <c:v>0.27912500176230598</c:v>
                </c:pt>
                <c:pt idx="260">
                  <c:v>0.33875528902965457</c:v>
                </c:pt>
                <c:pt idx="261">
                  <c:v>0.39860336225942944</c:v>
                </c:pt>
                <c:pt idx="262">
                  <c:v>0.45866475844671678</c:v>
                </c:pt>
                <c:pt idx="263">
                  <c:v>0.51893503865741741</c:v>
                </c:pt>
                <c:pt idx="264">
                  <c:v>0.57940978797853404</c:v>
                </c:pt>
                <c:pt idx="265">
                  <c:v>0.6400846154685722</c:v>
                </c:pt>
                <c:pt idx="266">
                  <c:v>0.70095515410789444</c:v>
                </c:pt>
                <c:pt idx="267">
                  <c:v>0.76201706074909803</c:v>
                </c:pt>
                <c:pt idx="268">
                  <c:v>0.82326601606738203</c:v>
                </c:pt>
                <c:pt idx="269">
                  <c:v>0.884697724510905</c:v>
                </c:pt>
                <c:pt idx="270">
                  <c:v>0.94630791425116201</c:v>
                </c:pt>
                <c:pt idx="271">
                  <c:v>1.0080923371333299</c:v>
                </c:pt>
                <c:pt idx="272">
                  <c:v>1.0700467686266901</c:v>
                </c:pt>
                <c:pt idx="273">
                  <c:v>1.13216700777489</c:v>
                </c:pt>
                <c:pt idx="274">
                  <c:v>1.1944488771464601</c:v>
                </c:pt>
                <c:pt idx="275">
                  <c:v>1.25688822278501</c:v>
                </c:pt>
                <c:pt idx="276">
                  <c:v>1.3194809141597901</c:v>
                </c:pt>
                <c:pt idx="277">
                  <c:v>1.3822228441158209</c:v>
                </c:pt>
                <c:pt idx="278">
                  <c:v>1.4451099288245</c:v>
                </c:pt>
                <c:pt idx="279">
                  <c:v>1.5081381077338201</c:v>
                </c:pt>
                <c:pt idx="280">
                  <c:v>1.57130334351875</c:v>
                </c:pt>
                <c:pt idx="281">
                  <c:v>1.6346016220316699</c:v>
                </c:pt>
                <c:pt idx="282">
                  <c:v>1.6980289522526899</c:v>
                </c:pt>
                <c:pt idx="283">
                  <c:v>1.7615813662399991</c:v>
                </c:pt>
                <c:pt idx="284">
                  <c:v>1.82525491908028</c:v>
                </c:pt>
                <c:pt idx="285">
                  <c:v>1.8890456888390199</c:v>
                </c:pt>
                <c:pt idx="286">
                  <c:v>1.95294977651097</c:v>
                </c:pt>
                <c:pt idx="287">
                  <c:v>2.01696330597039</c:v>
                </c:pt>
                <c:pt idx="288">
                  <c:v>2.0810824239215284</c:v>
                </c:pt>
                <c:pt idx="289">
                  <c:v>2.1453032998489001</c:v>
                </c:pt>
                <c:pt idx="290">
                  <c:v>2.20962212596769</c:v>
                </c:pt>
                <c:pt idx="291">
                  <c:v>2.2740351171741882</c:v>
                </c:pt>
                <c:pt idx="292">
                  <c:v>2.3385385109960199</c:v>
                </c:pt>
                <c:pt idx="293">
                  <c:v>2.4031285675426135</c:v>
                </c:pt>
                <c:pt idx="294">
                  <c:v>2.4678015694555318</c:v>
                </c:pt>
                <c:pt idx="295">
                  <c:v>2.5325538218588663</c:v>
                </c:pt>
                <c:pt idx="296">
                  <c:v>2.5973816523095419</c:v>
                </c:pt>
                <c:pt idx="297">
                  <c:v>2.6622814107477701</c:v>
                </c:pt>
                <c:pt idx="298">
                  <c:v>2.7272494694473499</c:v>
                </c:pt>
                <c:pt idx="299">
                  <c:v>2.7922822229660502</c:v>
                </c:pt>
                <c:pt idx="300">
                  <c:v>2.8573760880959918</c:v>
                </c:pt>
                <c:pt idx="301">
                  <c:v>2.9225275038140102</c:v>
                </c:pt>
                <c:pt idx="302">
                  <c:v>2.9877329312320318</c:v>
                </c:pt>
                <c:pt idx="303">
                  <c:v>3.0529888535473702</c:v>
                </c:pt>
                <c:pt idx="304">
                  <c:v>3.1182917759932298</c:v>
                </c:pt>
                <c:pt idx="305">
                  <c:v>3.1836382257889402</c:v>
                </c:pt>
                <c:pt idx="306">
                  <c:v>3.2490247520903948</c:v>
                </c:pt>
                <c:pt idx="307">
                  <c:v>3.3144479259403878</c:v>
                </c:pt>
                <c:pt idx="308">
                  <c:v>3.3799043402190199</c:v>
                </c:pt>
                <c:pt idx="309">
                  <c:v>3.4453906095940101</c:v>
                </c:pt>
                <c:pt idx="310">
                  <c:v>3.5109033704710999</c:v>
                </c:pt>
                <c:pt idx="311">
                  <c:v>3.5764392809444199</c:v>
                </c:pt>
                <c:pt idx="312">
                  <c:v>3.6419950207468501</c:v>
                </c:pt>
                <c:pt idx="313">
                  <c:v>3.707567291200383</c:v>
                </c:pt>
                <c:pt idx="314">
                  <c:v>3.7731528151664699</c:v>
                </c:pt>
                <c:pt idx="315">
                  <c:v>3.8387483369964581</c:v>
                </c:pt>
                <c:pt idx="316">
                  <c:v>3.90435062248187</c:v>
                </c:pt>
                <c:pt idx="317">
                  <c:v>3.9699564588048282</c:v>
                </c:pt>
                <c:pt idx="318">
                  <c:v>4.0355626544884204</c:v>
                </c:pt>
                <c:pt idx="319">
                  <c:v>4.1011660393469969</c:v>
                </c:pt>
                <c:pt idx="320">
                  <c:v>4.1667634644366824</c:v>
                </c:pt>
                <c:pt idx="321">
                  <c:v>4.2323518020055699</c:v>
                </c:pt>
                <c:pt idx="322">
                  <c:v>4.2979279454442398</c:v>
                </c:pt>
                <c:pt idx="323">
                  <c:v>4.3634888092359736</c:v>
                </c:pt>
                <c:pt idx="324">
                  <c:v>4.4290313289073096</c:v>
                </c:pt>
                <c:pt idx="325">
                  <c:v>4.4945524609782064</c:v>
                </c:pt>
                <c:pt idx="326">
                  <c:v>4.5600491829125938</c:v>
                </c:pt>
                <c:pt idx="327">
                  <c:v>4.6255184930685864</c:v>
                </c:pt>
                <c:pt idx="328">
                  <c:v>4.690957410648986</c:v>
                </c:pt>
                <c:pt idx="329">
                  <c:v>4.7563629756515242</c:v>
                </c:pt>
                <c:pt idx="330">
                  <c:v>4.8217322488193064</c:v>
                </c:pt>
                <c:pt idx="331">
                  <c:v>4.8870623115912002</c:v>
                </c:pt>
                <c:pt idx="332">
                  <c:v>4.9523502660521164</c:v>
                </c:pt>
                <c:pt idx="333">
                  <c:v>5.01759323488342</c:v>
                </c:pt>
                <c:pt idx="334">
                  <c:v>5.0827883613133302</c:v>
                </c:pt>
                <c:pt idx="335">
                  <c:v>5.1479328090672336</c:v>
                </c:pt>
                <c:pt idx="336">
                  <c:v>5.2130237623180999</c:v>
                </c:pt>
                <c:pt idx="337">
                  <c:v>5.2780584256368037</c:v>
                </c:pt>
                <c:pt idx="338">
                  <c:v>5.3430340239424865</c:v>
                </c:pt>
                <c:pt idx="339">
                  <c:v>5.4079478024530099</c:v>
                </c:pt>
                <c:pt idx="340">
                  <c:v>5.4727970266352202</c:v>
                </c:pt>
                <c:pt idx="341">
                  <c:v>5.5375789821553703</c:v>
                </c:pt>
                <c:pt idx="342">
                  <c:v>5.6022909748294696</c:v>
                </c:pt>
                <c:pt idx="343">
                  <c:v>5.6669303305736385</c:v>
                </c:pt>
                <c:pt idx="344">
                  <c:v>5.7314943953545372</c:v>
                </c:pt>
                <c:pt idx="345">
                  <c:v>5.7959805351396163</c:v>
                </c:pt>
                <c:pt idx="346">
                  <c:v>5.8603861358476399</c:v>
                </c:pt>
                <c:pt idx="347">
                  <c:v>5.9247086032989085</c:v>
                </c:pt>
                <c:pt idx="348">
                  <c:v>5.9889453631656897</c:v>
                </c:pt>
                <c:pt idx="349">
                  <c:v>6.0530938609226324</c:v>
                </c:pt>
                <c:pt idx="350">
                  <c:v>6.1171515617969803</c:v>
                </c:pt>
                <c:pt idx="351">
                  <c:v>6.1811159507191569</c:v>
                </c:pt>
                <c:pt idx="352">
                  <c:v>6.2449845322729436</c:v>
                </c:pt>
                <c:pt idx="353">
                  <c:v>6.3087548306459427</c:v>
                </c:pt>
                <c:pt idx="354">
                  <c:v>6.37242438957992</c:v>
                </c:pt>
                <c:pt idx="355">
                  <c:v>6.4359907723211638</c:v>
                </c:pt>
                <c:pt idx="356">
                  <c:v>6.4994515615708703</c:v>
                </c:pt>
                <c:pt idx="357">
                  <c:v>6.5628043594354812</c:v>
                </c:pt>
                <c:pt idx="358">
                  <c:v>6.6260467873771702</c:v>
                </c:pt>
                <c:pt idx="359">
                  <c:v>6.68917648616394</c:v>
                </c:pt>
                <c:pt idx="360">
                  <c:v>6.7521911158202998</c:v>
                </c:pt>
                <c:pt idx="361">
                  <c:v>6.8150883555774362</c:v>
                </c:pt>
                <c:pt idx="362">
                  <c:v>6.8778659038236913</c:v>
                </c:pt>
                <c:pt idx="363">
                  <c:v>6.9405214780547801</c:v>
                </c:pt>
                <c:pt idx="364">
                  <c:v>7.0030528148242999</c:v>
                </c:pt>
                <c:pt idx="365">
                  <c:v>7.0654576696940961</c:v>
                </c:pt>
                <c:pt idx="366">
                  <c:v>7.1277338171845264</c:v>
                </c:pt>
                <c:pt idx="367">
                  <c:v>7.18987905072491</c:v>
                </c:pt>
                <c:pt idx="368">
                  <c:v>7.2518911826038872</c:v>
                </c:pt>
                <c:pt idx="369">
                  <c:v>7.3137680439196924</c:v>
                </c:pt>
                <c:pt idx="370">
                  <c:v>7.3755074845306838</c:v>
                </c:pt>
                <c:pt idx="371">
                  <c:v>7.4371073730056203</c:v>
                </c:pt>
                <c:pt idx="372">
                  <c:v>7.4985655965739495</c:v>
                </c:pt>
                <c:pt idx="373">
                  <c:v>7.5598800610763766</c:v>
                </c:pt>
                <c:pt idx="374">
                  <c:v>7.6210486909150204</c:v>
                </c:pt>
                <c:pt idx="375">
                  <c:v>7.6820694290039002</c:v>
                </c:pt>
                <c:pt idx="376">
                  <c:v>7.7429402367192859</c:v>
                </c:pt>
                <c:pt idx="377">
                  <c:v>7.8036590938500661</c:v>
                </c:pt>
                <c:pt idx="378">
                  <c:v>7.8642239985480602</c:v>
                </c:pt>
                <c:pt idx="379">
                  <c:v>7.9246329672784759</c:v>
                </c:pt>
                <c:pt idx="380">
                  <c:v>7.9848840347701975</c:v>
                </c:pt>
                <c:pt idx="381">
                  <c:v>8.0449752539662196</c:v>
                </c:pt>
                <c:pt idx="382">
                  <c:v>8.1049046959739517</c:v>
                </c:pt>
                <c:pt idx="383">
                  <c:v>8.1646704500156186</c:v>
                </c:pt>
                <c:pt idx="384">
                  <c:v>8.2242706233786116</c:v>
                </c:pt>
                <c:pt idx="385">
                  <c:v>8.2837033413659</c:v>
                </c:pt>
                <c:pt idx="386">
                  <c:v>8.3429667472463507</c:v>
                </c:pt>
                <c:pt idx="387">
                  <c:v>8.4020590022050872</c:v>
                </c:pt>
                <c:pt idx="388">
                  <c:v>8.460978285293848</c:v>
                </c:pt>
                <c:pt idx="389">
                  <c:v>8.519722793381499</c:v>
                </c:pt>
                <c:pt idx="390">
                  <c:v>8.5782907411041673</c:v>
                </c:pt>
                <c:pt idx="391">
                  <c:v>8.6366803608158325</c:v>
                </c:pt>
                <c:pt idx="392">
                  <c:v>8.6948899025384723</c:v>
                </c:pt>
                <c:pt idx="393">
                  <c:v>8.7529176339126398</c:v>
                </c:pt>
                <c:pt idx="394">
                  <c:v>8.8107618401476504</c:v>
                </c:pt>
                <c:pt idx="395">
                  <c:v>8.8684208239721602</c:v>
                </c:pt>
                <c:pt idx="396">
                  <c:v>8.9258929055842682</c:v>
                </c:pt>
                <c:pt idx="397">
                  <c:v>8.9831764226020905</c:v>
                </c:pt>
                <c:pt idx="398">
                  <c:v>9.0402697300140638</c:v>
                </c:pt>
                <c:pt idx="399">
                  <c:v>9.0971712001292993</c:v>
                </c:pt>
                <c:pt idx="400">
                  <c:v>9.1538792225280048</c:v>
                </c:pt>
                <c:pt idx="401">
                  <c:v>9.210392204011649</c:v>
                </c:pt>
                <c:pt idx="402">
                  <c:v>9.2667085685536694</c:v>
                </c:pt>
                <c:pt idx="403">
                  <c:v>9.3228267572495973</c:v>
                </c:pt>
                <c:pt idx="404">
                  <c:v>9.3787452282673769</c:v>
                </c:pt>
                <c:pt idx="405">
                  <c:v>9.4344624567979896</c:v>
                </c:pt>
                <c:pt idx="406">
                  <c:v>9.4899769350055792</c:v>
                </c:pt>
                <c:pt idx="407">
                  <c:v>9.5452871719779804</c:v>
                </c:pt>
                <c:pt idx="408">
                  <c:v>9.600391693676908</c:v>
                </c:pt>
                <c:pt idx="409">
                  <c:v>9.6552890428885298</c:v>
                </c:pt>
                <c:pt idx="410">
                  <c:v>9.7099777791736734</c:v>
                </c:pt>
                <c:pt idx="411">
                  <c:v>9.7644564788182979</c:v>
                </c:pt>
                <c:pt idx="412">
                  <c:v>9.8187237347837684</c:v>
                </c:pt>
                <c:pt idx="413">
                  <c:v>9.8727781566573292</c:v>
                </c:pt>
                <c:pt idx="414">
                  <c:v>9.9266183706023803</c:v>
                </c:pt>
                <c:pt idx="415">
                  <c:v>9.9802430193088671</c:v>
                </c:pt>
                <c:pt idx="416">
                  <c:v>10.0336507619436</c:v>
                </c:pt>
                <c:pt idx="417">
                  <c:v>10.086840274101007</c:v>
                </c:pt>
                <c:pt idx="418">
                  <c:v>10.1398102477526</c:v>
                </c:pt>
                <c:pt idx="419">
                  <c:v>10.1925593911985</c:v>
                </c:pt>
                <c:pt idx="420">
                  <c:v>10.2450864290167</c:v>
                </c:pt>
                <c:pt idx="421">
                  <c:v>10.297390102014393</c:v>
                </c:pt>
                <c:pt idx="422">
                  <c:v>10.3494691671778</c:v>
                </c:pt>
                <c:pt idx="423">
                  <c:v>10.4013223976223</c:v>
                </c:pt>
                <c:pt idx="424">
                  <c:v>10.452948582543502</c:v>
                </c:pt>
                <c:pt idx="425">
                  <c:v>10.504346527167007</c:v>
                </c:pt>
                <c:pt idx="426">
                  <c:v>10.555515052699311</c:v>
                </c:pt>
                <c:pt idx="427">
                  <c:v>10.606452996277607</c:v>
                </c:pt>
                <c:pt idx="428">
                  <c:v>10.657159210920407</c:v>
                </c:pt>
                <c:pt idx="429">
                  <c:v>10.7076325654781</c:v>
                </c:pt>
                <c:pt idx="430">
                  <c:v>10.757871944582998</c:v>
                </c:pt>
                <c:pt idx="431">
                  <c:v>10.807876248599802</c:v>
                </c:pt>
                <c:pt idx="432">
                  <c:v>10.857644393576312</c:v>
                </c:pt>
                <c:pt idx="433">
                  <c:v>10.907175311193001</c:v>
                </c:pt>
                <c:pt idx="434">
                  <c:v>10.956467948714307</c:v>
                </c:pt>
                <c:pt idx="435">
                  <c:v>11.0055212689384</c:v>
                </c:pt>
                <c:pt idx="436">
                  <c:v>11.054334250147711</c:v>
                </c:pt>
                <c:pt idx="437">
                  <c:v>11.1029058860591</c:v>
                </c:pt>
                <c:pt idx="438">
                  <c:v>11.151235185774892</c:v>
                </c:pt>
                <c:pt idx="439">
                  <c:v>11.199321173732489</c:v>
                </c:pt>
                <c:pt idx="440">
                  <c:v>11.247162889654998</c:v>
                </c:pt>
                <c:pt idx="441">
                  <c:v>11.2947593885016</c:v>
                </c:pt>
                <c:pt idx="442">
                  <c:v>11.342109740418101</c:v>
                </c:pt>
                <c:pt idx="443">
                  <c:v>11.389213030687102</c:v>
                </c:pt>
                <c:pt idx="444">
                  <c:v>11.4360683596783</c:v>
                </c:pt>
                <c:pt idx="445">
                  <c:v>11.482674842799007</c:v>
                </c:pt>
                <c:pt idx="446">
                  <c:v>11.529031610444607</c:v>
                </c:pt>
                <c:pt idx="447">
                  <c:v>11.575137807948616</c:v>
                </c:pt>
                <c:pt idx="448">
                  <c:v>11.620992595533204</c:v>
                </c:pt>
                <c:pt idx="449">
                  <c:v>11.6665951482598</c:v>
                </c:pt>
                <c:pt idx="450">
                  <c:v>11.7119446559789</c:v>
                </c:pt>
                <c:pt idx="451">
                  <c:v>11.7570403232811</c:v>
                </c:pt>
                <c:pt idx="452">
                  <c:v>11.801881369447004</c:v>
                </c:pt>
                <c:pt idx="453">
                  <c:v>11.846467028397599</c:v>
                </c:pt>
                <c:pt idx="454">
                  <c:v>11.890796548644811</c:v>
                </c:pt>
                <c:pt idx="455">
                  <c:v>11.934869193241999</c:v>
                </c:pt>
                <c:pt idx="456">
                  <c:v>11.978684239733914</c:v>
                </c:pt>
                <c:pt idx="457">
                  <c:v>12.0222409801073</c:v>
                </c:pt>
                <c:pt idx="458">
                  <c:v>12.065538720741307</c:v>
                </c:pt>
                <c:pt idx="459">
                  <c:v>12.108576782357698</c:v>
                </c:pt>
                <c:pt idx="460">
                  <c:v>12.151354499971498</c:v>
                </c:pt>
                <c:pt idx="461">
                  <c:v>12.193871222841098</c:v>
                </c:pt>
                <c:pt idx="462">
                  <c:v>12.236126314418501</c:v>
                </c:pt>
                <c:pt idx="463">
                  <c:v>12.278119152299999</c:v>
                </c:pt>
                <c:pt idx="464">
                  <c:v>12.319849128176607</c:v>
                </c:pt>
                <c:pt idx="465">
                  <c:v>12.3613156477841</c:v>
                </c:pt>
                <c:pt idx="466">
                  <c:v>12.402518130853499</c:v>
                </c:pt>
                <c:pt idx="467">
                  <c:v>12.443456011061507</c:v>
                </c:pt>
                <c:pt idx="468">
                  <c:v>12.484128735980798</c:v>
                </c:pt>
                <c:pt idx="469">
                  <c:v>12.524535767030498</c:v>
                </c:pt>
                <c:pt idx="470">
                  <c:v>12.564676579426507</c:v>
                </c:pt>
                <c:pt idx="471">
                  <c:v>12.604550662131699</c:v>
                </c:pt>
                <c:pt idx="472">
                  <c:v>12.6441575178065</c:v>
                </c:pt>
                <c:pt idx="473">
                  <c:v>12.683496662759104</c:v>
                </c:pt>
                <c:pt idx="474">
                  <c:v>12.7225676268962</c:v>
                </c:pt>
                <c:pt idx="475">
                  <c:v>12.761369953672698</c:v>
                </c:pt>
                <c:pt idx="476">
                  <c:v>12.799903200042699</c:v>
                </c:pt>
                <c:pt idx="477">
                  <c:v>12.8381669364095</c:v>
                </c:pt>
                <c:pt idx="478">
                  <c:v>12.876160746576099</c:v>
                </c:pt>
                <c:pt idx="479">
                  <c:v>12.913884227695506</c:v>
                </c:pt>
                <c:pt idx="480">
                  <c:v>12.951336990221307</c:v>
                </c:pt>
                <c:pt idx="481">
                  <c:v>12.9885186578576</c:v>
                </c:pt>
                <c:pt idx="482">
                  <c:v>13.02542886751</c:v>
                </c:pt>
                <c:pt idx="483">
                  <c:v>13.062067269235307</c:v>
                </c:pt>
                <c:pt idx="484">
                  <c:v>13.0984335261924</c:v>
                </c:pt>
                <c:pt idx="485">
                  <c:v>13.1345273145922</c:v>
                </c:pt>
                <c:pt idx="486">
                  <c:v>13.170348323648501</c:v>
                </c:pt>
                <c:pt idx="487">
                  <c:v>13.205896255527916</c:v>
                </c:pt>
                <c:pt idx="488">
                  <c:v>13.241170825300491</c:v>
                </c:pt>
                <c:pt idx="489">
                  <c:v>13.276171760889893</c:v>
                </c:pt>
                <c:pt idx="490">
                  <c:v>13.310898803024006</c:v>
                </c:pt>
                <c:pt idx="491">
                  <c:v>13.345351705185099</c:v>
                </c:pt>
                <c:pt idx="492">
                  <c:v>13.379530233560221</c:v>
                </c:pt>
                <c:pt idx="493">
                  <c:v>13.413434166991706</c:v>
                </c:pt>
                <c:pt idx="494">
                  <c:v>13.447063296927302</c:v>
                </c:pt>
                <c:pt idx="495">
                  <c:v>13.480417427370902</c:v>
                </c:pt>
                <c:pt idx="496">
                  <c:v>13.513496374832506</c:v>
                </c:pt>
                <c:pt idx="497">
                  <c:v>13.546299968278699</c:v>
                </c:pt>
                <c:pt idx="498">
                  <c:v>13.578828049083301</c:v>
                </c:pt>
                <c:pt idx="499">
                  <c:v>13.611080470977399</c:v>
                </c:pt>
                <c:pt idx="500">
                  <c:v>13.643057099999902</c:v>
                </c:pt>
                <c:pt idx="501">
                  <c:v>13.674757814447807</c:v>
                </c:pt>
                <c:pt idx="502">
                  <c:v>13.706182504826502</c:v>
                </c:pt>
                <c:pt idx="503">
                  <c:v>13.737331073800492</c:v>
                </c:pt>
                <c:pt idx="504">
                  <c:v>13.7682034361432</c:v>
                </c:pt>
                <c:pt idx="505">
                  <c:v>13.798799518687806</c:v>
                </c:pt>
                <c:pt idx="506">
                  <c:v>13.829119260277604</c:v>
                </c:pt>
                <c:pt idx="507">
                  <c:v>13.859162611715806</c:v>
                </c:pt>
                <c:pt idx="508">
                  <c:v>13.888929535716599</c:v>
                </c:pt>
                <c:pt idx="509">
                  <c:v>13.9184200068553</c:v>
                </c:pt>
                <c:pt idx="510">
                  <c:v>13.947634011518407</c:v>
                </c:pt>
                <c:pt idx="511">
                  <c:v>13.976571547854499</c:v>
                </c:pt>
                <c:pt idx="512">
                  <c:v>14.005232625724007</c:v>
                </c:pt>
                <c:pt idx="513">
                  <c:v>14.033617266650101</c:v>
                </c:pt>
                <c:pt idx="514">
                  <c:v>14.0617255037688</c:v>
                </c:pt>
                <c:pt idx="515">
                  <c:v>14.0895573817794</c:v>
                </c:pt>
                <c:pt idx="516">
                  <c:v>14.117112956894699</c:v>
                </c:pt>
                <c:pt idx="517">
                  <c:v>14.144392296791798</c:v>
                </c:pt>
                <c:pt idx="518">
                  <c:v>14.171395480561698</c:v>
                </c:pt>
                <c:pt idx="519">
                  <c:v>14.1981225986606</c:v>
                </c:pt>
                <c:pt idx="520">
                  <c:v>14.224573752859492</c:v>
                </c:pt>
                <c:pt idx="521">
                  <c:v>14.250749056195104</c:v>
                </c:pt>
                <c:pt idx="522">
                  <c:v>14.2766486329195</c:v>
                </c:pt>
                <c:pt idx="523">
                  <c:v>14.302272618451607</c:v>
                </c:pt>
                <c:pt idx="524">
                  <c:v>14.3276211593263</c:v>
                </c:pt>
                <c:pt idx="525">
                  <c:v>14.352694413145919</c:v>
                </c:pt>
                <c:pt idx="526">
                  <c:v>14.377492548529716</c:v>
                </c:pt>
                <c:pt idx="527">
                  <c:v>14.4020157450647</c:v>
                </c:pt>
                <c:pt idx="528">
                  <c:v>14.426264193256101</c:v>
                </c:pt>
                <c:pt idx="529">
                  <c:v>14.450238094477307</c:v>
                </c:pt>
                <c:pt idx="530">
                  <c:v>14.473937660920702</c:v>
                </c:pt>
                <c:pt idx="531">
                  <c:v>14.4973631155476</c:v>
                </c:pt>
                <c:pt idx="532">
                  <c:v>14.520514692038899</c:v>
                </c:pt>
                <c:pt idx="533">
                  <c:v>14.5433926347454</c:v>
                </c:pt>
                <c:pt idx="534">
                  <c:v>14.565997198638104</c:v>
                </c:pt>
                <c:pt idx="535">
                  <c:v>14.588328649258589</c:v>
                </c:pt>
                <c:pt idx="536">
                  <c:v>14.610387262669599</c:v>
                </c:pt>
                <c:pt idx="537">
                  <c:v>14.632173325404898</c:v>
                </c:pt>
                <c:pt idx="538">
                  <c:v>14.653687134420107</c:v>
                </c:pt>
                <c:pt idx="539">
                  <c:v>14.674928997043001</c:v>
                </c:pt>
                <c:pt idx="540">
                  <c:v>14.695899230923708</c:v>
                </c:pt>
                <c:pt idx="541">
                  <c:v>14.716598163985099</c:v>
                </c:pt>
                <c:pt idx="542">
                  <c:v>14.737026134373492</c:v>
                </c:pt>
                <c:pt idx="543">
                  <c:v>14.7571834904083</c:v>
                </c:pt>
                <c:pt idx="544">
                  <c:v>14.777070590533398</c:v>
                </c:pt>
                <c:pt idx="545">
                  <c:v>14.796687803266407</c:v>
                </c:pt>
                <c:pt idx="546">
                  <c:v>14.816035507149811</c:v>
                </c:pt>
                <c:pt idx="547">
                  <c:v>14.835114090701207</c:v>
                </c:pt>
                <c:pt idx="548">
                  <c:v>14.853923952363402</c:v>
                </c:pt>
                <c:pt idx="549">
                  <c:v>14.872465500455107</c:v>
                </c:pt>
                <c:pt idx="550">
                  <c:v>14.890739153120911</c:v>
                </c:pt>
                <c:pt idx="551">
                  <c:v>14.908745338282207</c:v>
                </c:pt>
                <c:pt idx="552">
                  <c:v>14.926484493586807</c:v>
                </c:pt>
                <c:pt idx="553">
                  <c:v>14.943957066360101</c:v>
                </c:pt>
                <c:pt idx="554">
                  <c:v>14.961163513555</c:v>
                </c:pt>
                <c:pt idx="555">
                  <c:v>14.978104301702199</c:v>
                </c:pt>
                <c:pt idx="556">
                  <c:v>14.9947799068607</c:v>
                </c:pt>
                <c:pt idx="557">
                  <c:v>15.011190814568502</c:v>
                </c:pt>
                <c:pt idx="558">
                  <c:v>15.027337519792304</c:v>
                </c:pt>
                <c:pt idx="559">
                  <c:v>15.043220526878301</c:v>
                </c:pt>
                <c:pt idx="560">
                  <c:v>15.058840349502702</c:v>
                </c:pt>
                <c:pt idx="561">
                  <c:v>15.074197510621406</c:v>
                </c:pt>
                <c:pt idx="562">
                  <c:v>15.089292542421306</c:v>
                </c:pt>
                <c:pt idx="563">
                  <c:v>15.104125986269898</c:v>
                </c:pt>
                <c:pt idx="564">
                  <c:v>15.118698392665999</c:v>
                </c:pt>
                <c:pt idx="565">
                  <c:v>15.13301032119</c:v>
                </c:pt>
                <c:pt idx="566">
                  <c:v>15.147062340454298</c:v>
                </c:pt>
                <c:pt idx="567">
                  <c:v>15.160855028053801</c:v>
                </c:pt>
                <c:pt idx="568">
                  <c:v>15.174388970515798</c:v>
                </c:pt>
                <c:pt idx="569">
                  <c:v>15.187664763251098</c:v>
                </c:pt>
                <c:pt idx="570">
                  <c:v>15.200683010503402</c:v>
                </c:pt>
                <c:pt idx="571">
                  <c:v>15.213444325300907</c:v>
                </c:pt>
                <c:pt idx="572">
                  <c:v>15.225949329405307</c:v>
                </c:pt>
                <c:pt idx="573">
                  <c:v>15.238198653263398</c:v>
                </c:pt>
                <c:pt idx="574">
                  <c:v>15.2501929359565</c:v>
                </c:pt>
                <c:pt idx="575">
                  <c:v>15.2619328251516</c:v>
                </c:pt>
                <c:pt idx="576">
                  <c:v>15.273418977051</c:v>
                </c:pt>
                <c:pt idx="577">
                  <c:v>15.2846520563431</c:v>
                </c:pt>
                <c:pt idx="578">
                  <c:v>15.295632736152907</c:v>
                </c:pt>
                <c:pt idx="579">
                  <c:v>15.3063616979919</c:v>
                </c:pt>
                <c:pt idx="580">
                  <c:v>15.316839631708916</c:v>
                </c:pt>
                <c:pt idx="581">
                  <c:v>15.327067235440007</c:v>
                </c:pt>
                <c:pt idx="582">
                  <c:v>15.337045215559407</c:v>
                </c:pt>
                <c:pt idx="583">
                  <c:v>15.346774286629307</c:v>
                </c:pt>
                <c:pt idx="584">
                  <c:v>15.3562551713506</c:v>
                </c:pt>
                <c:pt idx="585">
                  <c:v>15.365488600513107</c:v>
                </c:pt>
                <c:pt idx="586">
                  <c:v>15.374475312946107</c:v>
                </c:pt>
                <c:pt idx="587">
                  <c:v>15.383216055468312</c:v>
                </c:pt>
                <c:pt idx="588">
                  <c:v>15.391711582838798</c:v>
                </c:pt>
                <c:pt idx="589">
                  <c:v>15.399962657706807</c:v>
                </c:pt>
                <c:pt idx="590">
                  <c:v>15.407970050562399</c:v>
                </c:pt>
                <c:pt idx="591">
                  <c:v>15.415734539687021</c:v>
                </c:pt>
                <c:pt idx="592">
                  <c:v>15.423256911103406</c:v>
                </c:pt>
                <c:pt idx="593">
                  <c:v>15.430537958526216</c:v>
                </c:pt>
                <c:pt idx="594">
                  <c:v>15.437578483312588</c:v>
                </c:pt>
                <c:pt idx="595">
                  <c:v>15.444379294411998</c:v>
                </c:pt>
                <c:pt idx="596">
                  <c:v>15.450941208317102</c:v>
                </c:pt>
                <c:pt idx="597">
                  <c:v>15.4572650490139</c:v>
                </c:pt>
                <c:pt idx="598">
                  <c:v>15.463351647932001</c:v>
                </c:pt>
                <c:pt idx="599">
                  <c:v>15.4692018438953</c:v>
                </c:pt>
                <c:pt idx="600">
                  <c:v>15.474816483071898</c:v>
                </c:pt>
                <c:pt idx="601">
                  <c:v>15.480196418925011</c:v>
                </c:pt>
                <c:pt idx="602">
                  <c:v>15.485342512162914</c:v>
                </c:pt>
                <c:pt idx="603">
                  <c:v>15.490255630689402</c:v>
                </c:pt>
                <c:pt idx="604">
                  <c:v>15.494936649554207</c:v>
                </c:pt>
                <c:pt idx="605">
                  <c:v>15.499386450903502</c:v>
                </c:pt>
                <c:pt idx="606">
                  <c:v>15.503605923929907</c:v>
                </c:pt>
                <c:pt idx="607">
                  <c:v>15.5075959648234</c:v>
                </c:pt>
                <c:pt idx="608">
                  <c:v>15.511357476721001</c:v>
                </c:pt>
                <c:pt idx="609">
                  <c:v>15.514891369657798</c:v>
                </c:pt>
                <c:pt idx="610">
                  <c:v>15.518198560516698</c:v>
                </c:pt>
                <c:pt idx="611">
                  <c:v>15.521279972979301</c:v>
                </c:pt>
                <c:pt idx="612">
                  <c:v>15.524136537476211</c:v>
                </c:pt>
                <c:pt idx="613">
                  <c:v>15.526769191136999</c:v>
                </c:pt>
                <c:pt idx="614">
                  <c:v>15.5291788777409</c:v>
                </c:pt>
                <c:pt idx="615">
                  <c:v>15.5313665476673</c:v>
                </c:pt>
                <c:pt idx="616">
                  <c:v>15.5333331578457</c:v>
                </c:pt>
                <c:pt idx="617">
                  <c:v>15.5350796717064</c:v>
                </c:pt>
                <c:pt idx="618">
                  <c:v>15.536607059130899</c:v>
                </c:pt>
                <c:pt idx="619">
                  <c:v>15.5379162964018</c:v>
                </c:pt>
                <c:pt idx="620">
                  <c:v>15.539008366153798</c:v>
                </c:pt>
                <c:pt idx="621">
                  <c:v>15.539884257323807</c:v>
                </c:pt>
                <c:pt idx="622">
                  <c:v>15.540544965101002</c:v>
                </c:pt>
                <c:pt idx="623">
                  <c:v>15.540991490877591</c:v>
                </c:pt>
                <c:pt idx="624">
                  <c:v>15.541224842199098</c:v>
                </c:pt>
                <c:pt idx="625">
                  <c:v>15.541246032714801</c:v>
                </c:pt>
                <c:pt idx="626">
                  <c:v>15.5410560821277</c:v>
                </c:pt>
                <c:pt idx="627">
                  <c:v>15.540656016145308</c:v>
                </c:pt>
                <c:pt idx="628">
                  <c:v>15.54004686643</c:v>
                </c:pt>
                <c:pt idx="629">
                  <c:v>15.539229670549</c:v>
                </c:pt>
                <c:pt idx="630">
                  <c:v>15.538205471925298</c:v>
                </c:pt>
                <c:pt idx="631">
                  <c:v>15.5369753197877</c:v>
                </c:pt>
                <c:pt idx="632">
                  <c:v>15.535540269120707</c:v>
                </c:pt>
                <c:pt idx="633">
                  <c:v>15.533901380616193</c:v>
                </c:pt>
                <c:pt idx="634">
                  <c:v>15.532059720622501</c:v>
                </c:pt>
                <c:pt idx="635">
                  <c:v>15.530016361095099</c:v>
                </c:pt>
                <c:pt idx="636">
                  <c:v>15.527772379547702</c:v>
                </c:pt>
                <c:pt idx="637">
                  <c:v>15.5253288590017</c:v>
                </c:pt>
                <c:pt idx="638">
                  <c:v>15.522686887936807</c:v>
                </c:pt>
                <c:pt idx="639">
                  <c:v>15.5198475602418</c:v>
                </c:pt>
                <c:pt idx="640">
                  <c:v>15.5168119751646</c:v>
                </c:pt>
                <c:pt idx="641">
                  <c:v>15.513581237262214</c:v>
                </c:pt>
                <c:pt idx="642">
                  <c:v>15.510156456352099</c:v>
                </c:pt>
                <c:pt idx="643">
                  <c:v>15.506538747461599</c:v>
                </c:pt>
                <c:pt idx="644">
                  <c:v>15.502729230778607</c:v>
                </c:pt>
                <c:pt idx="645">
                  <c:v>15.4987290316024</c:v>
                </c:pt>
                <c:pt idx="646">
                  <c:v>15.494539280293306</c:v>
                </c:pt>
                <c:pt idx="647">
                  <c:v>15.4901611122233</c:v>
                </c:pt>
                <c:pt idx="648">
                  <c:v>15.485595667726807</c:v>
                </c:pt>
                <c:pt idx="649">
                  <c:v>15.4808440920501</c:v>
                </c:pt>
                <c:pt idx="650">
                  <c:v>15.475907535302916</c:v>
                </c:pt>
                <c:pt idx="651">
                  <c:v>15.470787152407807</c:v>
                </c:pt>
                <c:pt idx="652">
                  <c:v>15.465484103050807</c:v>
                </c:pt>
                <c:pt idx="653">
                  <c:v>15.459999551632311</c:v>
                </c:pt>
                <c:pt idx="654">
                  <c:v>15.454334667216402</c:v>
                </c:pt>
                <c:pt idx="655">
                  <c:v>15.4484906234824</c:v>
                </c:pt>
                <c:pt idx="656">
                  <c:v>15.442468598674207</c:v>
                </c:pt>
                <c:pt idx="657">
                  <c:v>15.4362697755512</c:v>
                </c:pt>
                <c:pt idx="658">
                  <c:v>15.4298953413387</c:v>
                </c:pt>
                <c:pt idx="659">
                  <c:v>15.4233464876779</c:v>
                </c:pt>
                <c:pt idx="660">
                  <c:v>15.4166244105768</c:v>
                </c:pt>
                <c:pt idx="661">
                  <c:v>15.409730310360011</c:v>
                </c:pt>
                <c:pt idx="662">
                  <c:v>15.402665391619207</c:v>
                </c:pt>
                <c:pt idx="663">
                  <c:v>15.395430863164114</c:v>
                </c:pt>
                <c:pt idx="664">
                  <c:v>15.388027937972099</c:v>
                </c:pt>
                <c:pt idx="665">
                  <c:v>15.380457833138808</c:v>
                </c:pt>
                <c:pt idx="666">
                  <c:v>15.372721769828702</c:v>
                </c:pt>
                <c:pt idx="667">
                  <c:v>15.364820973225402</c:v>
                </c:pt>
                <c:pt idx="668">
                  <c:v>15.356756672481714</c:v>
                </c:pt>
                <c:pt idx="669">
                  <c:v>15.348530100670398</c:v>
                </c:pt>
                <c:pt idx="670">
                  <c:v>15.3401424947343</c:v>
                </c:pt>
                <c:pt idx="671">
                  <c:v>15.331595095436899</c:v>
                </c:pt>
                <c:pt idx="672">
                  <c:v>15.3228891473124</c:v>
                </c:pt>
                <c:pt idx="673">
                  <c:v>15.3140258986163</c:v>
                </c:pt>
                <c:pt idx="674">
                  <c:v>15.305006601276007</c:v>
                </c:pt>
                <c:pt idx="675">
                  <c:v>15.295832510840507</c:v>
                </c:pt>
                <c:pt idx="676">
                  <c:v>15.286504886431302</c:v>
                </c:pt>
                <c:pt idx="677">
                  <c:v>15.277024990692698</c:v>
                </c:pt>
                <c:pt idx="678">
                  <c:v>15.267394089742</c:v>
                </c:pt>
                <c:pt idx="679">
                  <c:v>15.2576134531202</c:v>
                </c:pt>
                <c:pt idx="680">
                  <c:v>15.2476843537418</c:v>
                </c:pt>
                <c:pt idx="681">
                  <c:v>15.237608067845699</c:v>
                </c:pt>
                <c:pt idx="682">
                  <c:v>15.227385874945202</c:v>
                </c:pt>
                <c:pt idx="683">
                  <c:v>15.2170190577787</c:v>
                </c:pt>
                <c:pt idx="684">
                  <c:v>15.2065089022599</c:v>
                </c:pt>
                <c:pt idx="685">
                  <c:v>15.195856697428011</c:v>
                </c:pt>
                <c:pt idx="686">
                  <c:v>15.1850637353983</c:v>
                </c:pt>
                <c:pt idx="687">
                  <c:v>15.1741313113126</c:v>
                </c:pt>
                <c:pt idx="688">
                  <c:v>15.163060723289499</c:v>
                </c:pt>
                <c:pt idx="689">
                  <c:v>15.151853272374399</c:v>
                </c:pt>
                <c:pt idx="690">
                  <c:v>15.140510262490498</c:v>
                </c:pt>
                <c:pt idx="691">
                  <c:v>15.129033000389002</c:v>
                </c:pt>
                <c:pt idx="692">
                  <c:v>15.117422795598699</c:v>
                </c:pt>
                <c:pt idx="693">
                  <c:v>15.1056809603778</c:v>
                </c:pt>
                <c:pt idx="694">
                  <c:v>15.093808809662907</c:v>
                </c:pt>
                <c:pt idx="695">
                  <c:v>15.081807661020299</c:v>
                </c:pt>
                <c:pt idx="696">
                  <c:v>15.069678834595599</c:v>
                </c:pt>
                <c:pt idx="697">
                  <c:v>15.057423653064907</c:v>
                </c:pt>
                <c:pt idx="698">
                  <c:v>15.045043441584401</c:v>
                </c:pt>
                <c:pt idx="699">
                  <c:v>15.032539527741314</c:v>
                </c:pt>
                <c:pt idx="700">
                  <c:v>15.0199132415039</c:v>
                </c:pt>
                <c:pt idx="701">
                  <c:v>15.007165915171999</c:v>
                </c:pt>
                <c:pt idx="702">
                  <c:v>14.994298883327501</c:v>
                </c:pt>
                <c:pt idx="703">
                  <c:v>14.981313482784298</c:v>
                </c:pt>
                <c:pt idx="704">
                  <c:v>14.968211052539099</c:v>
                </c:pt>
                <c:pt idx="705">
                  <c:v>14.954992933721504</c:v>
                </c:pt>
                <c:pt idx="706">
                  <c:v>14.941660469544701</c:v>
                </c:pt>
                <c:pt idx="707">
                  <c:v>14.928215005255201</c:v>
                </c:pt>
                <c:pt idx="708">
                  <c:v>14.914657888084207</c:v>
                </c:pt>
                <c:pt idx="709">
                  <c:v>14.9009904671969</c:v>
                </c:pt>
                <c:pt idx="710">
                  <c:v>14.887214093643607</c:v>
                </c:pt>
                <c:pt idx="711">
                  <c:v>14.8733301203095</c:v>
                </c:pt>
                <c:pt idx="712">
                  <c:v>14.859339901865807</c:v>
                </c:pt>
                <c:pt idx="713">
                  <c:v>14.845244794719306</c:v>
                </c:pt>
                <c:pt idx="714">
                  <c:v>14.831046156963307</c:v>
                </c:pt>
                <c:pt idx="715">
                  <c:v>14.816745348327707</c:v>
                </c:pt>
                <c:pt idx="716">
                  <c:v>14.8023437301295</c:v>
                </c:pt>
                <c:pt idx="717">
                  <c:v>14.787842665223099</c:v>
                </c:pt>
                <c:pt idx="718">
                  <c:v>14.773243517950499</c:v>
                </c:pt>
                <c:pt idx="719">
                  <c:v>14.758547654092</c:v>
                </c:pt>
                <c:pt idx="720">
                  <c:v>14.743756440816398</c:v>
                </c:pt>
                <c:pt idx="721">
                  <c:v>14.728871246631586</c:v>
                </c:pt>
                <c:pt idx="722">
                  <c:v>14.713893441334298</c:v>
                </c:pt>
                <c:pt idx="723">
                  <c:v>14.6988243959612</c:v>
                </c:pt>
                <c:pt idx="724">
                  <c:v>14.683665482738698</c:v>
                </c:pt>
                <c:pt idx="725">
                  <c:v>14.6684180750336</c:v>
                </c:pt>
                <c:pt idx="726">
                  <c:v>14.653083547303707</c:v>
                </c:pt>
                <c:pt idx="727">
                  <c:v>14.6376632750474</c:v>
                </c:pt>
                <c:pt idx="728">
                  <c:v>14.622158634754999</c:v>
                </c:pt>
                <c:pt idx="729">
                  <c:v>14.606571003858399</c:v>
                </c:pt>
                <c:pt idx="730">
                  <c:v>14.590901760681591</c:v>
                </c:pt>
                <c:pt idx="731">
                  <c:v>14.5751522843914</c:v>
                </c:pt>
                <c:pt idx="732">
                  <c:v>14.5593239549474</c:v>
                </c:pt>
                <c:pt idx="733">
                  <c:v>14.543418153052301</c:v>
                </c:pt>
                <c:pt idx="734">
                  <c:v>14.527436260102611</c:v>
                </c:pt>
                <c:pt idx="735">
                  <c:v>14.511379658139001</c:v>
                </c:pt>
                <c:pt idx="736">
                  <c:v>14.495249729796306</c:v>
                </c:pt>
                <c:pt idx="737">
                  <c:v>14.479047858254107</c:v>
                </c:pt>
                <c:pt idx="738">
                  <c:v>14.462775427187402</c:v>
                </c:pt>
                <c:pt idx="739">
                  <c:v>14.446433820716207</c:v>
                </c:pt>
                <c:pt idx="740">
                  <c:v>14.430024423356798</c:v>
                </c:pt>
                <c:pt idx="741">
                  <c:v>14.4135486199715</c:v>
                </c:pt>
                <c:pt idx="742">
                  <c:v>14.3970077957191</c:v>
                </c:pt>
                <c:pt idx="743">
                  <c:v>14.380403336005712</c:v>
                </c:pt>
                <c:pt idx="744">
                  <c:v>14.363736626434411</c:v>
                </c:pt>
                <c:pt idx="745">
                  <c:v>14.347009052756</c:v>
                </c:pt>
                <c:pt idx="746">
                  <c:v>14.3302220008196</c:v>
                </c:pt>
                <c:pt idx="747">
                  <c:v>14.313376856522504</c:v>
                </c:pt>
                <c:pt idx="748">
                  <c:v>14.2964750057609</c:v>
                </c:pt>
                <c:pt idx="749">
                  <c:v>14.279517834380107</c:v>
                </c:pt>
                <c:pt idx="750">
                  <c:v>14.262506728124908</c:v>
                </c:pt>
                <c:pt idx="751">
                  <c:v>14.24544307259</c:v>
                </c:pt>
                <c:pt idx="752">
                  <c:v>14.228328253170487</c:v>
                </c:pt>
                <c:pt idx="753">
                  <c:v>14.211163655011891</c:v>
                </c:pt>
                <c:pt idx="754">
                  <c:v>14.1939506629609</c:v>
                </c:pt>
                <c:pt idx="755">
                  <c:v>14.176690661515501</c:v>
                </c:pt>
                <c:pt idx="756">
                  <c:v>14.159385034775307</c:v>
                </c:pt>
                <c:pt idx="757">
                  <c:v>14.142035166392001</c:v>
                </c:pt>
                <c:pt idx="758">
                  <c:v>14.124642439519899</c:v>
                </c:pt>
                <c:pt idx="759">
                  <c:v>14.107208236766304</c:v>
                </c:pt>
                <c:pt idx="760">
                  <c:v>14.089733940141302</c:v>
                </c:pt>
                <c:pt idx="761">
                  <c:v>14.0722209310085</c:v>
                </c:pt>
                <c:pt idx="762">
                  <c:v>14.054670590036</c:v>
                </c:pt>
                <c:pt idx="763">
                  <c:v>14.037084297145707</c:v>
                </c:pt>
                <c:pt idx="764">
                  <c:v>14.019463431464304</c:v>
                </c:pt>
                <c:pt idx="765">
                  <c:v>14.0018093712737</c:v>
                </c:pt>
                <c:pt idx="766">
                  <c:v>13.984123493960798</c:v>
                </c:pt>
                <c:pt idx="767">
                  <c:v>13.966407175968714</c:v>
                </c:pt>
                <c:pt idx="768">
                  <c:v>13.948661792746398</c:v>
                </c:pt>
                <c:pt idx="769">
                  <c:v>13.9308887186993</c:v>
                </c:pt>
                <c:pt idx="770">
                  <c:v>13.913089327139907</c:v>
                </c:pt>
                <c:pt idx="771">
                  <c:v>13.895264990237907</c:v>
                </c:pt>
                <c:pt idx="772">
                  <c:v>13.877417078970407</c:v>
                </c:pt>
                <c:pt idx="773">
                  <c:v>13.859546963072612</c:v>
                </c:pt>
                <c:pt idx="774">
                  <c:v>13.841656010988212</c:v>
                </c:pt>
                <c:pt idx="775">
                  <c:v>13.823745589819307</c:v>
                </c:pt>
                <c:pt idx="776">
                  <c:v>13.8058170652771</c:v>
                </c:pt>
                <c:pt idx="777">
                  <c:v>13.787871801632585</c:v>
                </c:pt>
                <c:pt idx="778">
                  <c:v>13.769911161666098</c:v>
                </c:pt>
                <c:pt idx="779">
                  <c:v>13.751936506618406</c:v>
                </c:pt>
                <c:pt idx="780">
                  <c:v>13.733949196140699</c:v>
                </c:pt>
                <c:pt idx="781">
                  <c:v>13.715950588245304</c:v>
                </c:pt>
                <c:pt idx="782">
                  <c:v>13.697942039255199</c:v>
                </c:pt>
                <c:pt idx="783">
                  <c:v>13.679924903756</c:v>
                </c:pt>
                <c:pt idx="784">
                  <c:v>13.661900534544307</c:v>
                </c:pt>
                <c:pt idx="785">
                  <c:v>13.643870282579698</c:v>
                </c:pt>
                <c:pt idx="786">
                  <c:v>13.625835496934499</c:v>
                </c:pt>
                <c:pt idx="787">
                  <c:v>13.607797524743702</c:v>
                </c:pt>
                <c:pt idx="788">
                  <c:v>13.589757711156199</c:v>
                </c:pt>
                <c:pt idx="789">
                  <c:v>13.571717399284704</c:v>
                </c:pt>
                <c:pt idx="790">
                  <c:v>13.5536779301557</c:v>
                </c:pt>
                <c:pt idx="791">
                  <c:v>13.535640642660599</c:v>
                </c:pt>
                <c:pt idx="792">
                  <c:v>13.517606873506011</c:v>
                </c:pt>
                <c:pt idx="793">
                  <c:v>13.499577957163211</c:v>
                </c:pt>
                <c:pt idx="794">
                  <c:v>13.4815552258195</c:v>
                </c:pt>
                <c:pt idx="795">
                  <c:v>13.463540009328414</c:v>
                </c:pt>
                <c:pt idx="796">
                  <c:v>13.445533635159507</c:v>
                </c:pt>
                <c:pt idx="797">
                  <c:v>13.427537428349407</c:v>
                </c:pt>
                <c:pt idx="798">
                  <c:v>13.409552711451704</c:v>
                </c:pt>
                <c:pt idx="799">
                  <c:v>13.391580804487411</c:v>
                </c:pt>
                <c:pt idx="800">
                  <c:v>13.373623024895902</c:v>
                </c:pt>
                <c:pt idx="801">
                  <c:v>13.35568068748422</c:v>
                </c:pt>
                <c:pt idx="802">
                  <c:v>13.3377551043782</c:v>
                </c:pt>
                <c:pt idx="803">
                  <c:v>13.319847584972907</c:v>
                </c:pt>
                <c:pt idx="804">
                  <c:v>13.3019594358825</c:v>
                </c:pt>
                <c:pt idx="805">
                  <c:v>13.284091960890885</c:v>
                </c:pt>
                <c:pt idx="806">
                  <c:v>13.266246460902</c:v>
                </c:pt>
                <c:pt idx="807">
                  <c:v>13.248424233890498</c:v>
                </c:pt>
                <c:pt idx="808">
                  <c:v>13.230626574851399</c:v>
                </c:pt>
                <c:pt idx="809">
                  <c:v>13.212854775751399</c:v>
                </c:pt>
                <c:pt idx="810">
                  <c:v>13.195110125478299</c:v>
                </c:pt>
                <c:pt idx="811">
                  <c:v>13.177393909792098</c:v>
                </c:pt>
                <c:pt idx="812">
                  <c:v>13.1597074112748</c:v>
                </c:pt>
                <c:pt idx="813">
                  <c:v>13.142051909281799</c:v>
                </c:pt>
                <c:pt idx="814">
                  <c:v>13.124428679890398</c:v>
                </c:pt>
                <c:pt idx="815">
                  <c:v>13.106838995852</c:v>
                </c:pt>
                <c:pt idx="816">
                  <c:v>13.089284126541607</c:v>
                </c:pt>
                <c:pt idx="817">
                  <c:v>13.071765337908404</c:v>
                </c:pt>
                <c:pt idx="818">
                  <c:v>13.054283892426007</c:v>
                </c:pt>
                <c:pt idx="819">
                  <c:v>13.0368410490427</c:v>
                </c:pt>
                <c:pt idx="820">
                  <c:v>13.0194380631323</c:v>
                </c:pt>
                <c:pt idx="821">
                  <c:v>13.002076186443899</c:v>
                </c:pt>
                <c:pt idx="822">
                  <c:v>12.9847566670527</c:v>
                </c:pt>
                <c:pt idx="823">
                  <c:v>12.967480749310599</c:v>
                </c:pt>
                <c:pt idx="824">
                  <c:v>12.950249673795307</c:v>
                </c:pt>
                <c:pt idx="825">
                  <c:v>12.9330646772625</c:v>
                </c:pt>
                <c:pt idx="826">
                  <c:v>12.9159269925945</c:v>
                </c:pt>
                <c:pt idx="827">
                  <c:v>12.898837848752002</c:v>
                </c:pt>
                <c:pt idx="828">
                  <c:v>12.881798470723499</c:v>
                </c:pt>
                <c:pt idx="829">
                  <c:v>12.864810079476404</c:v>
                </c:pt>
                <c:pt idx="830">
                  <c:v>12.847873891906501</c:v>
                </c:pt>
                <c:pt idx="831">
                  <c:v>12.830991120789101</c:v>
                </c:pt>
                <c:pt idx="832">
                  <c:v>12.814162974729102</c:v>
                </c:pt>
                <c:pt idx="833">
                  <c:v>12.797390658111699</c:v>
                </c:pt>
                <c:pt idx="834">
                  <c:v>12.780675371051798</c:v>
                </c:pt>
                <c:pt idx="835">
                  <c:v>12.764018309345399</c:v>
                </c:pt>
                <c:pt idx="836">
                  <c:v>12.747420664419998</c:v>
                </c:pt>
                <c:pt idx="837">
                  <c:v>12.730883623283701</c:v>
                </c:pt>
                <c:pt idx="838">
                  <c:v>12.714408368477001</c:v>
                </c:pt>
                <c:pt idx="839">
                  <c:v>12.697996078022802</c:v>
                </c:pt>
                <c:pt idx="840">
                  <c:v>12.6816479253756</c:v>
                </c:pt>
                <c:pt idx="841">
                  <c:v>12.6653650793737</c:v>
                </c:pt>
                <c:pt idx="842">
                  <c:v>12.649148704188701</c:v>
                </c:pt>
                <c:pt idx="843">
                  <c:v>12.632999959275304</c:v>
                </c:pt>
                <c:pt idx="844">
                  <c:v>12.6169199993225</c:v>
                </c:pt>
                <c:pt idx="845">
                  <c:v>12.600909974204002</c:v>
                </c:pt>
                <c:pt idx="846">
                  <c:v>12.584971028927701</c:v>
                </c:pt>
                <c:pt idx="847">
                  <c:v>12.569104303587007</c:v>
                </c:pt>
                <c:pt idx="848">
                  <c:v>12.5533109333109</c:v>
                </c:pt>
                <c:pt idx="849">
                  <c:v>12.5375920482139</c:v>
                </c:pt>
                <c:pt idx="850">
                  <c:v>12.521948773346798</c:v>
                </c:pt>
                <c:pt idx="851">
                  <c:v>12.506382228647407</c:v>
                </c:pt>
                <c:pt idx="852">
                  <c:v>12.490893528889806</c:v>
                </c:pt>
                <c:pt idx="853">
                  <c:v>12.475483783636102</c:v>
                </c:pt>
                <c:pt idx="854">
                  <c:v>12.460154097185914</c:v>
                </c:pt>
                <c:pt idx="855">
                  <c:v>12.444905568526202</c:v>
                </c:pt>
                <c:pt idx="856">
                  <c:v>12.429739291283614</c:v>
                </c:pt>
                <c:pt idx="857">
                  <c:v>12.414656353672607</c:v>
                </c:pt>
                <c:pt idx="858">
                  <c:v>12.399657838447219</c:v>
                </c:pt>
                <c:pt idx="859">
                  <c:v>12.3847448228508</c:v>
                </c:pt>
                <c:pt idx="860">
                  <c:v>12.369918378567007</c:v>
                </c:pt>
                <c:pt idx="861">
                  <c:v>12.355179571669414</c:v>
                </c:pt>
                <c:pt idx="862">
                  <c:v>12.340529462572301</c:v>
                </c:pt>
                <c:pt idx="863">
                  <c:v>12.325969105981002</c:v>
                </c:pt>
                <c:pt idx="864">
                  <c:v>12.311499550842012</c:v>
                </c:pt>
                <c:pt idx="865">
                  <c:v>12.297121840293991</c:v>
                </c:pt>
                <c:pt idx="866">
                  <c:v>12.282837011617406</c:v>
                </c:pt>
                <c:pt idx="867">
                  <c:v>12.268646096185007</c:v>
                </c:pt>
                <c:pt idx="868">
                  <c:v>12.254550119413</c:v>
                </c:pt>
                <c:pt idx="869">
                  <c:v>12.240550100710191</c:v>
                </c:pt>
                <c:pt idx="870">
                  <c:v>12.226647053428907</c:v>
                </c:pt>
                <c:pt idx="871">
                  <c:v>12.212841984816301</c:v>
                </c:pt>
                <c:pt idx="872">
                  <c:v>12.199135895962804</c:v>
                </c:pt>
                <c:pt idx="873">
                  <c:v>12.185529781753999</c:v>
                </c:pt>
                <c:pt idx="874">
                  <c:v>12.172024630820404</c:v>
                </c:pt>
                <c:pt idx="875">
                  <c:v>12.158621425488098</c:v>
                </c:pt>
                <c:pt idx="876">
                  <c:v>12.145321141728694</c:v>
                </c:pt>
                <c:pt idx="877">
                  <c:v>12.132124749110298</c:v>
                </c:pt>
                <c:pt idx="878">
                  <c:v>12.119033210747007</c:v>
                </c:pt>
                <c:pt idx="879">
                  <c:v>12.106047483250192</c:v>
                </c:pt>
                <c:pt idx="880">
                  <c:v>12.093168516678499</c:v>
                </c:pt>
                <c:pt idx="881">
                  <c:v>12.080397254488007</c:v>
                </c:pt>
                <c:pt idx="882">
                  <c:v>12.067734633482408</c:v>
                </c:pt>
                <c:pt idx="883">
                  <c:v>12.055181583764607</c:v>
                </c:pt>
                <c:pt idx="884">
                  <c:v>12.042739028685807</c:v>
                </c:pt>
                <c:pt idx="885">
                  <c:v>12.0304078847958</c:v>
                </c:pt>
                <c:pt idx="886">
                  <c:v>12.018189061794398</c:v>
                </c:pt>
                <c:pt idx="887">
                  <c:v>12.006083462481499</c:v>
                </c:pt>
                <c:pt idx="888">
                  <c:v>11.9940919827062</c:v>
                </c:pt>
                <c:pt idx="889">
                  <c:v>11.982215511319007</c:v>
                </c:pt>
                <c:pt idx="890">
                  <c:v>11.970454930121011</c:v>
                </c:pt>
                <c:pt idx="891">
                  <c:v>11.958811113814399</c:v>
                </c:pt>
                <c:pt idx="892">
                  <c:v>11.947284929953501</c:v>
                </c:pt>
                <c:pt idx="893">
                  <c:v>11.935877238894307</c:v>
                </c:pt>
                <c:pt idx="894">
                  <c:v>11.924588893745106</c:v>
                </c:pt>
                <c:pt idx="895">
                  <c:v>11.913420740317099</c:v>
                </c:pt>
                <c:pt idx="896">
                  <c:v>11.902373617075099</c:v>
                </c:pt>
                <c:pt idx="897">
                  <c:v>11.891448355086107</c:v>
                </c:pt>
                <c:pt idx="898">
                  <c:v>11.880645777972306</c:v>
                </c:pt>
                <c:pt idx="899">
                  <c:v>11.869966701859402</c:v>
                </c:pt>
                <c:pt idx="900">
                  <c:v>11.859411935327916</c:v>
                </c:pt>
                <c:pt idx="901">
                  <c:v>11.848982279362907</c:v>
                </c:pt>
                <c:pt idx="902">
                  <c:v>11.838678527305499</c:v>
                </c:pt>
                <c:pt idx="903">
                  <c:v>11.828501464801898</c:v>
                </c:pt>
                <c:pt idx="904">
                  <c:v>11.818451869754499</c:v>
                </c:pt>
                <c:pt idx="905">
                  <c:v>11.808530512272212</c:v>
                </c:pt>
                <c:pt idx="906">
                  <c:v>11.798738154620898</c:v>
                </c:pt>
                <c:pt idx="907">
                  <c:v>11.789075551172798</c:v>
                </c:pt>
                <c:pt idx="908">
                  <c:v>11.779543448359</c:v>
                </c:pt>
                <c:pt idx="909">
                  <c:v>11.770142584617204</c:v>
                </c:pt>
                <c:pt idx="910">
                  <c:v>11.760873690344001</c:v>
                </c:pt>
                <c:pt idx="911">
                  <c:v>11.7517374878444</c:v>
                </c:pt>
                <c:pt idx="912">
                  <c:v>11.7427346912825</c:v>
                </c:pt>
                <c:pt idx="913">
                  <c:v>11.733866006632001</c:v>
                </c:pt>
                <c:pt idx="914">
                  <c:v>11.725132131625907</c:v>
                </c:pt>
                <c:pt idx="915">
                  <c:v>11.716533755707207</c:v>
                </c:pt>
                <c:pt idx="916">
                  <c:v>11.708071559979798</c:v>
                </c:pt>
                <c:pt idx="917">
                  <c:v>11.699746217158314</c:v>
                </c:pt>
                <c:pt idx="918">
                  <c:v>11.6915583915182</c:v>
                </c:pt>
                <c:pt idx="919">
                  <c:v>11.683508738847006</c:v>
                </c:pt>
                <c:pt idx="920">
                  <c:v>11.675597906393907</c:v>
                </c:pt>
                <c:pt idx="921">
                  <c:v>11.667826532820307</c:v>
                </c:pt>
                <c:pt idx="922">
                  <c:v>11.6601952481503</c:v>
                </c:pt>
                <c:pt idx="923">
                  <c:v>11.652704673721107</c:v>
                </c:pt>
                <c:pt idx="924">
                  <c:v>11.645355422133298</c:v>
                </c:pt>
                <c:pt idx="925">
                  <c:v>11.638148097201098</c:v>
                </c:pt>
                <c:pt idx="926">
                  <c:v>11.631083293903499</c:v>
                </c:pt>
                <c:pt idx="927">
                  <c:v>11.624161598332698</c:v>
                </c:pt>
                <c:pt idx="928">
                  <c:v>11.617383587647099</c:v>
                </c:pt>
                <c:pt idx="929">
                  <c:v>11.6107498300195</c:v>
                </c:pt>
                <c:pt idx="930">
                  <c:v>11.604260884588401</c:v>
                </c:pt>
                <c:pt idx="931">
                  <c:v>11.597917301408801</c:v>
                </c:pt>
                <c:pt idx="932">
                  <c:v>11.591719621401401</c:v>
                </c:pt>
                <c:pt idx="933">
                  <c:v>11.585668376303607</c:v>
                </c:pt>
                <c:pt idx="934">
                  <c:v>11.579764088620404</c:v>
                </c:pt>
                <c:pt idx="935">
                  <c:v>11.574007271574002</c:v>
                </c:pt>
                <c:pt idx="936">
                  <c:v>11.568398429053893</c:v>
                </c:pt>
                <c:pt idx="937">
                  <c:v>11.562938055568612</c:v>
                </c:pt>
                <c:pt idx="938">
                  <c:v>11.557626636194804</c:v>
                </c:pt>
                <c:pt idx="939">
                  <c:v>11.552464646527508</c:v>
                </c:pt>
                <c:pt idx="940">
                  <c:v>11.547452552632</c:v>
                </c:pt>
                <c:pt idx="941">
                  <c:v>11.542590810992706</c:v>
                </c:pt>
                <c:pt idx="942">
                  <c:v>11.537879868463399</c:v>
                </c:pt>
                <c:pt idx="943">
                  <c:v>11.533320162219693</c:v>
                </c:pt>
                <c:pt idx="944">
                  <c:v>11.5289121197066</c:v>
                </c:pt>
                <c:pt idx="945">
                  <c:v>11.524656158590902</c:v>
                </c:pt>
                <c:pt idx="946">
                  <c:v>11.5205526867106</c:v>
                </c:pt>
                <c:pt idx="947">
                  <c:v>11.516602102026004</c:v>
                </c:pt>
                <c:pt idx="948">
                  <c:v>11.512804792568804</c:v>
                </c:pt>
                <c:pt idx="949">
                  <c:v>11.509161136393798</c:v>
                </c:pt>
                <c:pt idx="950">
                  <c:v>11.505671501529006</c:v>
                </c:pt>
                <c:pt idx="951">
                  <c:v>11.502336245924507</c:v>
                </c:pt>
                <c:pt idx="952">
                  <c:v>11.499155717405907</c:v>
                </c:pt>
                <c:pt idx="953">
                  <c:v>11.496130253621507</c:v>
                </c:pt>
                <c:pt idx="954">
                  <c:v>11.493260181993698</c:v>
                </c:pt>
                <c:pt idx="955">
                  <c:v>11.490545819671507</c:v>
                </c:pt>
                <c:pt idx="956">
                  <c:v>11.4879874734771</c:v>
                </c:pt>
                <c:pt idx="957">
                  <c:v>11.485585439859111</c:v>
                </c:pt>
                <c:pt idx="958">
                  <c:v>11.4833400048421</c:v>
                </c:pt>
                <c:pt idx="959">
                  <c:v>11.481251443976394</c:v>
                </c:pt>
                <c:pt idx="960">
                  <c:v>11.4793200222894</c:v>
                </c:pt>
                <c:pt idx="961">
                  <c:v>11.477545994235307</c:v>
                </c:pt>
                <c:pt idx="962">
                  <c:v>11.475929603645307</c:v>
                </c:pt>
                <c:pt idx="963">
                  <c:v>11.474471083679099</c:v>
                </c:pt>
                <c:pt idx="964">
                  <c:v>11.473170656773799</c:v>
                </c:pt>
                <c:pt idx="965">
                  <c:v>11.472028534594607</c:v>
                </c:pt>
                <c:pt idx="966">
                  <c:v>11.471044917987012</c:v>
                </c:pt>
                <c:pt idx="967">
                  <c:v>11.470219996924406</c:v>
                </c:pt>
                <c:pt idx="968">
                  <c:v>11.469553950459908</c:v>
                </c:pt>
                <c:pt idx="969">
                  <c:v>11.469046946676507</c:v>
                </c:pt>
                <c:pt idx="970">
                  <c:v>11.4686991426384</c:v>
                </c:pt>
                <c:pt idx="971">
                  <c:v>11.468510684339099</c:v>
                </c:pt>
                <c:pt idx="972">
                  <c:v>11.4684817066536</c:v>
                </c:pt>
                <c:pt idx="973">
                  <c:v>11.468612333289308</c:v>
                </c:pt>
                <c:pt idx="974">
                  <c:v>11.4689026767333</c:v>
                </c:pt>
                <c:pt idx="975">
                  <c:v>11.469352838206916</c:v>
                </c:pt>
                <c:pt idx="976">
                  <c:v>11.4699629076125</c:v>
                </c:pt>
                <c:pt idx="977">
                  <c:v>11.470732963485807</c:v>
                </c:pt>
                <c:pt idx="978">
                  <c:v>11.471663072945899</c:v>
                </c:pt>
                <c:pt idx="979">
                  <c:v>11.472753291645107</c:v>
                </c:pt>
                <c:pt idx="980">
                  <c:v>11.4740036637199</c:v>
                </c:pt>
                <c:pt idx="981">
                  <c:v>11.475414221741111</c:v>
                </c:pt>
                <c:pt idx="982">
                  <c:v>11.476984986664407</c:v>
                </c:pt>
                <c:pt idx="983">
                  <c:v>11.478715967779999</c:v>
                </c:pt>
                <c:pt idx="984">
                  <c:v>11.4806071626635</c:v>
                </c:pt>
                <c:pt idx="985">
                  <c:v>11.482658557127216</c:v>
                </c:pt>
                <c:pt idx="986">
                  <c:v>11.484870125168801</c:v>
                </c:pt>
                <c:pt idx="987">
                  <c:v>11.487241828922199</c:v>
                </c:pt>
                <c:pt idx="988">
                  <c:v>11.489773618609506</c:v>
                </c:pt>
                <c:pt idx="989">
                  <c:v>11.492465432488506</c:v>
                </c:pt>
                <c:pt idx="990">
                  <c:v>11.4953171968054</c:v>
                </c:pt>
                <c:pt idx="991">
                  <c:v>11.498328825744901</c:v>
                </c:pt>
                <c:pt idx="992">
                  <c:v>11.501500221378604</c:v>
                </c:pt>
                <c:pt idx="993">
                  <c:v>11.504831273618199</c:v>
                </c:pt>
                <c:pt idx="994">
                  <c:v>11.508321860164092</c:v>
                </c:pt>
                <c:pt idx="995">
                  <c:v>11.511971846455491</c:v>
                </c:pt>
                <c:pt idx="996">
                  <c:v>11.5157810856225</c:v>
                </c:pt>
                <c:pt idx="997">
                  <c:v>11.519749418434607</c:v>
                </c:pt>
                <c:pt idx="998">
                  <c:v>11.5238766732522</c:v>
                </c:pt>
                <c:pt idx="999">
                  <c:v>11.528162665976398</c:v>
                </c:pt>
                <c:pt idx="1000">
                  <c:v>11.5326071999998</c:v>
                </c:pt>
                <c:pt idx="1001">
                  <c:v>11.537210066156398</c:v>
                </c:pt>
                <c:pt idx="1002">
                  <c:v>11.541971042672582</c:v>
                </c:pt>
                <c:pt idx="1003">
                  <c:v>11.546889895117006</c:v>
                </c:pt>
                <c:pt idx="1004">
                  <c:v>11.5519663763507</c:v>
                </c:pt>
                <c:pt idx="1005">
                  <c:v>11.5572002264784</c:v>
                </c:pt>
                <c:pt idx="1006">
                  <c:v>11.562591172798102</c:v>
                </c:pt>
                <c:pt idx="1007">
                  <c:v>11.5681389297516</c:v>
                </c:pt>
                <c:pt idx="1008">
                  <c:v>11.5738431988746</c:v>
                </c:pt>
                <c:pt idx="1009">
                  <c:v>11.579703668748307</c:v>
                </c:pt>
                <c:pt idx="1010">
                  <c:v>11.585720014948008</c:v>
                </c:pt>
                <c:pt idx="1011">
                  <c:v>11.591891899994501</c:v>
                </c:pt>
                <c:pt idx="1012">
                  <c:v>11.598218973304698</c:v>
                </c:pt>
                <c:pt idx="1013">
                  <c:v>11.604700871141199</c:v>
                </c:pt>
                <c:pt idx="1014">
                  <c:v>11.611337216563207</c:v>
                </c:pt>
                <c:pt idx="1015">
                  <c:v>11.618127619376498</c:v>
                </c:pt>
                <c:pt idx="1016">
                  <c:v>11.6250716760842</c:v>
                </c:pt>
                <c:pt idx="1017">
                  <c:v>11.632168969836901</c:v>
                </c:pt>
                <c:pt idx="1018">
                  <c:v>11.639419070383207</c:v>
                </c:pt>
                <c:pt idx="1019">
                  <c:v>11.646821534019798</c:v>
                </c:pt>
                <c:pt idx="1020">
                  <c:v>11.654375903542098</c:v>
                </c:pt>
                <c:pt idx="1021">
                  <c:v>11.6620817081947</c:v>
                </c:pt>
                <c:pt idx="1022">
                  <c:v>11.669938463621101</c:v>
                </c:pt>
                <c:pt idx="1023">
                  <c:v>11.6779456718149</c:v>
                </c:pt>
                <c:pt idx="1024">
                  <c:v>11.6861028210702</c:v>
                </c:pt>
                <c:pt idx="1025">
                  <c:v>11.694409385930101</c:v>
                </c:pt>
                <c:pt idx="1026">
                  <c:v>11.702864827140004</c:v>
                </c:pt>
                <c:pt idx="1027">
                  <c:v>11.711468591596399</c:v>
                </c:pt>
                <c:pt idx="1028">
                  <c:v>11.720220112296298</c:v>
                </c:pt>
                <c:pt idx="1029">
                  <c:v>11.7291188082897</c:v>
                </c:pt>
                <c:pt idx="1030">
                  <c:v>11.738164084628698</c:v>
                </c:pt>
                <c:pt idx="1031">
                  <c:v>11.747355332317392</c:v>
                </c:pt>
                <c:pt idx="1032">
                  <c:v>11.756691928263599</c:v>
                </c:pt>
                <c:pt idx="1033">
                  <c:v>11.7661732352285</c:v>
                </c:pt>
                <c:pt idx="1034">
                  <c:v>11.7757986017769</c:v>
                </c:pt>
                <c:pt idx="1035">
                  <c:v>11.785567362227304</c:v>
                </c:pt>
                <c:pt idx="1036">
                  <c:v>11.795478836603706</c:v>
                </c:pt>
                <c:pt idx="1037">
                  <c:v>11.805532330584018</c:v>
                </c:pt>
                <c:pt idx="1038">
                  <c:v>11.8157271354521</c:v>
                </c:pt>
                <c:pt idx="1039">
                  <c:v>11.826062528046807</c:v>
                </c:pt>
                <c:pt idx="1040">
                  <c:v>11.8365377707135</c:v>
                </c:pt>
                <c:pt idx="1041">
                  <c:v>11.8471521112536</c:v>
                </c:pt>
                <c:pt idx="1042">
                  <c:v>11.8579047828754</c:v>
                </c:pt>
                <c:pt idx="1043">
                  <c:v>11.8687950041438</c:v>
                </c:pt>
                <c:pt idx="1044">
                  <c:v>11.879821978931902</c:v>
                </c:pt>
                <c:pt idx="1045">
                  <c:v>11.890984896369918</c:v>
                </c:pt>
                <c:pt idx="1046">
                  <c:v>11.902282930796211</c:v>
                </c:pt>
                <c:pt idx="1047">
                  <c:v>11.913715241709307</c:v>
                </c:pt>
                <c:pt idx="1048">
                  <c:v>11.9252809737138</c:v>
                </c:pt>
                <c:pt idx="1049">
                  <c:v>11.9369792564758</c:v>
                </c:pt>
                <c:pt idx="1050">
                  <c:v>11.948809204670798</c:v>
                </c:pt>
                <c:pt idx="1051">
                  <c:v>11.960769917933106</c:v>
                </c:pt>
                <c:pt idx="1052">
                  <c:v>11.9728604808081</c:v>
                </c:pt>
                <c:pt idx="1053">
                  <c:v>11.985079962702599</c:v>
                </c:pt>
                <c:pt idx="1054">
                  <c:v>11.9974274178337</c:v>
                </c:pt>
                <c:pt idx="1055">
                  <c:v>12.009901885179699</c:v>
                </c:pt>
                <c:pt idx="1056">
                  <c:v>12.022502388432304</c:v>
                </c:pt>
                <c:pt idx="1057">
                  <c:v>12.0352279359431</c:v>
                </c:pt>
                <c:pt idx="1058">
                  <c:v>12.048077520678193</c:v>
                </c:pt>
                <c:pt idx="1059">
                  <c:v>12.061050120165801</c:v>
                </c:pt>
                <c:pt idx="1060">
                  <c:v>12.074144696447807</c:v>
                </c:pt>
                <c:pt idx="1061">
                  <c:v>12.087360196029</c:v>
                </c:pt>
                <c:pt idx="1062">
                  <c:v>12.100695549829506</c:v>
                </c:pt>
                <c:pt idx="1063">
                  <c:v>12.114149673132999</c:v>
                </c:pt>
                <c:pt idx="1064">
                  <c:v>12.127721465537292</c:v>
                </c:pt>
                <c:pt idx="1065">
                  <c:v>12.141409810907208</c:v>
                </c:pt>
                <c:pt idx="1066">
                  <c:v>12.155213577322007</c:v>
                </c:pt>
                <c:pt idx="1067">
                  <c:v>12.169131617025611</c:v>
                </c:pt>
                <c:pt idx="1068">
                  <c:v>12.183162766380701</c:v>
                </c:pt>
                <c:pt idx="1069">
                  <c:v>12.197305845814798</c:v>
                </c:pt>
                <c:pt idx="1070">
                  <c:v>12.211559659772799</c:v>
                </c:pt>
                <c:pt idx="1071">
                  <c:v>12.2259229966674</c:v>
                </c:pt>
                <c:pt idx="1072">
                  <c:v>12.2403946288287</c:v>
                </c:pt>
                <c:pt idx="1073">
                  <c:v>12.254973312454498</c:v>
                </c:pt>
                <c:pt idx="1074">
                  <c:v>12.269657787561902</c:v>
                </c:pt>
                <c:pt idx="1075">
                  <c:v>12.2844467779355</c:v>
                </c:pt>
                <c:pt idx="1076">
                  <c:v>12.2993389910809</c:v>
                </c:pt>
                <c:pt idx="1077">
                  <c:v>12.314333118172</c:v>
                </c:pt>
                <c:pt idx="1078">
                  <c:v>12.329427834002914</c:v>
                </c:pt>
                <c:pt idx="1079">
                  <c:v>12.344621796937698</c:v>
                </c:pt>
                <c:pt idx="1080">
                  <c:v>12.359913648862006</c:v>
                </c:pt>
                <c:pt idx="1081">
                  <c:v>12.375302015131307</c:v>
                </c:pt>
                <c:pt idx="1082">
                  <c:v>12.390785504523311</c:v>
                </c:pt>
                <c:pt idx="1083">
                  <c:v>12.4063627091874</c:v>
                </c:pt>
                <c:pt idx="1084">
                  <c:v>12.422032204594611</c:v>
                </c:pt>
                <c:pt idx="1085">
                  <c:v>12.437792549489407</c:v>
                </c:pt>
                <c:pt idx="1086">
                  <c:v>12.453642285837708</c:v>
                </c:pt>
                <c:pt idx="1087">
                  <c:v>12.469579938780011</c:v>
                </c:pt>
                <c:pt idx="1088">
                  <c:v>12.485604016579316</c:v>
                </c:pt>
                <c:pt idx="1089">
                  <c:v>12.5017130105739</c:v>
                </c:pt>
                <c:pt idx="1090">
                  <c:v>12.5179053951246</c:v>
                </c:pt>
                <c:pt idx="1091">
                  <c:v>12.5341796275686</c:v>
                </c:pt>
                <c:pt idx="1092">
                  <c:v>12.550534148167111</c:v>
                </c:pt>
                <c:pt idx="1093">
                  <c:v>12.5669673800576</c:v>
                </c:pt>
                <c:pt idx="1094">
                  <c:v>12.583477729202199</c:v>
                </c:pt>
                <c:pt idx="1095">
                  <c:v>12.600063584340299</c:v>
                </c:pt>
                <c:pt idx="1096">
                  <c:v>12.6167233169372</c:v>
                </c:pt>
                <c:pt idx="1097">
                  <c:v>12.633455281134999</c:v>
                </c:pt>
                <c:pt idx="1098">
                  <c:v>12.650257813704307</c:v>
                </c:pt>
                <c:pt idx="1099">
                  <c:v>12.6671292339913</c:v>
                </c:pt>
                <c:pt idx="1100">
                  <c:v>12.684067843871601</c:v>
                </c:pt>
                <c:pt idx="1101">
                  <c:v>12.701071927699092</c:v>
                </c:pt>
                <c:pt idx="1102">
                  <c:v>12.718139752255892</c:v>
                </c:pt>
                <c:pt idx="1103">
                  <c:v>12.735269566703099</c:v>
                </c:pt>
                <c:pt idx="1104">
                  <c:v>12.752459602532802</c:v>
                </c:pt>
                <c:pt idx="1105">
                  <c:v>12.7697080735144</c:v>
                </c:pt>
                <c:pt idx="1106">
                  <c:v>12.7870131756496</c:v>
                </c:pt>
                <c:pt idx="1107">
                  <c:v>12.804373087119998</c:v>
                </c:pt>
                <c:pt idx="1108">
                  <c:v>12.821785968237204</c:v>
                </c:pt>
                <c:pt idx="1109">
                  <c:v>12.8392499613959</c:v>
                </c:pt>
                <c:pt idx="1110">
                  <c:v>12.8567631910214</c:v>
                </c:pt>
                <c:pt idx="1111">
                  <c:v>12.874323763520591</c:v>
                </c:pt>
                <c:pt idx="1112">
                  <c:v>12.891929767233492</c:v>
                </c:pt>
                <c:pt idx="1113">
                  <c:v>12.909579272383507</c:v>
                </c:pt>
                <c:pt idx="1114">
                  <c:v>12.927270331025499</c:v>
                </c:pt>
                <c:pt idx="1115">
                  <c:v>12.945000976999006</c:v>
                </c:pt>
                <c:pt idx="1116">
                  <c:v>12.962769225877407</c:v>
                </c:pt>
                <c:pt idx="1117">
                  <c:v>12.980573074917499</c:v>
                </c:pt>
                <c:pt idx="1118">
                  <c:v>12.9984105030117</c:v>
                </c:pt>
                <c:pt idx="1119">
                  <c:v>13.016279470637398</c:v>
                </c:pt>
                <c:pt idx="1120">
                  <c:v>13.034177919806099</c:v>
                </c:pt>
                <c:pt idx="1121">
                  <c:v>13.052103774015899</c:v>
                </c:pt>
                <c:pt idx="1122">
                  <c:v>13.070054938201407</c:v>
                </c:pt>
                <c:pt idx="1123">
                  <c:v>13.088029298682599</c:v>
                </c:pt>
                <c:pt idx="1124">
                  <c:v>13.106024723116798</c:v>
                </c:pt>
                <c:pt idx="1125">
                  <c:v>13.1240390604488</c:v>
                </c:pt>
                <c:pt idx="1126">
                  <c:v>13.142070140860698</c:v>
                </c:pt>
                <c:pt idx="1127">
                  <c:v>13.160115775721801</c:v>
                </c:pt>
                <c:pt idx="1128">
                  <c:v>13.178173757541201</c:v>
                </c:pt>
                <c:pt idx="1129">
                  <c:v>13.196241859915</c:v>
                </c:pt>
                <c:pt idx="1130">
                  <c:v>13.214317837479499</c:v>
                </c:pt>
                <c:pt idx="1131">
                  <c:v>13.232399425860098</c:v>
                </c:pt>
                <c:pt idx="1132">
                  <c:v>13.250484341621211</c:v>
                </c:pt>
                <c:pt idx="1133">
                  <c:v>13.268570282217892</c:v>
                </c:pt>
                <c:pt idx="1134">
                  <c:v>13.2866549259465</c:v>
                </c:pt>
                <c:pt idx="1135">
                  <c:v>13.304735931892907</c:v>
                </c:pt>
                <c:pt idx="1136">
                  <c:v>13.322810939884707</c:v>
                </c:pt>
                <c:pt idx="1137">
                  <c:v>13.3408775704414</c:v>
                </c:pt>
                <c:pt idx="1138">
                  <c:v>13.358933424724</c:v>
                </c:pt>
                <c:pt idx="1139">
                  <c:v>13.376976084485607</c:v>
                </c:pt>
                <c:pt idx="1140">
                  <c:v>13.395003112023407</c:v>
                </c:pt>
                <c:pt idx="1141">
                  <c:v>13.413012050125102</c:v>
                </c:pt>
                <c:pt idx="1142">
                  <c:v>13.431000422024498</c:v>
                </c:pt>
                <c:pt idx="1143">
                  <c:v>13.448965731347798</c:v>
                </c:pt>
                <c:pt idx="1144">
                  <c:v>13.466905462065</c:v>
                </c:pt>
                <c:pt idx="1145">
                  <c:v>13.4848170784415</c:v>
                </c:pt>
                <c:pt idx="1146">
                  <c:v>13.502698024987502</c:v>
                </c:pt>
                <c:pt idx="1147">
                  <c:v>13.520545726407304</c:v>
                </c:pt>
                <c:pt idx="1148">
                  <c:v>13.538357587552893</c:v>
                </c:pt>
                <c:pt idx="1149">
                  <c:v>13.556130993370306</c:v>
                </c:pt>
                <c:pt idx="1150">
                  <c:v>13.573863308852498</c:v>
                </c:pt>
                <c:pt idx="1151">
                  <c:v>13.591551878989907</c:v>
                </c:pt>
                <c:pt idx="1152">
                  <c:v>13.609194028719704</c:v>
                </c:pt>
                <c:pt idx="1153">
                  <c:v>13.626787062875501</c:v>
                </c:pt>
                <c:pt idx="1154">
                  <c:v>13.644328266139294</c:v>
                </c:pt>
                <c:pt idx="1155">
                  <c:v>13.661814902992498</c:v>
                </c:pt>
                <c:pt idx="1156">
                  <c:v>13.679244217663712</c:v>
                </c:pt>
                <c:pt idx="1157">
                  <c:v>13.6966134340803</c:v>
                </c:pt>
                <c:pt idx="1158">
                  <c:v>13.713919755820099</c:v>
                </c:pt>
                <c:pt idx="1159">
                  <c:v>13.731160366059191</c:v>
                </c:pt>
                <c:pt idx="1160">
                  <c:v>13.748332427525098</c:v>
                </c:pt>
                <c:pt idx="1161">
                  <c:v>13.765433082444707</c:v>
                </c:pt>
                <c:pt idx="1162">
                  <c:v>13.782459452495599</c:v>
                </c:pt>
                <c:pt idx="1163">
                  <c:v>13.799408638758004</c:v>
                </c:pt>
                <c:pt idx="1164">
                  <c:v>13.816277721661701</c:v>
                </c:pt>
                <c:pt idx="1165">
                  <c:v>13.833063760938698</c:v>
                </c:pt>
                <c:pt idx="1166">
                  <c:v>13.849763795574598</c:v>
                </c:pt>
                <c:pt idx="1167">
                  <c:v>13.8663748437568</c:v>
                </c:pt>
                <c:pt idx="1168">
                  <c:v>13.882893902823907</c:v>
                </c:pt>
                <c:pt idx="1169">
                  <c:v>13.899317949221302</c:v>
                </c:pt>
                <c:pt idx="1170">
                  <c:v>13.915643938445411</c:v>
                </c:pt>
                <c:pt idx="1171">
                  <c:v>13.931868804997098</c:v>
                </c:pt>
                <c:pt idx="1172">
                  <c:v>13.947989462333098</c:v>
                </c:pt>
                <c:pt idx="1173">
                  <c:v>13.9640028028135</c:v>
                </c:pt>
                <c:pt idx="1174">
                  <c:v>13.9799056976531</c:v>
                </c:pt>
                <c:pt idx="1175">
                  <c:v>13.995694996874311</c:v>
                </c:pt>
                <c:pt idx="1176">
                  <c:v>14.011367529254001</c:v>
                </c:pt>
                <c:pt idx="1177">
                  <c:v>14.026920102274893</c:v>
                </c:pt>
                <c:pt idx="1178">
                  <c:v>14.042349502077602</c:v>
                </c:pt>
                <c:pt idx="1179">
                  <c:v>14.057652493409106</c:v>
                </c:pt>
                <c:pt idx="1180">
                  <c:v>14.072825819572802</c:v>
                </c:pt>
                <c:pt idx="1181">
                  <c:v>14.0878662023825</c:v>
                </c:pt>
                <c:pt idx="1182">
                  <c:v>14.1027703421067</c:v>
                </c:pt>
                <c:pt idx="1183">
                  <c:v>14.117534917424408</c:v>
                </c:pt>
                <c:pt idx="1184">
                  <c:v>14.1321565853743</c:v>
                </c:pt>
                <c:pt idx="1185">
                  <c:v>14.146631981301301</c:v>
                </c:pt>
                <c:pt idx="1186">
                  <c:v>14.1609577188126</c:v>
                </c:pt>
                <c:pt idx="1187">
                  <c:v>14.175130389724211</c:v>
                </c:pt>
                <c:pt idx="1188">
                  <c:v>14.1891465640131</c:v>
                </c:pt>
                <c:pt idx="1189">
                  <c:v>14.203002789765099</c:v>
                </c:pt>
                <c:pt idx="1190">
                  <c:v>14.216695593129607</c:v>
                </c:pt>
                <c:pt idx="1191">
                  <c:v>14.230221478265591</c:v>
                </c:pt>
                <c:pt idx="1192">
                  <c:v>14.2435769272942</c:v>
                </c:pt>
                <c:pt idx="1193">
                  <c:v>14.256758400249501</c:v>
                </c:pt>
                <c:pt idx="1194">
                  <c:v>14.269762335027307</c:v>
                </c:pt>
                <c:pt idx="1195">
                  <c:v>14.2825851473358</c:v>
                </c:pt>
                <c:pt idx="1196">
                  <c:v>14.2952232306481</c:v>
                </c:pt>
                <c:pt idx="1197">
                  <c:v>14.307672956148807</c:v>
                </c:pt>
                <c:pt idx="1198">
                  <c:v>14.319930672688107</c:v>
                </c:pt>
                <c:pt idx="1199">
                  <c:v>14.331992706730301</c:v>
                </c:pt>
                <c:pt idx="1200">
                  <c:v>14.343855362303399</c:v>
                </c:pt>
                <c:pt idx="1201">
                  <c:v>14.355514920951407</c:v>
                </c:pt>
                <c:pt idx="1202">
                  <c:v>14.366967641684207</c:v>
                </c:pt>
                <c:pt idx="1203">
                  <c:v>14.378209760925101</c:v>
                </c:pt>
                <c:pt idx="1204">
                  <c:v>14.389237492467007</c:v>
                </c:pt>
                <c:pt idx="1205">
                  <c:v>14.4000470274168</c:v>
                </c:pt>
                <c:pt idx="1206">
                  <c:v>14.410634534149018</c:v>
                </c:pt>
                <c:pt idx="1207">
                  <c:v>14.4209961582561</c:v>
                </c:pt>
                <c:pt idx="1208">
                  <c:v>14.431128022497091</c:v>
                </c:pt>
                <c:pt idx="1209">
                  <c:v>14.441026226749306</c:v>
                </c:pt>
                <c:pt idx="1210">
                  <c:v>14.45068684795922</c:v>
                </c:pt>
                <c:pt idx="1211">
                  <c:v>14.460105940091299</c:v>
                </c:pt>
                <c:pt idx="1212">
                  <c:v>14.469279534079307</c:v>
                </c:pt>
                <c:pt idx="1213">
                  <c:v>14.478203637776099</c:v>
                </c:pt>
                <c:pt idx="1214">
                  <c:v>14.486874235905407</c:v>
                </c:pt>
                <c:pt idx="1215">
                  <c:v>14.495287290010102</c:v>
                </c:pt>
                <c:pt idx="1216">
                  <c:v>14.503438738404007</c:v>
                </c:pt>
                <c:pt idx="1217">
                  <c:v>14.511324496122699</c:v>
                </c:pt>
                <c:pt idx="1218">
                  <c:v>14.518940454871098</c:v>
                </c:pt>
                <c:pt idx="1219">
                  <c:v>14.526282482977498</c:v>
                </c:pt>
                <c:pt idx="1220">
                  <c:v>14.5333464253422</c:v>
                </c:pt>
                <c:pt idx="1221">
                  <c:v>14.540128103386591</c:v>
                </c:pt>
                <c:pt idx="1222">
                  <c:v>14.5466233150064</c:v>
                </c:pt>
                <c:pt idx="1223">
                  <c:v>14.552827834520212</c:v>
                </c:pt>
                <c:pt idx="1224">
                  <c:v>14.558737412618704</c:v>
                </c:pt>
                <c:pt idx="1225">
                  <c:v>14.564347776317399</c:v>
                </c:pt>
                <c:pt idx="1226">
                  <c:v>14.569654628907314</c:v>
                </c:pt>
                <c:pt idx="1227">
                  <c:v>14.5746536499018</c:v>
                </c:pt>
                <c:pt idx="1228">
                  <c:v>14.579340494990401</c:v>
                </c:pt>
                <c:pt idx="1229">
                  <c:v>14.583710795988702</c:v>
                </c:pt>
                <c:pt idx="1230">
                  <c:v>14.587760160785798</c:v>
                </c:pt>
                <c:pt idx="1231">
                  <c:v>14.591484173299907</c:v>
                </c:pt>
                <c:pt idx="1232">
                  <c:v>14.594878393423198</c:v>
                </c:pt>
                <c:pt idx="1233">
                  <c:v>14.597938356975202</c:v>
                </c:pt>
                <c:pt idx="1234">
                  <c:v>14.600659575653102</c:v>
                </c:pt>
                <c:pt idx="1235">
                  <c:v>14.603037536982107</c:v>
                </c:pt>
                <c:pt idx="1236">
                  <c:v>14.605067704263799</c:v>
                </c:pt>
                <c:pt idx="1237">
                  <c:v>14.606745516529314</c:v>
                </c:pt>
                <c:pt idx="1238">
                  <c:v>14.608066388488902</c:v>
                </c:pt>
                <c:pt idx="1239">
                  <c:v>14.609025710479498</c:v>
                </c:pt>
                <c:pt idx="1240">
                  <c:v>14.609618848419904</c:v>
                </c:pt>
                <c:pt idx="1241">
                  <c:v>14.609841143757892</c:v>
                </c:pt>
                <c:pt idx="1242">
                  <c:v>14.609687913420407</c:v>
                </c:pt>
                <c:pt idx="1243">
                  <c:v>14.6091544497661</c:v>
                </c:pt>
                <c:pt idx="1244">
                  <c:v>14.608236020533999</c:v>
                </c:pt>
                <c:pt idx="1245">
                  <c:v>14.6069278687946</c:v>
                </c:pt>
                <c:pt idx="1246">
                  <c:v>14.605225212899002</c:v>
                </c:pt>
                <c:pt idx="1247">
                  <c:v>14.603123246431998</c:v>
                </c:pt>
                <c:pt idx="1248">
                  <c:v>14.600617138159302</c:v>
                </c:pt>
                <c:pt idx="1249">
                  <c:v>14.5977020319794</c:v>
                </c:pt>
                <c:pt idx="1250">
                  <c:v>14.594373046874585</c:v>
                </c:pt>
                <c:pt idx="1251">
                  <c:v>14.590625276860004</c:v>
                </c:pt>
                <c:pt idx="1252">
                  <c:v>14.5864537909346</c:v>
                </c:pt>
                <c:pt idx="1253">
                  <c:v>14.581853633032798</c:v>
                </c:pt>
                <c:pt idx="1254">
                  <c:v>14.5768198219706</c:v>
                </c:pt>
                <c:pt idx="1255">
                  <c:v>14.5713473514017</c:v>
                </c:pt>
                <c:pt idx="1256">
                  <c:v>14.565431189764507</c:v>
                </c:pt>
                <c:pt idx="1257">
                  <c:v>14.559066280231207</c:v>
                </c:pt>
                <c:pt idx="1258">
                  <c:v>14.552247540662608</c:v>
                </c:pt>
                <c:pt idx="1259">
                  <c:v>14.544969863554494</c:v>
                </c:pt>
                <c:pt idx="1260">
                  <c:v>14.537228115988498</c:v>
                </c:pt>
                <c:pt idx="1261">
                  <c:v>14.529017139585306</c:v>
                </c:pt>
                <c:pt idx="1262">
                  <c:v>14.520331750452298</c:v>
                </c:pt>
                <c:pt idx="1263">
                  <c:v>14.511166739133699</c:v>
                </c:pt>
                <c:pt idx="1264">
                  <c:v>14.501516870563107</c:v>
                </c:pt>
                <c:pt idx="1265">
                  <c:v>14.491376884012798</c:v>
                </c:pt>
                <c:pt idx="1266">
                  <c:v>14.480741493042602</c:v>
                </c:pt>
                <c:pt idx="1267">
                  <c:v>14.469605385453207</c:v>
                </c:pt>
                <c:pt idx="1268">
                  <c:v>14.4579632232343</c:v>
                </c:pt>
                <c:pt idx="1269">
                  <c:v>14.445809642515499</c:v>
                </c:pt>
                <c:pt idx="1270">
                  <c:v>14.433139253516407</c:v>
                </c:pt>
                <c:pt idx="1271">
                  <c:v>14.4199466404988</c:v>
                </c:pt>
                <c:pt idx="1272">
                  <c:v>14.406226361714101</c:v>
                </c:pt>
                <c:pt idx="1273">
                  <c:v>14.391972949356099</c:v>
                </c:pt>
                <c:pt idx="1274">
                  <c:v>14.377180909510002</c:v>
                </c:pt>
                <c:pt idx="1275">
                  <c:v>14.3618447221031</c:v>
                </c:pt>
                <c:pt idx="1276">
                  <c:v>14.345958840856499</c:v>
                </c:pt>
                <c:pt idx="1277">
                  <c:v>14.329517693232907</c:v>
                </c:pt>
                <c:pt idx="1278">
                  <c:v>14.312515680389208</c:v>
                </c:pt>
                <c:pt idx="1279">
                  <c:v>14.294947177124699</c:v>
                </c:pt>
                <c:pt idx="1280">
                  <c:v>14.276806531834707</c:v>
                </c:pt>
                <c:pt idx="1281">
                  <c:v>14.258088066456592</c:v>
                </c:pt>
                <c:pt idx="1282">
                  <c:v>14.238786076426004</c:v>
                </c:pt>
                <c:pt idx="1283">
                  <c:v>14.2188948306203</c:v>
                </c:pt>
                <c:pt idx="1284">
                  <c:v>14.198408571312999</c:v>
                </c:pt>
                <c:pt idx="1285">
                  <c:v>14.177321514126101</c:v>
                </c:pt>
                <c:pt idx="1286">
                  <c:v>14.155627847974907</c:v>
                </c:pt>
                <c:pt idx="1287">
                  <c:v>14.133321735022191</c:v>
                </c:pt>
                <c:pt idx="1288">
                  <c:v>14.1103973106294</c:v>
                </c:pt>
                <c:pt idx="1289">
                  <c:v>14.0868486833027</c:v>
                </c:pt>
                <c:pt idx="1290">
                  <c:v>14.062669934646916</c:v>
                </c:pt>
                <c:pt idx="1291">
                  <c:v>14.0378551193169</c:v>
                </c:pt>
                <c:pt idx="1292">
                  <c:v>14.0123982649637</c:v>
                </c:pt>
                <c:pt idx="1293">
                  <c:v>13.986293372187102</c:v>
                </c:pt>
                <c:pt idx="1294">
                  <c:v>13.959534414488321</c:v>
                </c:pt>
                <c:pt idx="1295">
                  <c:v>13.9321153382157</c:v>
                </c:pt>
                <c:pt idx="1296">
                  <c:v>13.904030062518602</c:v>
                </c:pt>
                <c:pt idx="1297">
                  <c:v>13.875272479297402</c:v>
                </c:pt>
                <c:pt idx="1298">
                  <c:v>13.845836453152106</c:v>
                </c:pt>
                <c:pt idx="1299">
                  <c:v>13.815715821333304</c:v>
                </c:pt>
                <c:pt idx="1300">
                  <c:v>13.784904393695401</c:v>
                </c:pt>
                <c:pt idx="1301">
                  <c:v>13.753395952641904</c:v>
                </c:pt>
                <c:pt idx="1302">
                  <c:v>13.7211842530785</c:v>
                </c:pt>
                <c:pt idx="1303">
                  <c:v>13.688263022366593</c:v>
                </c:pt>
                <c:pt idx="1304">
                  <c:v>13.6546259602669</c:v>
                </c:pt>
                <c:pt idx="1305">
                  <c:v>13.6202667388942</c:v>
                </c:pt>
                <c:pt idx="1306">
                  <c:v>13.585179002669102</c:v>
                </c:pt>
                <c:pt idx="1307">
                  <c:v>13.549356368263799</c:v>
                </c:pt>
                <c:pt idx="1308">
                  <c:v>13.5127924245543</c:v>
                </c:pt>
                <c:pt idx="1309">
                  <c:v>13.475480732575107</c:v>
                </c:pt>
                <c:pt idx="1310">
                  <c:v>13.437414825460907</c:v>
                </c:pt>
                <c:pt idx="1311">
                  <c:v>13.398588208405407</c:v>
                </c:pt>
                <c:pt idx="1312">
                  <c:v>13.358994358607216</c:v>
                </c:pt>
                <c:pt idx="1313">
                  <c:v>13.31862672522</c:v>
                </c:pt>
                <c:pt idx="1314">
                  <c:v>13.2774787293052</c:v>
                </c:pt>
                <c:pt idx="1315">
                  <c:v>13.2355437637809</c:v>
                </c:pt>
                <c:pt idx="1316">
                  <c:v>13.192815193372498</c:v>
                </c:pt>
                <c:pt idx="1317">
                  <c:v>13.149286354562207</c:v>
                </c:pt>
                <c:pt idx="1318">
                  <c:v>13.104950555542002</c:v>
                </c:pt>
                <c:pt idx="1319">
                  <c:v>13.059801076160102</c:v>
                </c:pt>
                <c:pt idx="1320">
                  <c:v>13.013831167874798</c:v>
                </c:pt>
                <c:pt idx="1321">
                  <c:v>12.967034053704614</c:v>
                </c:pt>
                <c:pt idx="1322">
                  <c:v>12.919402928175007</c:v>
                </c:pt>
                <c:pt idx="1323">
                  <c:v>12.870930957272106</c:v>
                </c:pt>
                <c:pt idx="1324">
                  <c:v>12.8216112783937</c:v>
                </c:pt>
                <c:pt idx="1325">
                  <c:v>12.7714370002964</c:v>
                </c:pt>
                <c:pt idx="1326">
                  <c:v>12.7204012030488</c:v>
                </c:pt>
                <c:pt idx="1327">
                  <c:v>12.668496937980407</c:v>
                </c:pt>
                <c:pt idx="1328">
                  <c:v>12.615717227633002</c:v>
                </c:pt>
                <c:pt idx="1329">
                  <c:v>12.562055065709007</c:v>
                </c:pt>
                <c:pt idx="1330">
                  <c:v>12.507503417025607</c:v>
                </c:pt>
                <c:pt idx="1331">
                  <c:v>12.452055217459414</c:v>
                </c:pt>
                <c:pt idx="1332">
                  <c:v>12.395703373903611</c:v>
                </c:pt>
                <c:pt idx="1333">
                  <c:v>12.338440764213498</c:v>
                </c:pt>
                <c:pt idx="1334">
                  <c:v>12.2802602371577</c:v>
                </c:pt>
                <c:pt idx="1335">
                  <c:v>12.221154612369199</c:v>
                </c:pt>
                <c:pt idx="1336">
                  <c:v>12.161116680297299</c:v>
                </c:pt>
                <c:pt idx="1337">
                  <c:v>12.100139202153599</c:v>
                </c:pt>
                <c:pt idx="1338">
                  <c:v>12.0382149098673</c:v>
                </c:pt>
                <c:pt idx="1339">
                  <c:v>11.975336506032807</c:v>
                </c:pt>
                <c:pt idx="1340">
                  <c:v>11.9114966638595</c:v>
                </c:pt>
                <c:pt idx="1341">
                  <c:v>11.846688027124006</c:v>
                </c:pt>
                <c:pt idx="1342">
                  <c:v>11.7809032101214</c:v>
                </c:pt>
                <c:pt idx="1343">
                  <c:v>11.714134797609907</c:v>
                </c:pt>
                <c:pt idx="1344">
                  <c:v>11.646375344769298</c:v>
                </c:pt>
                <c:pt idx="1345">
                  <c:v>11.577617377146106</c:v>
                </c:pt>
                <c:pt idx="1346">
                  <c:v>11.507853390603101</c:v>
                </c:pt>
                <c:pt idx="1347">
                  <c:v>11.437075851275001</c:v>
                </c:pt>
                <c:pt idx="1348">
                  <c:v>11.3652771955137</c:v>
                </c:pt>
                <c:pt idx="1349">
                  <c:v>11.292449829840711</c:v>
                </c:pt>
                <c:pt idx="1350">
                  <c:v>11.2185861308964</c:v>
                </c:pt>
                <c:pt idx="1351">
                  <c:v>11.143678445393389</c:v>
                </c:pt>
                <c:pt idx="1352">
                  <c:v>11.067719090062306</c:v>
                </c:pt>
                <c:pt idx="1353">
                  <c:v>10.990700351607806</c:v>
                </c:pt>
                <c:pt idx="1354">
                  <c:v>10.912614486653</c:v>
                </c:pt>
                <c:pt idx="1355">
                  <c:v>10.833453721693099</c:v>
                </c:pt>
                <c:pt idx="1356">
                  <c:v>10.753210253046007</c:v>
                </c:pt>
                <c:pt idx="1357">
                  <c:v>10.671876246802302</c:v>
                </c:pt>
                <c:pt idx="1358">
                  <c:v>10.589443838773708</c:v>
                </c:pt>
                <c:pt idx="1359">
                  <c:v>10.505905134445907</c:v>
                </c:pt>
                <c:pt idx="1360">
                  <c:v>10.421252208929404</c:v>
                </c:pt>
                <c:pt idx="1361">
                  <c:v>10.335477106905607</c:v>
                </c:pt>
                <c:pt idx="1362">
                  <c:v>10.248571842582585</c:v>
                </c:pt>
                <c:pt idx="1363">
                  <c:v>10.160528399642002</c:v>
                </c:pt>
                <c:pt idx="1364">
                  <c:v>10.0713387311894</c:v>
                </c:pt>
                <c:pt idx="1365">
                  <c:v>9.9809947597071478</c:v>
                </c:pt>
                <c:pt idx="1366">
                  <c:v>9.8894883770037119</c:v>
                </c:pt>
                <c:pt idx="1367">
                  <c:v>9.7968114441609124</c:v>
                </c:pt>
                <c:pt idx="1368">
                  <c:v>9.7029557914901616</c:v>
                </c:pt>
                <c:pt idx="1369">
                  <c:v>9.6079132184769804</c:v>
                </c:pt>
                <c:pt idx="1370">
                  <c:v>9.5116754937351793</c:v>
                </c:pt>
                <c:pt idx="1371">
                  <c:v>9.4142343549559708</c:v>
                </c:pt>
                <c:pt idx="1372">
                  <c:v>9.3155815088584522</c:v>
                </c:pt>
                <c:pt idx="1373">
                  <c:v>9.2157086311402292</c:v>
                </c:pt>
                <c:pt idx="1374">
                  <c:v>9.114607366426128</c:v>
                </c:pt>
                <c:pt idx="1375">
                  <c:v>9.0122693282223594</c:v>
                </c:pt>
                <c:pt idx="1376">
                  <c:v>8.9086860988612315</c:v>
                </c:pt>
                <c:pt idx="1377">
                  <c:v>8.8038492294568975</c:v>
                </c:pt>
                <c:pt idx="1378">
                  <c:v>8.6977502398545905</c:v>
                </c:pt>
                <c:pt idx="1379">
                  <c:v>8.5903806185764306</c:v>
                </c:pt>
                <c:pt idx="1380">
                  <c:v>8.4817318227784995</c:v>
                </c:pt>
                <c:pt idx="1381">
                  <c:v>8.371795278196922</c:v>
                </c:pt>
                <c:pt idx="1382">
                  <c:v>8.2605623790986478</c:v>
                </c:pt>
                <c:pt idx="1383">
                  <c:v>8.1480244882328439</c:v>
                </c:pt>
                <c:pt idx="1384">
                  <c:v>8.0341729367828183</c:v>
                </c:pt>
                <c:pt idx="1385">
                  <c:v>7.9189990243114199</c:v>
                </c:pt>
                <c:pt idx="1386">
                  <c:v>7.8024940187160858</c:v>
                </c:pt>
                <c:pt idx="1387">
                  <c:v>7.6846491561789563</c:v>
                </c:pt>
                <c:pt idx="1388">
                  <c:v>7.5654556411118961</c:v>
                </c:pt>
                <c:pt idx="1389">
                  <c:v>7.4449046461153436</c:v>
                </c:pt>
                <c:pt idx="1390">
                  <c:v>7.3229873119214348</c:v>
                </c:pt>
                <c:pt idx="1391">
                  <c:v>7.1996947473479764</c:v>
                </c:pt>
                <c:pt idx="1392">
                  <c:v>7.0750180292471603</c:v>
                </c:pt>
                <c:pt idx="1393">
                  <c:v>6.9489482024590004</c:v>
                </c:pt>
                <c:pt idx="1394">
                  <c:v>6.8214762797560526</c:v>
                </c:pt>
                <c:pt idx="1395">
                  <c:v>6.6925932417997958</c:v>
                </c:pt>
                <c:pt idx="1396">
                  <c:v>6.5622900370882675</c:v>
                </c:pt>
                <c:pt idx="1397">
                  <c:v>6.4305575819043641</c:v>
                </c:pt>
                <c:pt idx="1398">
                  <c:v>6.2973867602698466</c:v>
                </c:pt>
                <c:pt idx="1399">
                  <c:v>6.1627684238957086</c:v>
                </c:pt>
                <c:pt idx="1400">
                  <c:v>6.0266933921269636</c:v>
                </c:pt>
                <c:pt idx="1401">
                  <c:v>5.8891524519019498</c:v>
                </c:pt>
                <c:pt idx="1402">
                  <c:v>5.7501363576948297</c:v>
                </c:pt>
                <c:pt idx="1403">
                  <c:v>5.6096358314687285</c:v>
                </c:pt>
                <c:pt idx="1404">
                  <c:v>5.4676415626292485</c:v>
                </c:pt>
                <c:pt idx="1405">
                  <c:v>5.3241442079685912</c:v>
                </c:pt>
                <c:pt idx="1406">
                  <c:v>5.1791343916200798</c:v>
                </c:pt>
                <c:pt idx="1407">
                  <c:v>5.0326027050098672</c:v>
                </c:pt>
                <c:pt idx="1408">
                  <c:v>4.8845397068034062</c:v>
                </c:pt>
                <c:pt idx="1409">
                  <c:v>4.7349359228563461</c:v>
                </c:pt>
                <c:pt idx="1410">
                  <c:v>4.5837818461700062</c:v>
                </c:pt>
                <c:pt idx="1411">
                  <c:v>4.4310679368339336</c:v>
                </c:pt>
                <c:pt idx="1412">
                  <c:v>4.2767846219806902</c:v>
                </c:pt>
                <c:pt idx="1413">
                  <c:v>4.1209222957386995</c:v>
                </c:pt>
                <c:pt idx="1414">
                  <c:v>3.9634713191777999</c:v>
                </c:pt>
                <c:pt idx="1415">
                  <c:v>3.8044220202583481</c:v>
                </c:pt>
                <c:pt idx="1416">
                  <c:v>3.6437646937916202</c:v>
                </c:pt>
                <c:pt idx="1417">
                  <c:v>3.4814896013774299</c:v>
                </c:pt>
                <c:pt idx="1418">
                  <c:v>3.3175869713608281</c:v>
                </c:pt>
                <c:pt idx="1419">
                  <c:v>3.1520469987863882</c:v>
                </c:pt>
                <c:pt idx="1420">
                  <c:v>2.9848598453389399</c:v>
                </c:pt>
                <c:pt idx="1421">
                  <c:v>2.8160156393008955</c:v>
                </c:pt>
                <c:pt idx="1422">
                  <c:v>2.6455044755033201</c:v>
                </c:pt>
                <c:pt idx="1423">
                  <c:v>2.4733164152703302</c:v>
                </c:pt>
                <c:pt idx="1424">
                  <c:v>2.2994414863736381</c:v>
                </c:pt>
                <c:pt idx="1425">
                  <c:v>2.1238696829850499</c:v>
                </c:pt>
                <c:pt idx="1426">
                  <c:v>1.9465909656209501</c:v>
                </c:pt>
                <c:pt idx="1427">
                  <c:v>1.76759526109573</c:v>
                </c:pt>
                <c:pt idx="1428">
                  <c:v>1.5868724624756301</c:v>
                </c:pt>
                <c:pt idx="1429">
                  <c:v>1.4044124290214008</c:v>
                </c:pt>
                <c:pt idx="1430">
                  <c:v>1.2202049861449198</c:v>
                </c:pt>
                <c:pt idx="1431">
                  <c:v>1.03423992535903</c:v>
                </c:pt>
                <c:pt idx="1432">
                  <c:v>0.8465070042226166</c:v>
                </c:pt>
                <c:pt idx="1433">
                  <c:v>0.65699594629824376</c:v>
                </c:pt>
                <c:pt idx="1434">
                  <c:v>0.46569644109875102</c:v>
                </c:pt>
                <c:pt idx="1435">
                  <c:v>0.27259814403514593</c:v>
                </c:pt>
                <c:pt idx="1436">
                  <c:v>7.7690676371767894E-2</c:v>
                </c:pt>
                <c:pt idx="1437">
                  <c:v>-0.11903637482340899</c:v>
                </c:pt>
                <c:pt idx="1438">
                  <c:v>-0.31759345673468198</c:v>
                </c:pt>
                <c:pt idx="1439">
                  <c:v>-0.51799105084074504</c:v>
                </c:pt>
              </c:numCache>
            </c:numRef>
          </c:yVal>
        </c:ser>
        <c:ser>
          <c:idx val="8"/>
          <c:order val="8"/>
          <c:tx>
            <c:strRef>
              <c:f>'WeekDays Info'!$J$1</c:f>
              <c:strCache>
                <c:ptCount val="1"/>
                <c:pt idx="0">
                  <c:v>13-04-2016</c:v>
                </c:pt>
              </c:strCache>
            </c:strRef>
          </c:tx>
          <c:spPr>
            <a:ln w="2222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'WeekDays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'WeekDays Info'!$J$2:$J$1441</c:f>
              <c:numCache>
                <c:formatCode>General</c:formatCode>
                <c:ptCount val="1440"/>
                <c:pt idx="0">
                  <c:v>10.531499999999907</c:v>
                </c:pt>
                <c:pt idx="1">
                  <c:v>10.3170612081783</c:v>
                </c:pt>
                <c:pt idx="2">
                  <c:v>10.104832056767007</c:v>
                </c:pt>
                <c:pt idx="3">
                  <c:v>9.8948006091397591</c:v>
                </c:pt>
                <c:pt idx="4">
                  <c:v>9.6869549650212203</c:v>
                </c:pt>
                <c:pt idx="5">
                  <c:v>9.4812832604376904</c:v>
                </c:pt>
                <c:pt idx="6">
                  <c:v>9.2777736676672902</c:v>
                </c:pt>
                <c:pt idx="7">
                  <c:v>9.0764143951902874</c:v>
                </c:pt>
                <c:pt idx="8">
                  <c:v>8.8771936876394406</c:v>
                </c:pt>
                <c:pt idx="9">
                  <c:v>8.6800998257503998</c:v>
                </c:pt>
                <c:pt idx="10">
                  <c:v>8.4851211263119986</c:v>
                </c:pt>
                <c:pt idx="11">
                  <c:v>8.2922459421165939</c:v>
                </c:pt>
                <c:pt idx="12">
                  <c:v>8.1014626619104515</c:v>
                </c:pt>
                <c:pt idx="13">
                  <c:v>7.9127597103440435</c:v>
                </c:pt>
                <c:pt idx="14">
                  <c:v>7.7261255479223463</c:v>
                </c:pt>
                <c:pt idx="15">
                  <c:v>7.5415486709553399</c:v>
                </c:pt>
                <c:pt idx="16">
                  <c:v>7.3590176115081603</c:v>
                </c:pt>
                <c:pt idx="17">
                  <c:v>7.1785209373515695</c:v>
                </c:pt>
                <c:pt idx="18">
                  <c:v>7.0000472519122399</c:v>
                </c:pt>
                <c:pt idx="19">
                  <c:v>6.8235851942231314</c:v>
                </c:pt>
                <c:pt idx="20">
                  <c:v>6.6491234388737714</c:v>
                </c:pt>
                <c:pt idx="21">
                  <c:v>6.4766506959606707</c:v>
                </c:pt>
                <c:pt idx="22">
                  <c:v>6.3061557110375963</c:v>
                </c:pt>
                <c:pt idx="23">
                  <c:v>6.1376272650659969</c:v>
                </c:pt>
                <c:pt idx="24">
                  <c:v>5.9710541743652401</c:v>
                </c:pt>
                <c:pt idx="25">
                  <c:v>5.8064252905630314</c:v>
                </c:pt>
                <c:pt idx="26">
                  <c:v>5.6437295005457075</c:v>
                </c:pt>
                <c:pt idx="27">
                  <c:v>5.4829557264086475</c:v>
                </c:pt>
                <c:pt idx="28">
                  <c:v>5.3240929254065161</c:v>
                </c:pt>
                <c:pt idx="29">
                  <c:v>5.1671300899036785</c:v>
                </c:pt>
                <c:pt idx="30">
                  <c:v>5.0120562473245158</c:v>
                </c:pt>
                <c:pt idx="31">
                  <c:v>4.8588604601037702</c:v>
                </c:pt>
                <c:pt idx="32">
                  <c:v>4.7075318256368686</c:v>
                </c:pt>
                <c:pt idx="33">
                  <c:v>4.5580594762302962</c:v>
                </c:pt>
                <c:pt idx="34">
                  <c:v>4.4104325790519363</c:v>
                </c:pt>
                <c:pt idx="35">
                  <c:v>4.2646403360813485</c:v>
                </c:pt>
                <c:pt idx="36">
                  <c:v>4.1206719840602002</c:v>
                </c:pt>
                <c:pt idx="37">
                  <c:v>3.9785167944425401</c:v>
                </c:pt>
                <c:pt idx="38">
                  <c:v>3.8381640733451881</c:v>
                </c:pt>
                <c:pt idx="39">
                  <c:v>3.6996031614980187</c:v>
                </c:pt>
                <c:pt idx="40">
                  <c:v>3.5628234341943679</c:v>
                </c:pt>
                <c:pt idx="41">
                  <c:v>3.4278143012413218</c:v>
                </c:pt>
                <c:pt idx="42">
                  <c:v>3.2945652069100801</c:v>
                </c:pt>
                <c:pt idx="43">
                  <c:v>3.16306562988632</c:v>
                </c:pt>
                <c:pt idx="44">
                  <c:v>3.03330508322047</c:v>
                </c:pt>
                <c:pt idx="45">
                  <c:v>2.9052731142781263</c:v>
                </c:pt>
                <c:pt idx="46">
                  <c:v>2.77895930469036</c:v>
                </c:pt>
                <c:pt idx="47">
                  <c:v>2.65435327030404</c:v>
                </c:pt>
                <c:pt idx="48">
                  <c:v>2.5314446611322081</c:v>
                </c:pt>
                <c:pt idx="49">
                  <c:v>2.4102231613043998</c:v>
                </c:pt>
                <c:pt idx="50">
                  <c:v>2.290678489016988</c:v>
                </c:pt>
                <c:pt idx="51">
                  <c:v>2.1728003964835478</c:v>
                </c:pt>
                <c:pt idx="52">
                  <c:v>2.0565786698851478</c:v>
                </c:pt>
                <c:pt idx="53">
                  <c:v>1.942003129320752</c:v>
                </c:pt>
                <c:pt idx="54">
                  <c:v>1.8290636287574891</c:v>
                </c:pt>
                <c:pt idx="55">
                  <c:v>1.7177500559810699</c:v>
                </c:pt>
                <c:pt idx="56">
                  <c:v>1.6080523325460909</c:v>
                </c:pt>
                <c:pt idx="57">
                  <c:v>1.4999604137263398</c:v>
                </c:pt>
                <c:pt idx="58">
                  <c:v>1.3934642884652191</c:v>
                </c:pt>
                <c:pt idx="59">
                  <c:v>1.2885539793260214</c:v>
                </c:pt>
                <c:pt idx="60">
                  <c:v>1.1852195424423</c:v>
                </c:pt>
                <c:pt idx="61">
                  <c:v>1.0834510674681699</c:v>
                </c:pt>
                <c:pt idx="62">
                  <c:v>0.98323867752873795</c:v>
                </c:pt>
                <c:pt idx="63">
                  <c:v>0.88457252917032636</c:v>
                </c:pt>
                <c:pt idx="64">
                  <c:v>0.78744281231091395</c:v>
                </c:pt>
                <c:pt idx="65">
                  <c:v>0.69183975019041843</c:v>
                </c:pt>
                <c:pt idx="66">
                  <c:v>0.59775359932106142</c:v>
                </c:pt>
                <c:pt idx="67">
                  <c:v>0.50517464943770696</c:v>
                </c:pt>
                <c:pt idx="68">
                  <c:v>0.41409322344819671</c:v>
                </c:pt>
                <c:pt idx="69">
                  <c:v>0.32449967738369551</c:v>
                </c:pt>
                <c:pt idx="70">
                  <c:v>0.23638440034902711</c:v>
                </c:pt>
                <c:pt idx="71">
                  <c:v>0.14973781447303111</c:v>
                </c:pt>
                <c:pt idx="72">
                  <c:v>6.4550374858873369E-2</c:v>
                </c:pt>
                <c:pt idx="73">
                  <c:v>-1.9187430465571201E-2</c:v>
                </c:pt>
                <c:pt idx="74">
                  <c:v>-0.101485080597418</c:v>
                </c:pt>
                <c:pt idx="75">
                  <c:v>-0.18235202180840501</c:v>
                </c:pt>
                <c:pt idx="76">
                  <c:v>-0.26179766759456402</c:v>
                </c:pt>
                <c:pt idx="77">
                  <c:v>-0.33983139872587037</c:v>
                </c:pt>
                <c:pt idx="78">
                  <c:v>-0.41646256329591452</c:v>
                </c:pt>
                <c:pt idx="79">
                  <c:v>-0.49170047677154421</c:v>
                </c:pt>
                <c:pt idx="80">
                  <c:v>-0.56555442204254103</c:v>
                </c:pt>
                <c:pt idx="81">
                  <c:v>-0.63803364947127295</c:v>
                </c:pt>
                <c:pt idx="82">
                  <c:v>-0.70914737694233998</c:v>
                </c:pt>
                <c:pt idx="83">
                  <c:v>-0.77890478991225442</c:v>
                </c:pt>
                <c:pt idx="84">
                  <c:v>-0.84731504145908643</c:v>
                </c:pt>
                <c:pt idx="85">
                  <c:v>-0.91438725233212603</c:v>
                </c:pt>
                <c:pt idx="86">
                  <c:v>-0.98013051100153759</c:v>
                </c:pt>
                <c:pt idx="87">
                  <c:v>-1.0445538737080309</c:v>
                </c:pt>
                <c:pt idx="88">
                  <c:v>-1.10766636451251</c:v>
                </c:pt>
                <c:pt idx="89">
                  <c:v>-1.1694769753457301</c:v>
                </c:pt>
                <c:pt idx="90">
                  <c:v>-1.2299946660579681</c:v>
                </c:pt>
                <c:pt idx="91">
                  <c:v>-1.28922836446867</c:v>
                </c:pt>
                <c:pt idx="92">
                  <c:v>-1.3471869664161109</c:v>
                </c:pt>
                <c:pt idx="93">
                  <c:v>-1.4038793358070587</c:v>
                </c:pt>
                <c:pt idx="94">
                  <c:v>-1.4593143046664299</c:v>
                </c:pt>
                <c:pt idx="95">
                  <c:v>-1.5135006731869598</c:v>
                </c:pt>
                <c:pt idx="96">
                  <c:v>-1.5664472097788409</c:v>
                </c:pt>
                <c:pt idx="97">
                  <c:v>-1.6181626511193798</c:v>
                </c:pt>
                <c:pt idx="98">
                  <c:v>-1.6686557022027109</c:v>
                </c:pt>
                <c:pt idx="99">
                  <c:v>-1.7179350363893591</c:v>
                </c:pt>
                <c:pt idx="100">
                  <c:v>-1.7660092954559992</c:v>
                </c:pt>
                <c:pt idx="101">
                  <c:v>-1.8128870896450309</c:v>
                </c:pt>
                <c:pt idx="102">
                  <c:v>-1.8585769977142899</c:v>
                </c:pt>
                <c:pt idx="103">
                  <c:v>-1.9030875669867127</c:v>
                </c:pt>
                <c:pt idx="104">
                  <c:v>-1.9464273133999199</c:v>
                </c:pt>
                <c:pt idx="105">
                  <c:v>-1.9886047215560012</c:v>
                </c:pt>
                <c:pt idx="106">
                  <c:v>-2.0296282447710401</c:v>
                </c:pt>
                <c:pt idx="107">
                  <c:v>-2.0695063051248681</c:v>
                </c:pt>
                <c:pt idx="108">
                  <c:v>-2.1082472935106797</c:v>
                </c:pt>
                <c:pt idx="109">
                  <c:v>-2.145859569684708</c:v>
                </c:pt>
                <c:pt idx="110">
                  <c:v>-2.18235146231588</c:v>
                </c:pt>
                <c:pt idx="111">
                  <c:v>-2.2177312690354629</c:v>
                </c:pt>
                <c:pt idx="112">
                  <c:v>-2.2520072564867299</c:v>
                </c:pt>
                <c:pt idx="113">
                  <c:v>-2.2851876603746519</c:v>
                </c:pt>
                <c:pt idx="114">
                  <c:v>-2.3172806855154882</c:v>
                </c:pt>
                <c:pt idx="115">
                  <c:v>-2.3482945058865212</c:v>
                </c:pt>
                <c:pt idx="116">
                  <c:v>-2.37823726467564</c:v>
                </c:pt>
                <c:pt idx="117">
                  <c:v>-2.4071170743310719</c:v>
                </c:pt>
                <c:pt idx="118">
                  <c:v>-2.4349420166109881</c:v>
                </c:pt>
                <c:pt idx="119">
                  <c:v>-2.4617201426331898</c:v>
                </c:pt>
                <c:pt idx="120">
                  <c:v>-2.4874594729247481</c:v>
                </c:pt>
                <c:pt idx="121">
                  <c:v>-2.51216799747169</c:v>
                </c:pt>
                <c:pt idx="122">
                  <c:v>-2.5358536757686174</c:v>
                </c:pt>
                <c:pt idx="123">
                  <c:v>-2.5585244368684199</c:v>
                </c:pt>
                <c:pt idx="124">
                  <c:v>-2.58018817943187</c:v>
                </c:pt>
                <c:pt idx="125">
                  <c:v>-2.6008527717773418</c:v>
                </c:pt>
                <c:pt idx="126">
                  <c:v>-2.6205260519304341</c:v>
                </c:pt>
                <c:pt idx="127">
                  <c:v>-2.6392158276736182</c:v>
                </c:pt>
                <c:pt idx="128">
                  <c:v>-2.6569298765959601</c:v>
                </c:pt>
                <c:pt idx="129">
                  <c:v>-2.6736759461427</c:v>
                </c:pt>
                <c:pt idx="130">
                  <c:v>-2.6894617536649719</c:v>
                </c:pt>
                <c:pt idx="131">
                  <c:v>-2.7042949864693919</c:v>
                </c:pt>
                <c:pt idx="132">
                  <c:v>-2.7181833018678319</c:v>
                </c:pt>
                <c:pt idx="133">
                  <c:v>-2.7311343272269619</c:v>
                </c:pt>
                <c:pt idx="134">
                  <c:v>-2.7431556600179618</c:v>
                </c:pt>
                <c:pt idx="135">
                  <c:v>-2.7542548678661802</c:v>
                </c:pt>
                <c:pt idx="136">
                  <c:v>-2.7644394886008099</c:v>
                </c:pt>
                <c:pt idx="137">
                  <c:v>-2.7737170303044918</c:v>
                </c:pt>
                <c:pt idx="138">
                  <c:v>-2.7820949713630099</c:v>
                </c:pt>
                <c:pt idx="139">
                  <c:v>-2.7895807605149829</c:v>
                </c:pt>
                <c:pt idx="140">
                  <c:v>-2.7961818169014419</c:v>
                </c:pt>
                <c:pt idx="141">
                  <c:v>-2.8019055301155484</c:v>
                </c:pt>
                <c:pt idx="142">
                  <c:v>-2.8067592602522797</c:v>
                </c:pt>
                <c:pt idx="143">
                  <c:v>-2.8107503379579901</c:v>
                </c:pt>
                <c:pt idx="144">
                  <c:v>-2.8138860644801484</c:v>
                </c:pt>
                <c:pt idx="145">
                  <c:v>-2.816173711717</c:v>
                </c:pt>
                <c:pt idx="146">
                  <c:v>-2.81762052226716</c:v>
                </c:pt>
                <c:pt idx="147">
                  <c:v>-2.8182337094793501</c:v>
                </c:pt>
                <c:pt idx="148">
                  <c:v>-2.818020457502</c:v>
                </c:pt>
                <c:pt idx="149">
                  <c:v>-2.8169879213329199</c:v>
                </c:pt>
                <c:pt idx="150">
                  <c:v>-2.8151432268689982</c:v>
                </c:pt>
                <c:pt idx="151">
                  <c:v>-2.8124934709557974</c:v>
                </c:pt>
                <c:pt idx="152">
                  <c:v>-2.8090457214372582</c:v>
                </c:pt>
                <c:pt idx="153">
                  <c:v>-2.8048070172053601</c:v>
                </c:pt>
                <c:pt idx="154">
                  <c:v>-2.7997843682497212</c:v>
                </c:pt>
                <c:pt idx="155">
                  <c:v>-2.7939847557073447</c:v>
                </c:pt>
                <c:pt idx="156">
                  <c:v>-2.7874151319122098</c:v>
                </c:pt>
                <c:pt idx="157">
                  <c:v>-2.7800824204449599</c:v>
                </c:pt>
                <c:pt idx="158">
                  <c:v>-2.7719935161825817</c:v>
                </c:pt>
                <c:pt idx="159">
                  <c:v>-2.7631552853479819</c:v>
                </c:pt>
                <c:pt idx="160">
                  <c:v>-2.7535745655597519</c:v>
                </c:pt>
                <c:pt idx="161">
                  <c:v>-2.7432581658817501</c:v>
                </c:pt>
                <c:pt idx="162">
                  <c:v>-2.7322128668728101</c:v>
                </c:pt>
                <c:pt idx="163">
                  <c:v>-2.72044542063635</c:v>
                </c:pt>
                <c:pt idx="164">
                  <c:v>-2.7079625508701017</c:v>
                </c:pt>
                <c:pt idx="165">
                  <c:v>-2.6947709529156811</c:v>
                </c:pt>
                <c:pt idx="166">
                  <c:v>-2.6808772938083099</c:v>
                </c:pt>
                <c:pt idx="167">
                  <c:v>-2.6662882123264717</c:v>
                </c:pt>
                <c:pt idx="168">
                  <c:v>-2.6510103190415397</c:v>
                </c:pt>
                <c:pt idx="169">
                  <c:v>-2.63505019636745</c:v>
                </c:pt>
                <c:pt idx="170">
                  <c:v>-2.6184143986103718</c:v>
                </c:pt>
                <c:pt idx="171">
                  <c:v>-2.6011094520183717</c:v>
                </c:pt>
                <c:pt idx="172">
                  <c:v>-2.5831418548310126</c:v>
                </c:pt>
                <c:pt idx="173">
                  <c:v>-2.5645180773291099</c:v>
                </c:pt>
                <c:pt idx="174">
                  <c:v>-2.5452445618843118</c:v>
                </c:pt>
                <c:pt idx="175">
                  <c:v>-2.5253277230087798</c:v>
                </c:pt>
                <c:pt idx="176">
                  <c:v>-2.50477394740488</c:v>
                </c:pt>
                <c:pt idx="177">
                  <c:v>-2.4835895940147701</c:v>
                </c:pt>
                <c:pt idx="178">
                  <c:v>-2.4617809940701587</c:v>
                </c:pt>
                <c:pt idx="179">
                  <c:v>-2.4393544511418681</c:v>
                </c:pt>
                <c:pt idx="180">
                  <c:v>-2.4163162411895498</c:v>
                </c:pt>
                <c:pt idx="181">
                  <c:v>-2.392672612611308</c:v>
                </c:pt>
                <c:pt idx="182">
                  <c:v>-2.3684297862934098</c:v>
                </c:pt>
                <c:pt idx="183">
                  <c:v>-2.3435939556598901</c:v>
                </c:pt>
                <c:pt idx="184">
                  <c:v>-2.3181712867222299</c:v>
                </c:pt>
                <c:pt idx="185">
                  <c:v>-2.29216791812902</c:v>
                </c:pt>
                <c:pt idx="186">
                  <c:v>-2.2655899612156412</c:v>
                </c:pt>
                <c:pt idx="187">
                  <c:v>-2.2384435000538581</c:v>
                </c:pt>
                <c:pt idx="188">
                  <c:v>-2.210734591501553</c:v>
                </c:pt>
                <c:pt idx="189">
                  <c:v>-2.1824692652523412</c:v>
                </c:pt>
                <c:pt idx="190">
                  <c:v>-2.1536535238852181</c:v>
                </c:pt>
                <c:pt idx="191">
                  <c:v>-2.1242933429142812</c:v>
                </c:pt>
                <c:pt idx="192">
                  <c:v>-2.0943946708383119</c:v>
                </c:pt>
                <c:pt idx="193">
                  <c:v>-2.0639634291904798</c:v>
                </c:pt>
                <c:pt idx="194">
                  <c:v>-2.0330055125880002</c:v>
                </c:pt>
                <c:pt idx="195">
                  <c:v>-2.001526788781792</c:v>
                </c:pt>
                <c:pt idx="196">
                  <c:v>-1.96953309870608</c:v>
                </c:pt>
                <c:pt idx="197">
                  <c:v>-1.9370302565281798</c:v>
                </c:pt>
                <c:pt idx="198">
                  <c:v>-1.9040240496980101</c:v>
                </c:pt>
                <c:pt idx="199">
                  <c:v>-1.8705202389978599</c:v>
                </c:pt>
                <c:pt idx="200">
                  <c:v>-1.8365245585919998</c:v>
                </c:pt>
                <c:pt idx="201">
                  <c:v>-1.8020427160763308</c:v>
                </c:pt>
                <c:pt idx="202">
                  <c:v>-1.7670803925281098</c:v>
                </c:pt>
                <c:pt idx="203">
                  <c:v>-1.7316432425555091</c:v>
                </c:pt>
                <c:pt idx="204">
                  <c:v>-1.6957368943473499</c:v>
                </c:pt>
                <c:pt idx="205">
                  <c:v>-1.6593669497227501</c:v>
                </c:pt>
                <c:pt idx="206">
                  <c:v>-1.6225389841807309</c:v>
                </c:pt>
                <c:pt idx="207">
                  <c:v>-1.5852585469499501</c:v>
                </c:pt>
                <c:pt idx="208">
                  <c:v>-1.54753116103834</c:v>
                </c:pt>
                <c:pt idx="209">
                  <c:v>-1.50936232328271</c:v>
                </c:pt>
                <c:pt idx="210">
                  <c:v>-1.4707575043984908</c:v>
                </c:pt>
                <c:pt idx="211">
                  <c:v>-1.4317221490293091</c:v>
                </c:pt>
                <c:pt idx="212">
                  <c:v>-1.3922616757967201</c:v>
                </c:pt>
                <c:pt idx="213">
                  <c:v>-1.3523814773498299</c:v>
                </c:pt>
                <c:pt idx="214">
                  <c:v>-1.3120869204149401</c:v>
                </c:pt>
                <c:pt idx="215">
                  <c:v>-1.2713833458452599</c:v>
                </c:pt>
                <c:pt idx="216">
                  <c:v>-1.2302760686705001</c:v>
                </c:pt>
                <c:pt idx="217">
                  <c:v>-1.1887703781465808</c:v>
                </c:pt>
                <c:pt idx="218">
                  <c:v>-1.1468715378052501</c:v>
                </c:pt>
                <c:pt idx="219">
                  <c:v>-1.10458478550379</c:v>
                </c:pt>
                <c:pt idx="220">
                  <c:v>-1.0619153334746398</c:v>
                </c:pt>
                <c:pt idx="221">
                  <c:v>-1.0188683683750699</c:v>
                </c:pt>
                <c:pt idx="222">
                  <c:v>-0.97544905133683146</c:v>
                </c:pt>
                <c:pt idx="223">
                  <c:v>-0.93166251801581201</c:v>
                </c:pt>
                <c:pt idx="224">
                  <c:v>-0.8875138786417236</c:v>
                </c:pt>
                <c:pt idx="225">
                  <c:v>-0.84300821806771942</c:v>
                </c:pt>
                <c:pt idx="226">
                  <c:v>-0.79815059582009551</c:v>
                </c:pt>
                <c:pt idx="227">
                  <c:v>-0.75294604614789773</c:v>
                </c:pt>
                <c:pt idx="228">
                  <c:v>-0.70739957807264198</c:v>
                </c:pt>
                <c:pt idx="229">
                  <c:v>-0.66151617543792529</c:v>
                </c:pt>
                <c:pt idx="230">
                  <c:v>-0.61530079695909545</c:v>
                </c:pt>
                <c:pt idx="231">
                  <c:v>-0.56875837627293702</c:v>
                </c:pt>
                <c:pt idx="232">
                  <c:v>-0.52189382198729051</c:v>
                </c:pt>
                <c:pt idx="233">
                  <c:v>-0.47471201773074623</c:v>
                </c:pt>
                <c:pt idx="234">
                  <c:v>-0.42721782220225335</c:v>
                </c:pt>
                <c:pt idx="235">
                  <c:v>-0.37941606922085386</c:v>
                </c:pt>
                <c:pt idx="236">
                  <c:v>-0.3313115677752686</c:v>
                </c:pt>
                <c:pt idx="237">
                  <c:v>-0.28290910207360598</c:v>
                </c:pt>
                <c:pt idx="238">
                  <c:v>-0.23421343159300029</c:v>
                </c:pt>
                <c:pt idx="239">
                  <c:v>-0.18522929112925318</c:v>
                </c:pt>
                <c:pt idx="240">
                  <c:v>-0.13596139084653025</c:v>
                </c:pt>
                <c:pt idx="241">
                  <c:v>-8.6414416326995494E-2</c:v>
                </c:pt>
                <c:pt idx="242">
                  <c:v>-3.659302862048E-2</c:v>
                </c:pt>
                <c:pt idx="243">
                  <c:v>1.3498135705864505E-2</c:v>
                </c:pt>
                <c:pt idx="244">
                  <c:v>6.3854464517914794E-2</c:v>
                </c:pt>
                <c:pt idx="245">
                  <c:v>0.114471370064894</c:v>
                </c:pt>
                <c:pt idx="246">
                  <c:v>0.16534428892972999</c:v>
                </c:pt>
                <c:pt idx="247">
                  <c:v>0.21646868197940822</c:v>
                </c:pt>
                <c:pt idx="248">
                  <c:v>0.26784003431527698</c:v>
                </c:pt>
                <c:pt idx="249">
                  <c:v>0.31945385522343023</c:v>
                </c:pt>
                <c:pt idx="250">
                  <c:v>0.37130567812499737</c:v>
                </c:pt>
                <c:pt idx="251">
                  <c:v>0.42339106052654402</c:v>
                </c:pt>
                <c:pt idx="252">
                  <c:v>0.47570558397038198</c:v>
                </c:pt>
                <c:pt idx="253">
                  <c:v>0.52824485398487475</c:v>
                </c:pt>
                <c:pt idx="254">
                  <c:v>0.58100450003489001</c:v>
                </c:pt>
                <c:pt idx="255">
                  <c:v>0.63398017547199303</c:v>
                </c:pt>
                <c:pt idx="256">
                  <c:v>0.68716755748488945</c:v>
                </c:pt>
                <c:pt idx="257">
                  <c:v>0.74056234704974155</c:v>
                </c:pt>
                <c:pt idx="258">
                  <c:v>0.7941602688805256</c:v>
                </c:pt>
                <c:pt idx="259">
                  <c:v>0.84795707137931442</c:v>
                </c:pt>
                <c:pt idx="260">
                  <c:v>0.90194852658668045</c:v>
                </c:pt>
                <c:pt idx="261">
                  <c:v>0.95613043013202004</c:v>
                </c:pt>
                <c:pt idx="262">
                  <c:v>1.0104986011838699</c:v>
                </c:pt>
                <c:pt idx="263">
                  <c:v>1.06504888240027</c:v>
                </c:pt>
                <c:pt idx="264">
                  <c:v>1.1197771398791401</c:v>
                </c:pt>
                <c:pt idx="265">
                  <c:v>1.1746792631085201</c:v>
                </c:pt>
                <c:pt idx="266">
                  <c:v>1.2297511649170401</c:v>
                </c:pt>
                <c:pt idx="267">
                  <c:v>1.2849887814241299</c:v>
                </c:pt>
                <c:pt idx="268">
                  <c:v>1.3403880719904708</c:v>
                </c:pt>
                <c:pt idx="269">
                  <c:v>1.3959450191682701</c:v>
                </c:pt>
                <c:pt idx="270">
                  <c:v>1.45165562865164</c:v>
                </c:pt>
                <c:pt idx="271">
                  <c:v>1.5075159292269209</c:v>
                </c:pt>
                <c:pt idx="272">
                  <c:v>1.5635219727229992</c:v>
                </c:pt>
                <c:pt idx="273">
                  <c:v>1.6196698339616999</c:v>
                </c:pt>
                <c:pt idx="274">
                  <c:v>1.67595561070809</c:v>
                </c:pt>
                <c:pt idx="275">
                  <c:v>1.7323754236208309</c:v>
                </c:pt>
                <c:pt idx="276">
                  <c:v>1.7889254162025299</c:v>
                </c:pt>
                <c:pt idx="277">
                  <c:v>1.8456017547500398</c:v>
                </c:pt>
                <c:pt idx="278">
                  <c:v>1.90240062830488</c:v>
                </c:pt>
                <c:pt idx="279">
                  <c:v>1.9593182486034799</c:v>
                </c:pt>
                <c:pt idx="280">
                  <c:v>2.0163508500276</c:v>
                </c:pt>
                <c:pt idx="281">
                  <c:v>2.0734946895546198</c:v>
                </c:pt>
                <c:pt idx="282">
                  <c:v>2.1307460467079218</c:v>
                </c:pt>
                <c:pt idx="283">
                  <c:v>2.1881012235072017</c:v>
                </c:pt>
                <c:pt idx="284">
                  <c:v>2.2455565444188199</c:v>
                </c:pt>
                <c:pt idx="285">
                  <c:v>2.3031083563061401</c:v>
                </c:pt>
                <c:pt idx="286">
                  <c:v>2.3607530283798797</c:v>
                </c:pt>
                <c:pt idx="287">
                  <c:v>2.4184869521484198</c:v>
                </c:pt>
                <c:pt idx="288">
                  <c:v>2.4763065413682197</c:v>
                </c:pt>
                <c:pt idx="289">
                  <c:v>2.5342082319940484</c:v>
                </c:pt>
                <c:pt idx="290">
                  <c:v>2.5921884821294481</c:v>
                </c:pt>
                <c:pt idx="291">
                  <c:v>2.6502437719769412</c:v>
                </c:pt>
                <c:pt idx="292">
                  <c:v>2.7083706037885098</c:v>
                </c:pt>
                <c:pt idx="293">
                  <c:v>2.7665655018158399</c:v>
                </c:pt>
                <c:pt idx="294">
                  <c:v>2.8248250122606797</c:v>
                </c:pt>
                <c:pt idx="295">
                  <c:v>2.8831457032252281</c:v>
                </c:pt>
                <c:pt idx="296">
                  <c:v>2.941524164662412</c:v>
                </c:pt>
                <c:pt idx="297">
                  <c:v>2.9999570083262799</c:v>
                </c:pt>
                <c:pt idx="298">
                  <c:v>3.0584408677222998</c:v>
                </c:pt>
                <c:pt idx="299">
                  <c:v>3.1169723980577397</c:v>
                </c:pt>
                <c:pt idx="300">
                  <c:v>3.1755482761919902</c:v>
                </c:pt>
                <c:pt idx="301">
                  <c:v>3.2341652005868702</c:v>
                </c:pt>
                <c:pt idx="302">
                  <c:v>3.2928198912570501</c:v>
                </c:pt>
                <c:pt idx="303">
                  <c:v>3.3515090897203197</c:v>
                </c:pt>
                <c:pt idx="304">
                  <c:v>3.4102295589479525</c:v>
                </c:pt>
                <c:pt idx="305">
                  <c:v>3.4689780833150587</c:v>
                </c:pt>
                <c:pt idx="306">
                  <c:v>3.5277514685509419</c:v>
                </c:pt>
                <c:pt idx="307">
                  <c:v>3.5865465416893412</c:v>
                </c:pt>
                <c:pt idx="308">
                  <c:v>3.6453601510189499</c:v>
                </c:pt>
                <c:pt idx="309">
                  <c:v>3.7041891660335602</c:v>
                </c:pt>
                <c:pt idx="310">
                  <c:v>3.763030477382574</c:v>
                </c:pt>
                <c:pt idx="311">
                  <c:v>3.8218809968212084</c:v>
                </c:pt>
                <c:pt idx="312">
                  <c:v>3.8807376571609229</c:v>
                </c:pt>
                <c:pt idx="313">
                  <c:v>3.9395974122197197</c:v>
                </c:pt>
                <c:pt idx="314">
                  <c:v>3.9984572367725302</c:v>
                </c:pt>
                <c:pt idx="315">
                  <c:v>4.057314126501506</c:v>
                </c:pt>
                <c:pt idx="316">
                  <c:v>4.11616509794636</c:v>
                </c:pt>
                <c:pt idx="317">
                  <c:v>4.1750071884547637</c:v>
                </c:pt>
                <c:pt idx="318">
                  <c:v>4.2338374561326102</c:v>
                </c:pt>
                <c:pt idx="319">
                  <c:v>4.2926529797944299</c:v>
                </c:pt>
                <c:pt idx="320">
                  <c:v>4.3514508589137062</c:v>
                </c:pt>
                <c:pt idx="321">
                  <c:v>4.4102282135731539</c:v>
                </c:pt>
                <c:pt idx="322">
                  <c:v>4.4689821844151636</c:v>
                </c:pt>
                <c:pt idx="323">
                  <c:v>4.5277099325920798</c:v>
                </c:pt>
                <c:pt idx="324">
                  <c:v>4.5864086397165496</c:v>
                </c:pt>
                <c:pt idx="325">
                  <c:v>4.6450755078118862</c:v>
                </c:pt>
                <c:pt idx="326">
                  <c:v>4.7037077592623904</c:v>
                </c:pt>
                <c:pt idx="327">
                  <c:v>4.7623026367636898</c:v>
                </c:pt>
                <c:pt idx="328">
                  <c:v>4.8208574032730702</c:v>
                </c:pt>
                <c:pt idx="329">
                  <c:v>4.879369341959876</c:v>
                </c:pt>
                <c:pt idx="330">
                  <c:v>4.9378357561557262</c:v>
                </c:pt>
                <c:pt idx="331">
                  <c:v>4.9962539693050401</c:v>
                </c:pt>
                <c:pt idx="332">
                  <c:v>5.0546213249152299</c:v>
                </c:pt>
                <c:pt idx="333">
                  <c:v>5.1129351865070536</c:v>
                </c:pt>
                <c:pt idx="334">
                  <c:v>5.1711929375650465</c:v>
                </c:pt>
                <c:pt idx="335">
                  <c:v>5.2293919814877503</c:v>
                </c:pt>
                <c:pt idx="336">
                  <c:v>5.2875297415381803</c:v>
                </c:pt>
                <c:pt idx="337">
                  <c:v>5.3456036607939996</c:v>
                </c:pt>
                <c:pt idx="338">
                  <c:v>5.4036112020980402</c:v>
                </c:pt>
                <c:pt idx="339">
                  <c:v>5.4615498480085485</c:v>
                </c:pt>
                <c:pt idx="340">
                  <c:v>5.5194171007494885</c:v>
                </c:pt>
                <c:pt idx="341">
                  <c:v>5.5772104821609902</c:v>
                </c:pt>
                <c:pt idx="342">
                  <c:v>5.6349275336495763</c:v>
                </c:pt>
                <c:pt idx="343">
                  <c:v>5.6925658161386261</c:v>
                </c:pt>
                <c:pt idx="344">
                  <c:v>5.7501229100185798</c:v>
                </c:pt>
                <c:pt idx="345">
                  <c:v>5.8075964150974162</c:v>
                </c:pt>
                <c:pt idx="346">
                  <c:v>5.8649839505508936</c:v>
                </c:pt>
                <c:pt idx="347">
                  <c:v>5.9222831548729236</c:v>
                </c:pt>
                <c:pt idx="348">
                  <c:v>5.979491685825904</c:v>
                </c:pt>
                <c:pt idx="349">
                  <c:v>6.0366072203911241</c:v>
                </c:pt>
                <c:pt idx="350">
                  <c:v>6.0936274547189999</c:v>
                </c:pt>
                <c:pt idx="351">
                  <c:v>6.1505501040794464</c:v>
                </c:pt>
                <c:pt idx="352">
                  <c:v>6.2073729028123434</c:v>
                </c:pt>
                <c:pt idx="353">
                  <c:v>6.2640936042776598</c:v>
                </c:pt>
                <c:pt idx="354">
                  <c:v>6.3207099808059564</c:v>
                </c:pt>
                <c:pt idx="355">
                  <c:v>6.3772198236486703</c:v>
                </c:pt>
                <c:pt idx="356">
                  <c:v>6.4336209429284903</c:v>
                </c:pt>
                <c:pt idx="357">
                  <c:v>6.4899111675896304</c:v>
                </c:pt>
                <c:pt idx="358">
                  <c:v>6.5460883453482399</c:v>
                </c:pt>
                <c:pt idx="359">
                  <c:v>6.6021503426426875</c:v>
                </c:pt>
                <c:pt idx="360">
                  <c:v>6.6580950445839795</c:v>
                </c:pt>
                <c:pt idx="361">
                  <c:v>6.7139203549060085</c:v>
                </c:pt>
                <c:pt idx="362">
                  <c:v>6.7696241959159824</c:v>
                </c:pt>
                <c:pt idx="363">
                  <c:v>6.82520450844466</c:v>
                </c:pt>
                <c:pt idx="364">
                  <c:v>6.8806592517968097</c:v>
                </c:pt>
                <c:pt idx="365">
                  <c:v>6.9359864037014702</c:v>
                </c:pt>
                <c:pt idx="366">
                  <c:v>6.99118396026231</c:v>
                </c:pt>
                <c:pt idx="367">
                  <c:v>7.0462499359080359</c:v>
                </c:pt>
                <c:pt idx="368">
                  <c:v>7.1011823633425797</c:v>
                </c:pt>
                <c:pt idx="369">
                  <c:v>7.1559792934955864</c:v>
                </c:pt>
                <c:pt idx="370">
                  <c:v>7.2106387954727271</c:v>
                </c:pt>
                <c:pt idx="371">
                  <c:v>7.2651589565059336</c:v>
                </c:pt>
                <c:pt idx="372">
                  <c:v>7.3195378819039085</c:v>
                </c:pt>
                <c:pt idx="373">
                  <c:v>7.3737736950023383</c:v>
                </c:pt>
                <c:pt idx="374">
                  <c:v>7.4278645371142664</c:v>
                </c:pt>
                <c:pt idx="375">
                  <c:v>7.4818085674804475</c:v>
                </c:pt>
                <c:pt idx="376">
                  <c:v>7.5356039632197334</c:v>
                </c:pt>
                <c:pt idx="377">
                  <c:v>7.5892489192792736</c:v>
                </c:pt>
                <c:pt idx="378">
                  <c:v>7.6427416483850061</c:v>
                </c:pt>
                <c:pt idx="379">
                  <c:v>7.6960803809919485</c:v>
                </c:pt>
                <c:pt idx="380">
                  <c:v>7.7492633652345182</c:v>
                </c:pt>
                <c:pt idx="381">
                  <c:v>7.8022888668768262</c:v>
                </c:pt>
                <c:pt idx="382">
                  <c:v>7.855155169263206</c:v>
                </c:pt>
                <c:pt idx="383">
                  <c:v>7.9078605732683398</c:v>
                </c:pt>
                <c:pt idx="384">
                  <c:v>7.9604033972476635</c:v>
                </c:pt>
                <c:pt idx="385">
                  <c:v>8.0127819769877995</c:v>
                </c:pt>
                <c:pt idx="386">
                  <c:v>8.0649946656567799</c:v>
                </c:pt>
                <c:pt idx="387">
                  <c:v>8.11703983375447</c:v>
                </c:pt>
                <c:pt idx="388">
                  <c:v>8.1689158690628521</c:v>
                </c:pt>
                <c:pt idx="389">
                  <c:v>8.2206211765963939</c:v>
                </c:pt>
                <c:pt idx="390">
                  <c:v>8.2721541785524408</c:v>
                </c:pt>
                <c:pt idx="391">
                  <c:v>8.3235133142613975</c:v>
                </c:pt>
                <c:pt idx="392">
                  <c:v>8.3746970401372476</c:v>
                </c:pt>
                <c:pt idx="393">
                  <c:v>8.4257038296278228</c:v>
                </c:pt>
                <c:pt idx="394">
                  <c:v>8.4765321731651415</c:v>
                </c:pt>
                <c:pt idx="395">
                  <c:v>8.5271805781156704</c:v>
                </c:pt>
                <c:pt idx="396">
                  <c:v>8.5776475687308906</c:v>
                </c:pt>
                <c:pt idx="397">
                  <c:v>8.6279316860973712</c:v>
                </c:pt>
                <c:pt idx="398">
                  <c:v>8.67803148808731</c:v>
                </c:pt>
                <c:pt idx="399">
                  <c:v>8.7279455493087603</c:v>
                </c:pt>
                <c:pt idx="400">
                  <c:v>8.7776724610559924</c:v>
                </c:pt>
                <c:pt idx="401">
                  <c:v>8.8272108312599098</c:v>
                </c:pt>
                <c:pt idx="402">
                  <c:v>8.8765592844382883</c:v>
                </c:pt>
                <c:pt idx="403">
                  <c:v>8.9257164616461804</c:v>
                </c:pt>
                <c:pt idx="404">
                  <c:v>8.9746810204262371</c:v>
                </c:pt>
                <c:pt idx="405">
                  <c:v>9.0234516347590308</c:v>
                </c:pt>
                <c:pt idx="406">
                  <c:v>9.0720269950134593</c:v>
                </c:pt>
                <c:pt idx="407">
                  <c:v>9.1204058078969972</c:v>
                </c:pt>
                <c:pt idx="408">
                  <c:v>9.1685867964061067</c:v>
                </c:pt>
                <c:pt idx="409">
                  <c:v>9.2165686997765537</c:v>
                </c:pt>
                <c:pt idx="410">
                  <c:v>9.2643502734337186</c:v>
                </c:pt>
                <c:pt idx="411">
                  <c:v>9.3119302889430475</c:v>
                </c:pt>
                <c:pt idx="412">
                  <c:v>9.3593075339602247</c:v>
                </c:pt>
                <c:pt idx="413">
                  <c:v>9.4064808121816466</c:v>
                </c:pt>
                <c:pt idx="414">
                  <c:v>9.4534489432947026</c:v>
                </c:pt>
                <c:pt idx="415">
                  <c:v>9.500210762928198</c:v>
                </c:pt>
                <c:pt idx="416">
                  <c:v>9.5467651226025314</c:v>
                </c:pt>
                <c:pt idx="417">
                  <c:v>9.5931108896802506</c:v>
                </c:pt>
                <c:pt idx="418">
                  <c:v>9.6392469473161491</c:v>
                </c:pt>
                <c:pt idx="419">
                  <c:v>9.6851721944078193</c:v>
                </c:pt>
                <c:pt idx="420">
                  <c:v>9.73088554554589</c:v>
                </c:pt>
                <c:pt idx="421">
                  <c:v>9.7763859309644001</c:v>
                </c:pt>
                <c:pt idx="422">
                  <c:v>9.8216722964911405</c:v>
                </c:pt>
                <c:pt idx="423">
                  <c:v>9.8667436034979268</c:v>
                </c:pt>
                <c:pt idx="424">
                  <c:v>9.9115988288510302</c:v>
                </c:pt>
                <c:pt idx="425">
                  <c:v>9.9562369648615228</c:v>
                </c:pt>
                <c:pt idx="426">
                  <c:v>10.000657019235502</c:v>
                </c:pt>
                <c:pt idx="427">
                  <c:v>10.0448580150246</c:v>
                </c:pt>
                <c:pt idx="428">
                  <c:v>10.088838990576098</c:v>
                </c:pt>
                <c:pt idx="429">
                  <c:v>10.132598999483607</c:v>
                </c:pt>
                <c:pt idx="430">
                  <c:v>10.1761371105371</c:v>
                </c:pt>
                <c:pt idx="431">
                  <c:v>10.219452407673202</c:v>
                </c:pt>
                <c:pt idx="432">
                  <c:v>10.262543989926007</c:v>
                </c:pt>
                <c:pt idx="433">
                  <c:v>10.305410971376912</c:v>
                </c:pt>
                <c:pt idx="434">
                  <c:v>10.348052481105098</c:v>
                </c:pt>
                <c:pt idx="435">
                  <c:v>10.390467663138002</c:v>
                </c:pt>
                <c:pt idx="436">
                  <c:v>10.432655676401607</c:v>
                </c:pt>
                <c:pt idx="437">
                  <c:v>10.4746156946707</c:v>
                </c:pt>
                <c:pt idx="438">
                  <c:v>10.516346906519304</c:v>
                </c:pt>
                <c:pt idx="439">
                  <c:v>10.557848515270907</c:v>
                </c:pt>
                <c:pt idx="440">
                  <c:v>10.599119738949007</c:v>
                </c:pt>
                <c:pt idx="441">
                  <c:v>10.640159810227207</c:v>
                </c:pt>
                <c:pt idx="442">
                  <c:v>10.6809679763796</c:v>
                </c:pt>
                <c:pt idx="443">
                  <c:v>10.721543499231398</c:v>
                </c:pt>
                <c:pt idx="444">
                  <c:v>10.761885655108907</c:v>
                </c:pt>
                <c:pt idx="445">
                  <c:v>10.8019937347902</c:v>
                </c:pt>
                <c:pt idx="446">
                  <c:v>10.841867043454901</c:v>
                </c:pt>
                <c:pt idx="447">
                  <c:v>10.881504900635306</c:v>
                </c:pt>
                <c:pt idx="448">
                  <c:v>10.9209066401661</c:v>
                </c:pt>
                <c:pt idx="449">
                  <c:v>10.960071610135</c:v>
                </c:pt>
                <c:pt idx="450">
                  <c:v>10.9989991728329</c:v>
                </c:pt>
                <c:pt idx="451">
                  <c:v>11.0376887047046</c:v>
                </c:pt>
                <c:pt idx="452">
                  <c:v>11.076139596298407</c:v>
                </c:pt>
                <c:pt idx="453">
                  <c:v>11.114351252217498</c:v>
                </c:pt>
                <c:pt idx="454">
                  <c:v>11.152323091069302</c:v>
                </c:pt>
                <c:pt idx="455">
                  <c:v>11.190054545416302</c:v>
                </c:pt>
                <c:pt idx="456">
                  <c:v>11.227545061726499</c:v>
                </c:pt>
                <c:pt idx="457">
                  <c:v>11.2647941003234</c:v>
                </c:pt>
                <c:pt idx="458">
                  <c:v>11.3018011353366</c:v>
                </c:pt>
                <c:pt idx="459">
                  <c:v>11.338565654652101</c:v>
                </c:pt>
                <c:pt idx="460">
                  <c:v>11.375087159862511</c:v>
                </c:pt>
                <c:pt idx="461">
                  <c:v>11.411365166217591</c:v>
                </c:pt>
                <c:pt idx="462">
                  <c:v>11.447399202574299</c:v>
                </c:pt>
                <c:pt idx="463">
                  <c:v>11.483188811347611</c:v>
                </c:pt>
                <c:pt idx="464">
                  <c:v>11.518733548460199</c:v>
                </c:pt>
                <c:pt idx="465">
                  <c:v>11.554032983293499</c:v>
                </c:pt>
                <c:pt idx="466">
                  <c:v>11.589086698637507</c:v>
                </c:pt>
                <c:pt idx="467">
                  <c:v>11.623894290641307</c:v>
                </c:pt>
                <c:pt idx="468">
                  <c:v>11.6584553687635</c:v>
                </c:pt>
                <c:pt idx="469">
                  <c:v>11.692769555722307</c:v>
                </c:pt>
                <c:pt idx="470">
                  <c:v>11.7268364874464</c:v>
                </c:pt>
                <c:pt idx="471">
                  <c:v>11.760655813024407</c:v>
                </c:pt>
                <c:pt idx="472">
                  <c:v>11.794227194656298</c:v>
                </c:pt>
                <c:pt idx="473">
                  <c:v>11.827550307602607</c:v>
                </c:pt>
                <c:pt idx="474">
                  <c:v>11.860624840135802</c:v>
                </c:pt>
                <c:pt idx="475">
                  <c:v>11.89345049349</c:v>
                </c:pt>
                <c:pt idx="476">
                  <c:v>11.926026981811498</c:v>
                </c:pt>
                <c:pt idx="477">
                  <c:v>11.958354032109106</c:v>
                </c:pt>
                <c:pt idx="478">
                  <c:v>11.990431384204307</c:v>
                </c:pt>
                <c:pt idx="479">
                  <c:v>12.022258790682098</c:v>
                </c:pt>
                <c:pt idx="480">
                  <c:v>12.053836016840716</c:v>
                </c:pt>
                <c:pt idx="481">
                  <c:v>12.085162840642402</c:v>
                </c:pt>
                <c:pt idx="482">
                  <c:v>12.116239052663607</c:v>
                </c:pt>
                <c:pt idx="483">
                  <c:v>12.1470644560452</c:v>
                </c:pt>
                <c:pt idx="484">
                  <c:v>12.177638866443004</c:v>
                </c:pt>
                <c:pt idx="485">
                  <c:v>12.207962111978301</c:v>
                </c:pt>
                <c:pt idx="486">
                  <c:v>12.2380340331875</c:v>
                </c:pt>
                <c:pt idx="487">
                  <c:v>12.267854482973398</c:v>
                </c:pt>
                <c:pt idx="488">
                  <c:v>12.297423326554698</c:v>
                </c:pt>
                <c:pt idx="489">
                  <c:v>12.326740441416799</c:v>
                </c:pt>
                <c:pt idx="490">
                  <c:v>12.355805717262111</c:v>
                </c:pt>
                <c:pt idx="491">
                  <c:v>12.384619055960211</c:v>
                </c:pt>
                <c:pt idx="492">
                  <c:v>12.413180371498402</c:v>
                </c:pt>
                <c:pt idx="493">
                  <c:v>12.4414895899318</c:v>
                </c:pt>
                <c:pt idx="494">
                  <c:v>12.469546649334012</c:v>
                </c:pt>
                <c:pt idx="495">
                  <c:v>12.497351499747101</c:v>
                </c:pt>
                <c:pt idx="496">
                  <c:v>12.524904103132299</c:v>
                </c:pt>
                <c:pt idx="497">
                  <c:v>12.552204433320007</c:v>
                </c:pt>
                <c:pt idx="498">
                  <c:v>12.5792524759604</c:v>
                </c:pt>
                <c:pt idx="499">
                  <c:v>12.6060482284736</c:v>
                </c:pt>
                <c:pt idx="500">
                  <c:v>12.632591700000001</c:v>
                </c:pt>
                <c:pt idx="501">
                  <c:v>12.658882911350799</c:v>
                </c:pt>
                <c:pt idx="502">
                  <c:v>12.684921894958192</c:v>
                </c:pt>
                <c:pt idx="503">
                  <c:v>12.710708694825801</c:v>
                </c:pt>
                <c:pt idx="504">
                  <c:v>12.736243366478901</c:v>
                </c:pt>
                <c:pt idx="505">
                  <c:v>12.761525976914699</c:v>
                </c:pt>
                <c:pt idx="506">
                  <c:v>12.7865566045531</c:v>
                </c:pt>
                <c:pt idx="507">
                  <c:v>12.811335339186504</c:v>
                </c:pt>
                <c:pt idx="508">
                  <c:v>12.8358622819304</c:v>
                </c:pt>
                <c:pt idx="509">
                  <c:v>12.860137545173707</c:v>
                </c:pt>
                <c:pt idx="510">
                  <c:v>12.884161252529307</c:v>
                </c:pt>
                <c:pt idx="511">
                  <c:v>12.907933538783908</c:v>
                </c:pt>
                <c:pt idx="512">
                  <c:v>12.931454549848707</c:v>
                </c:pt>
                <c:pt idx="513">
                  <c:v>12.954724442709907</c:v>
                </c:pt>
                <c:pt idx="514">
                  <c:v>12.977743385378499</c:v>
                </c:pt>
                <c:pt idx="515">
                  <c:v>13.000511556841207</c:v>
                </c:pt>
                <c:pt idx="516">
                  <c:v>13.023029147010398</c:v>
                </c:pt>
                <c:pt idx="517">
                  <c:v>13.045296356674704</c:v>
                </c:pt>
                <c:pt idx="518">
                  <c:v>13.067313397449199</c:v>
                </c:pt>
                <c:pt idx="519">
                  <c:v>13.089080491725802</c:v>
                </c:pt>
                <c:pt idx="520">
                  <c:v>13.110597872623504</c:v>
                </c:pt>
                <c:pt idx="521">
                  <c:v>13.131865783938888</c:v>
                </c:pt>
                <c:pt idx="522">
                  <c:v>13.1528844800964</c:v>
                </c:pt>
                <c:pt idx="523">
                  <c:v>13.173654226098707</c:v>
                </c:pt>
                <c:pt idx="524">
                  <c:v>13.194175297477001</c:v>
                </c:pt>
                <c:pt idx="525">
                  <c:v>13.214447980241101</c:v>
                </c:pt>
                <c:pt idx="526">
                  <c:v>13.234472570830498</c:v>
                </c:pt>
                <c:pt idx="527">
                  <c:v>13.254249376063907</c:v>
                </c:pt>
                <c:pt idx="528">
                  <c:v>13.2737787130899</c:v>
                </c:pt>
                <c:pt idx="529">
                  <c:v>13.293060909337701</c:v>
                </c:pt>
                <c:pt idx="530">
                  <c:v>13.312096302466614</c:v>
                </c:pt>
                <c:pt idx="531">
                  <c:v>13.330885240317199</c:v>
                </c:pt>
                <c:pt idx="532">
                  <c:v>13.3494280808612</c:v>
                </c:pt>
                <c:pt idx="533">
                  <c:v>13.367725192151799</c:v>
                </c:pt>
                <c:pt idx="534">
                  <c:v>13.385776952274307</c:v>
                </c:pt>
                <c:pt idx="535">
                  <c:v>13.4035837492964</c:v>
                </c:pt>
                <c:pt idx="536">
                  <c:v>13.421145981218098</c:v>
                </c:pt>
                <c:pt idx="537">
                  <c:v>13.438464055922704</c:v>
                </c:pt>
                <c:pt idx="538">
                  <c:v>13.455538391126511</c:v>
                </c:pt>
                <c:pt idx="539">
                  <c:v>13.472369414329707</c:v>
                </c:pt>
                <c:pt idx="540">
                  <c:v>13.488957562766499</c:v>
                </c:pt>
                <c:pt idx="541">
                  <c:v>13.505303283355101</c:v>
                </c:pt>
                <c:pt idx="542">
                  <c:v>13.521407032648908</c:v>
                </c:pt>
                <c:pt idx="543">
                  <c:v>13.5372692767858</c:v>
                </c:pt>
                <c:pt idx="544">
                  <c:v>13.552890491439307</c:v>
                </c:pt>
                <c:pt idx="545">
                  <c:v>13.568271161768791</c:v>
                </c:pt>
                <c:pt idx="546">
                  <c:v>13.5834117823693</c:v>
                </c:pt>
                <c:pt idx="547">
                  <c:v>13.5983128572224</c:v>
                </c:pt>
                <c:pt idx="548">
                  <c:v>13.612974899646607</c:v>
                </c:pt>
                <c:pt idx="549">
                  <c:v>13.627398432247192</c:v>
                </c:pt>
                <c:pt idx="550">
                  <c:v>13.6415839868669</c:v>
                </c:pt>
                <c:pt idx="551">
                  <c:v>13.655532104536407</c:v>
                </c:pt>
                <c:pt idx="552">
                  <c:v>13.669243335424207</c:v>
                </c:pt>
                <c:pt idx="553">
                  <c:v>13.682718238787407</c:v>
                </c:pt>
                <c:pt idx="554">
                  <c:v>13.6959573829219</c:v>
                </c:pt>
                <c:pt idx="555">
                  <c:v>13.708961345112487</c:v>
                </c:pt>
                <c:pt idx="556">
                  <c:v>13.7217307115836</c:v>
                </c:pt>
                <c:pt idx="557">
                  <c:v>13.7342660774494</c:v>
                </c:pt>
                <c:pt idx="558">
                  <c:v>13.7465680466642</c:v>
                </c:pt>
                <c:pt idx="559">
                  <c:v>13.7586372319728</c:v>
                </c:pt>
                <c:pt idx="560">
                  <c:v>13.770474254860806</c:v>
                </c:pt>
                <c:pt idx="561">
                  <c:v>13.7820797455049</c:v>
                </c:pt>
                <c:pt idx="562">
                  <c:v>13.7934543427234</c:v>
                </c:pt>
                <c:pt idx="563">
                  <c:v>13.804598693926307</c:v>
                </c:pt>
                <c:pt idx="564">
                  <c:v>13.815513455065911</c:v>
                </c:pt>
                <c:pt idx="565">
                  <c:v>13.826199290587107</c:v>
                </c:pt>
                <c:pt idx="566">
                  <c:v>13.836656873377407</c:v>
                </c:pt>
                <c:pt idx="567">
                  <c:v>13.846886884717607</c:v>
                </c:pt>
                <c:pt idx="568">
                  <c:v>13.856890014232407</c:v>
                </c:pt>
                <c:pt idx="569">
                  <c:v>13.866666959839812</c:v>
                </c:pt>
                <c:pt idx="570">
                  <c:v>13.8762184277023</c:v>
                </c:pt>
                <c:pt idx="571">
                  <c:v>13.885545132177212</c:v>
                </c:pt>
                <c:pt idx="572">
                  <c:v>13.894647795766307</c:v>
                </c:pt>
                <c:pt idx="573">
                  <c:v>13.9035271490668</c:v>
                </c:pt>
                <c:pt idx="574">
                  <c:v>13.912183930721707</c:v>
                </c:pt>
                <c:pt idx="575">
                  <c:v>13.920618887369702</c:v>
                </c:pt>
                <c:pt idx="576">
                  <c:v>13.928832773595699</c:v>
                </c:pt>
                <c:pt idx="577">
                  <c:v>13.9368263518815</c:v>
                </c:pt>
                <c:pt idx="578">
                  <c:v>13.944600392555499</c:v>
                </c:pt>
                <c:pt idx="579">
                  <c:v>13.952155673743912</c:v>
                </c:pt>
                <c:pt idx="580">
                  <c:v>13.959492981319908</c:v>
                </c:pt>
                <c:pt idx="581">
                  <c:v>13.9666131088553</c:v>
                </c:pt>
                <c:pt idx="582">
                  <c:v>13.973516857569816</c:v>
                </c:pt>
                <c:pt idx="583">
                  <c:v>13.9802050362818</c:v>
                </c:pt>
                <c:pt idx="584">
                  <c:v>13.986678461358999</c:v>
                </c:pt>
                <c:pt idx="585">
                  <c:v>13.992937956668111</c:v>
                </c:pt>
                <c:pt idx="586">
                  <c:v>13.998984353525607</c:v>
                </c:pt>
                <c:pt idx="587">
                  <c:v>14.0048184906482</c:v>
                </c:pt>
                <c:pt idx="588">
                  <c:v>14.010441214102707</c:v>
                </c:pt>
                <c:pt idx="589">
                  <c:v>14.0158533772567</c:v>
                </c:pt>
                <c:pt idx="590">
                  <c:v>14.0210558407289</c:v>
                </c:pt>
                <c:pt idx="591">
                  <c:v>14.0260494723394</c:v>
                </c:pt>
                <c:pt idx="592">
                  <c:v>14.030835147059999</c:v>
                </c:pt>
                <c:pt idx="593">
                  <c:v>14.035413746964499</c:v>
                </c:pt>
                <c:pt idx="594">
                  <c:v>14.0397861611793</c:v>
                </c:pt>
                <c:pt idx="595">
                  <c:v>14.043953285833298</c:v>
                </c:pt>
                <c:pt idx="596">
                  <c:v>14.0479160240086</c:v>
                </c:pt>
                <c:pt idx="597">
                  <c:v>14.051675285690999</c:v>
                </c:pt>
                <c:pt idx="598">
                  <c:v>14.0552319877195</c:v>
                </c:pt>
                <c:pt idx="599">
                  <c:v>14.058587053737911</c:v>
                </c:pt>
                <c:pt idx="600">
                  <c:v>14.061741414143899</c:v>
                </c:pt>
                <c:pt idx="601">
                  <c:v>14.064696006040407</c:v>
                </c:pt>
                <c:pt idx="602">
                  <c:v>14.0674517731851</c:v>
                </c:pt>
                <c:pt idx="603">
                  <c:v>14.0700096659415</c:v>
                </c:pt>
                <c:pt idx="604">
                  <c:v>14.0723706412286</c:v>
                </c:pt>
                <c:pt idx="605">
                  <c:v>14.074535662471799</c:v>
                </c:pt>
                <c:pt idx="606">
                  <c:v>14.076505699553104</c:v>
                </c:pt>
                <c:pt idx="607">
                  <c:v>14.078281728760999</c:v>
                </c:pt>
                <c:pt idx="608">
                  <c:v>14.0798647327415</c:v>
                </c:pt>
                <c:pt idx="609">
                  <c:v>14.081255700448001</c:v>
                </c:pt>
                <c:pt idx="610">
                  <c:v>14.0824556270918</c:v>
                </c:pt>
                <c:pt idx="611">
                  <c:v>14.083465514092406</c:v>
                </c:pt>
                <c:pt idx="612">
                  <c:v>14.084286369027707</c:v>
                </c:pt>
                <c:pt idx="613">
                  <c:v>14.084919205584907</c:v>
                </c:pt>
                <c:pt idx="614">
                  <c:v>14.085365043510098</c:v>
                </c:pt>
                <c:pt idx="615">
                  <c:v>14.085624908558907</c:v>
                </c:pt>
                <c:pt idx="616">
                  <c:v>14.085699832447219</c:v>
                </c:pt>
                <c:pt idx="617">
                  <c:v>14.085590852800808</c:v>
                </c:pt>
                <c:pt idx="618">
                  <c:v>14.085299013106312</c:v>
                </c:pt>
                <c:pt idx="619">
                  <c:v>14.084825362661098</c:v>
                </c:pt>
                <c:pt idx="620">
                  <c:v>14.084170956524099</c:v>
                </c:pt>
                <c:pt idx="621">
                  <c:v>14.083336855465712</c:v>
                </c:pt>
                <c:pt idx="622">
                  <c:v>14.082324125918101</c:v>
                </c:pt>
                <c:pt idx="623">
                  <c:v>14.081133839926007</c:v>
                </c:pt>
                <c:pt idx="624">
                  <c:v>14.0797670750968</c:v>
                </c:pt>
                <c:pt idx="625">
                  <c:v>14.078224914550798</c:v>
                </c:pt>
                <c:pt idx="626">
                  <c:v>14.076508446871401</c:v>
                </c:pt>
                <c:pt idx="627">
                  <c:v>14.074618766056098</c:v>
                </c:pt>
                <c:pt idx="628">
                  <c:v>14.072556971466218</c:v>
                </c:pt>
                <c:pt idx="629">
                  <c:v>14.070324167777398</c:v>
                </c:pt>
                <c:pt idx="630">
                  <c:v>14.067921464929892</c:v>
                </c:pt>
                <c:pt idx="631">
                  <c:v>14.065349978079212</c:v>
                </c:pt>
                <c:pt idx="632">
                  <c:v>14.062610827546107</c:v>
                </c:pt>
                <c:pt idx="633">
                  <c:v>14.059705138766912</c:v>
                </c:pt>
                <c:pt idx="634">
                  <c:v>14.056634042244314</c:v>
                </c:pt>
                <c:pt idx="635">
                  <c:v>14.053398673497204</c:v>
                </c:pt>
                <c:pt idx="636">
                  <c:v>14.0500001730114</c:v>
                </c:pt>
                <c:pt idx="637">
                  <c:v>14.046439686189407</c:v>
                </c:pt>
                <c:pt idx="638">
                  <c:v>14.042718363301598</c:v>
                </c:pt>
                <c:pt idx="639">
                  <c:v>14.038837359435902</c:v>
                </c:pt>
                <c:pt idx="640">
                  <c:v>14.034797834448307</c:v>
                </c:pt>
                <c:pt idx="641">
                  <c:v>14.0306009529133</c:v>
                </c:pt>
                <c:pt idx="642">
                  <c:v>14.0262478840743</c:v>
                </c:pt>
                <c:pt idx="643">
                  <c:v>14.0217398017937</c:v>
                </c:pt>
                <c:pt idx="644">
                  <c:v>14.0170778845033</c:v>
                </c:pt>
                <c:pt idx="645">
                  <c:v>14.012263315154801</c:v>
                </c:pt>
                <c:pt idx="646">
                  <c:v>14.007297281170198</c:v>
                </c:pt>
                <c:pt idx="647">
                  <c:v>14.002180974391704</c:v>
                </c:pt>
                <c:pt idx="648">
                  <c:v>13.996915591032399</c:v>
                </c:pt>
                <c:pt idx="649">
                  <c:v>13.991502331626911</c:v>
                </c:pt>
                <c:pt idx="650">
                  <c:v>13.985942400981004</c:v>
                </c:pt>
                <c:pt idx="651">
                  <c:v>13.980237008122208</c:v>
                </c:pt>
                <c:pt idx="652">
                  <c:v>13.974387366250799</c:v>
                </c:pt>
                <c:pt idx="653">
                  <c:v>13.968394692688907</c:v>
                </c:pt>
                <c:pt idx="654">
                  <c:v>13.962260208832102</c:v>
                </c:pt>
                <c:pt idx="655">
                  <c:v>13.955985140098907</c:v>
                </c:pt>
                <c:pt idx="656">
                  <c:v>13.9495707158814</c:v>
                </c:pt>
                <c:pt idx="657">
                  <c:v>13.943018169495698</c:v>
                </c:pt>
                <c:pt idx="658">
                  <c:v>13.936328738131998</c:v>
                </c:pt>
                <c:pt idx="659">
                  <c:v>13.929503662805207</c:v>
                </c:pt>
                <c:pt idx="660">
                  <c:v>13.922544188305212</c:v>
                </c:pt>
                <c:pt idx="661">
                  <c:v>13.915451563146911</c:v>
                </c:pt>
                <c:pt idx="662">
                  <c:v>13.908227039521099</c:v>
                </c:pt>
                <c:pt idx="663">
                  <c:v>13.9008718732444</c:v>
                </c:pt>
                <c:pt idx="664">
                  <c:v>13.893387323709707</c:v>
                </c:pt>
                <c:pt idx="665">
                  <c:v>13.885774653836506</c:v>
                </c:pt>
                <c:pt idx="666">
                  <c:v>13.8780351300215</c:v>
                </c:pt>
                <c:pt idx="667">
                  <c:v>13.8701700220884</c:v>
                </c:pt>
                <c:pt idx="668">
                  <c:v>13.862180603238707</c:v>
                </c:pt>
                <c:pt idx="669">
                  <c:v>13.854068150002</c:v>
                </c:pt>
                <c:pt idx="670">
                  <c:v>13.845833942186102</c:v>
                </c:pt>
                <c:pt idx="671">
                  <c:v>13.8374792628275</c:v>
                </c:pt>
                <c:pt idx="672">
                  <c:v>13.829005398141707</c:v>
                </c:pt>
                <c:pt idx="673">
                  <c:v>13.820413637473704</c:v>
                </c:pt>
                <c:pt idx="674">
                  <c:v>13.811705273248007</c:v>
                </c:pt>
                <c:pt idx="675">
                  <c:v>13.802881600919306</c:v>
                </c:pt>
                <c:pt idx="676">
                  <c:v>13.793943918922604</c:v>
                </c:pt>
                <c:pt idx="677">
                  <c:v>13.784893528623799</c:v>
                </c:pt>
                <c:pt idx="678">
                  <c:v>13.775731734269607</c:v>
                </c:pt>
                <c:pt idx="679">
                  <c:v>13.766459842938207</c:v>
                </c:pt>
                <c:pt idx="680">
                  <c:v>13.757079164489801</c:v>
                </c:pt>
                <c:pt idx="681">
                  <c:v>13.747591011516198</c:v>
                </c:pt>
                <c:pt idx="682">
                  <c:v>13.7379966992922</c:v>
                </c:pt>
                <c:pt idx="683">
                  <c:v>13.728297545724798</c:v>
                </c:pt>
                <c:pt idx="684">
                  <c:v>13.7184948713048</c:v>
                </c:pt>
                <c:pt idx="685">
                  <c:v>13.708589999055604</c:v>
                </c:pt>
                <c:pt idx="686">
                  <c:v>13.698584254485107</c:v>
                </c:pt>
                <c:pt idx="687">
                  <c:v>13.688478965535193</c:v>
                </c:pt>
                <c:pt idx="688">
                  <c:v>13.678275462531985</c:v>
                </c:pt>
                <c:pt idx="689">
                  <c:v>13.667975078136498</c:v>
                </c:pt>
                <c:pt idx="690">
                  <c:v>13.6575791472952</c:v>
                </c:pt>
                <c:pt idx="691">
                  <c:v>13.6470890071898</c:v>
                </c:pt>
                <c:pt idx="692">
                  <c:v>13.636505997187907</c:v>
                </c:pt>
                <c:pt idx="693">
                  <c:v>13.625831458793202</c:v>
                </c:pt>
                <c:pt idx="694">
                  <c:v>13.615066735596002</c:v>
                </c:pt>
                <c:pt idx="695">
                  <c:v>13.604213173223593</c:v>
                </c:pt>
                <c:pt idx="696">
                  <c:v>13.593272119290399</c:v>
                </c:pt>
                <c:pt idx="697">
                  <c:v>13.582244923348211</c:v>
                </c:pt>
                <c:pt idx="698">
                  <c:v>13.571132936836907</c:v>
                </c:pt>
                <c:pt idx="699">
                  <c:v>13.559937513034711</c:v>
                </c:pt>
                <c:pt idx="700">
                  <c:v>13.5486600070079</c:v>
                </c:pt>
                <c:pt idx="701">
                  <c:v>13.537301775562398</c:v>
                </c:pt>
                <c:pt idx="702">
                  <c:v>13.525864177192799</c:v>
                </c:pt>
                <c:pt idx="703">
                  <c:v>13.514348572033592</c:v>
                </c:pt>
                <c:pt idx="704">
                  <c:v>13.502756321809107</c:v>
                </c:pt>
                <c:pt idx="705">
                  <c:v>13.4910887897839</c:v>
                </c:pt>
                <c:pt idx="706">
                  <c:v>13.4793473407133</c:v>
                </c:pt>
                <c:pt idx="707">
                  <c:v>13.467533340793302</c:v>
                </c:pt>
                <c:pt idx="708">
                  <c:v>13.455648157611707</c:v>
                </c:pt>
                <c:pt idx="709">
                  <c:v>13.443693160097398</c:v>
                </c:pt>
                <c:pt idx="710">
                  <c:v>13.4316697184716</c:v>
                </c:pt>
                <c:pt idx="711">
                  <c:v>13.419579204197802</c:v>
                </c:pt>
                <c:pt idx="712">
                  <c:v>13.407422989932099</c:v>
                </c:pt>
                <c:pt idx="713">
                  <c:v>13.395202449473604</c:v>
                </c:pt>
                <c:pt idx="714">
                  <c:v>13.382918957714702</c:v>
                </c:pt>
                <c:pt idx="715">
                  <c:v>13.3705738905918</c:v>
                </c:pt>
                <c:pt idx="716">
                  <c:v>13.358168625034798</c:v>
                </c:pt>
                <c:pt idx="717">
                  <c:v>13.345704538918511</c:v>
                </c:pt>
                <c:pt idx="718">
                  <c:v>13.333183011011904</c:v>
                </c:pt>
                <c:pt idx="719">
                  <c:v>13.3206054209298</c:v>
                </c:pt>
                <c:pt idx="720">
                  <c:v>13.307973149081498</c:v>
                </c:pt>
                <c:pt idx="721">
                  <c:v>13.295287576622608</c:v>
                </c:pt>
                <c:pt idx="722">
                  <c:v>13.282550085404704</c:v>
                </c:pt>
                <c:pt idx="723">
                  <c:v>13.269762057925707</c:v>
                </c:pt>
                <c:pt idx="724">
                  <c:v>13.256924877280307</c:v>
                </c:pt>
                <c:pt idx="725">
                  <c:v>13.244039927110299</c:v>
                </c:pt>
                <c:pt idx="726">
                  <c:v>13.231108591555094</c:v>
                </c:pt>
                <c:pt idx="727">
                  <c:v>13.2181322552017</c:v>
                </c:pt>
                <c:pt idx="728">
                  <c:v>13.2051123030353</c:v>
                </c:pt>
                <c:pt idx="729">
                  <c:v>13.1920501203894</c:v>
                </c:pt>
                <c:pt idx="730">
                  <c:v>13.1789470928966</c:v>
                </c:pt>
                <c:pt idx="731">
                  <c:v>13.165804606438407</c:v>
                </c:pt>
                <c:pt idx="732">
                  <c:v>13.152624047095907</c:v>
                </c:pt>
                <c:pt idx="733">
                  <c:v>13.139406801100007</c:v>
                </c:pt>
                <c:pt idx="734">
                  <c:v>13.126154254781907</c:v>
                </c:pt>
                <c:pt idx="735">
                  <c:v>13.112867794523</c:v>
                </c:pt>
                <c:pt idx="736">
                  <c:v>13.099548806705911</c:v>
                </c:pt>
                <c:pt idx="737">
                  <c:v>13.0861986776641</c:v>
                </c:pt>
                <c:pt idx="738">
                  <c:v>13.0728187936329</c:v>
                </c:pt>
                <c:pt idx="739">
                  <c:v>13.059410540699407</c:v>
                </c:pt>
                <c:pt idx="740">
                  <c:v>13.045975304752698</c:v>
                </c:pt>
                <c:pt idx="741">
                  <c:v>13.0325144714348</c:v>
                </c:pt>
                <c:pt idx="742">
                  <c:v>13.019029426090398</c:v>
                </c:pt>
                <c:pt idx="743">
                  <c:v>13.005521553717402</c:v>
                </c:pt>
                <c:pt idx="744">
                  <c:v>12.991992238917502</c:v>
                </c:pt>
                <c:pt idx="745">
                  <c:v>12.978442865845912</c:v>
                </c:pt>
                <c:pt idx="746">
                  <c:v>12.964874818162611</c:v>
                </c:pt>
                <c:pt idx="747">
                  <c:v>12.951289478981908</c:v>
                </c:pt>
                <c:pt idx="748">
                  <c:v>12.937688230823007</c:v>
                </c:pt>
                <c:pt idx="749">
                  <c:v>12.924072455560699</c:v>
                </c:pt>
                <c:pt idx="750">
                  <c:v>12.910443534375007</c:v>
                </c:pt>
                <c:pt idx="751">
                  <c:v>12.896802847702107</c:v>
                </c:pt>
                <c:pt idx="752">
                  <c:v>12.883151775184604</c:v>
                </c:pt>
                <c:pt idx="753">
                  <c:v>12.869491695621612</c:v>
                </c:pt>
                <c:pt idx="754">
                  <c:v>12.855823986919306</c:v>
                </c:pt>
                <c:pt idx="755">
                  <c:v>12.842150026041002</c:v>
                </c:pt>
                <c:pt idx="756">
                  <c:v>12.828471188957998</c:v>
                </c:pt>
                <c:pt idx="757">
                  <c:v>12.814788850599607</c:v>
                </c:pt>
                <c:pt idx="758">
                  <c:v>12.8011043848031</c:v>
                </c:pt>
                <c:pt idx="759">
                  <c:v>12.787419164264801</c:v>
                </c:pt>
                <c:pt idx="760">
                  <c:v>12.77373456049</c:v>
                </c:pt>
                <c:pt idx="761">
                  <c:v>12.760051943743299</c:v>
                </c:pt>
                <c:pt idx="762">
                  <c:v>12.746372682999089</c:v>
                </c:pt>
                <c:pt idx="763">
                  <c:v>12.732698145891792</c:v>
                </c:pt>
                <c:pt idx="764">
                  <c:v>12.7190296986665</c:v>
                </c:pt>
                <c:pt idx="765">
                  <c:v>12.705368706128398</c:v>
                </c:pt>
                <c:pt idx="766">
                  <c:v>12.691716531594302</c:v>
                </c:pt>
                <c:pt idx="767">
                  <c:v>12.6780745368424</c:v>
                </c:pt>
                <c:pt idx="768">
                  <c:v>12.664444082062607</c:v>
                </c:pt>
                <c:pt idx="769">
                  <c:v>12.650826525806707</c:v>
                </c:pt>
                <c:pt idx="770">
                  <c:v>12.637223224939298</c:v>
                </c:pt>
                <c:pt idx="771">
                  <c:v>12.623635534587612</c:v>
                </c:pt>
                <c:pt idx="772">
                  <c:v>12.6100648080919</c:v>
                </c:pt>
                <c:pt idx="773">
                  <c:v>12.596512396956102</c:v>
                </c:pt>
                <c:pt idx="774">
                  <c:v>12.582979650797904</c:v>
                </c:pt>
                <c:pt idx="775">
                  <c:v>12.569467917299011</c:v>
                </c:pt>
                <c:pt idx="776">
                  <c:v>12.5559785421556</c:v>
                </c:pt>
                <c:pt idx="777">
                  <c:v>12.542512869029208</c:v>
                </c:pt>
                <c:pt idx="778">
                  <c:v>12.5290722394958</c:v>
                </c:pt>
                <c:pt idx="779">
                  <c:v>12.5156579929975</c:v>
                </c:pt>
                <c:pt idx="780">
                  <c:v>12.502271466791694</c:v>
                </c:pt>
                <c:pt idx="781">
                  <c:v>12.4889139959026</c:v>
                </c:pt>
                <c:pt idx="782">
                  <c:v>12.475586913070616</c:v>
                </c:pt>
                <c:pt idx="783">
                  <c:v>12.462291548703211</c:v>
                </c:pt>
                <c:pt idx="784">
                  <c:v>12.449029230824607</c:v>
                </c:pt>
                <c:pt idx="785">
                  <c:v>12.435801285027207</c:v>
                </c:pt>
                <c:pt idx="786">
                  <c:v>12.422609034421107</c:v>
                </c:pt>
                <c:pt idx="787">
                  <c:v>12.409453799584307</c:v>
                </c:pt>
                <c:pt idx="788">
                  <c:v>12.396336898514214</c:v>
                </c:pt>
                <c:pt idx="789">
                  <c:v>12.3832596465761</c:v>
                </c:pt>
                <c:pt idx="790">
                  <c:v>12.3702233564556</c:v>
                </c:pt>
                <c:pt idx="791">
                  <c:v>12.357229338107008</c:v>
                </c:pt>
                <c:pt idx="792">
                  <c:v>12.3442788987053</c:v>
                </c:pt>
                <c:pt idx="793">
                  <c:v>12.331373342595294</c:v>
                </c:pt>
                <c:pt idx="794">
                  <c:v>12.318513971242499</c:v>
                </c:pt>
                <c:pt idx="795">
                  <c:v>12.305702083183911</c:v>
                </c:pt>
                <c:pt idx="796">
                  <c:v>12.292938973977</c:v>
                </c:pt>
                <c:pt idx="797">
                  <c:v>12.280225936151593</c:v>
                </c:pt>
                <c:pt idx="798">
                  <c:v>12.267564259159107</c:v>
                </c:pt>
                <c:pt idx="799">
                  <c:v>12.2549552293238</c:v>
                </c:pt>
                <c:pt idx="800">
                  <c:v>12.242400129791999</c:v>
                </c:pt>
                <c:pt idx="801">
                  <c:v>12.2299002404833</c:v>
                </c:pt>
                <c:pt idx="802">
                  <c:v>12.217456838040912</c:v>
                </c:pt>
                <c:pt idx="803">
                  <c:v>12.205071195781301</c:v>
                </c:pt>
                <c:pt idx="804">
                  <c:v>12.192744583645506</c:v>
                </c:pt>
                <c:pt idx="805">
                  <c:v>12.1804782681485</c:v>
                </c:pt>
                <c:pt idx="806">
                  <c:v>12.168273512330201</c:v>
                </c:pt>
                <c:pt idx="807">
                  <c:v>12.156131575705707</c:v>
                </c:pt>
                <c:pt idx="808">
                  <c:v>12.144053714215193</c:v>
                </c:pt>
                <c:pt idx="809">
                  <c:v>12.132041180174891</c:v>
                </c:pt>
                <c:pt idx="810">
                  <c:v>12.120095222227</c:v>
                </c:pt>
                <c:pt idx="811">
                  <c:v>12.108217085290294</c:v>
                </c:pt>
                <c:pt idx="812">
                  <c:v>12.0964080105101</c:v>
                </c:pt>
                <c:pt idx="813">
                  <c:v>12.084669235209107</c:v>
                </c:pt>
                <c:pt idx="814">
                  <c:v>12.073001992837202</c:v>
                </c:pt>
                <c:pt idx="815">
                  <c:v>12.061407512922214</c:v>
                </c:pt>
                <c:pt idx="816">
                  <c:v>12.049887021020099</c:v>
                </c:pt>
                <c:pt idx="817">
                  <c:v>12.0384417386654</c:v>
                </c:pt>
                <c:pt idx="818">
                  <c:v>12.027072883321498</c:v>
                </c:pt>
                <c:pt idx="819">
                  <c:v>12.015781668330799</c:v>
                </c:pt>
                <c:pt idx="820">
                  <c:v>12.004569302865002</c:v>
                </c:pt>
                <c:pt idx="821">
                  <c:v>11.993436991876312</c:v>
                </c:pt>
                <c:pt idx="822">
                  <c:v>11.982385936046214</c:v>
                </c:pt>
                <c:pt idx="823">
                  <c:v>11.971417331737907</c:v>
                </c:pt>
                <c:pt idx="824">
                  <c:v>11.960532370944218</c:v>
                </c:pt>
                <c:pt idx="825">
                  <c:v>11.949732241240007</c:v>
                </c:pt>
                <c:pt idx="826">
                  <c:v>11.939018125731298</c:v>
                </c:pt>
                <c:pt idx="827">
                  <c:v>11.928391203006498</c:v>
                </c:pt>
                <c:pt idx="828">
                  <c:v>11.9178526470857</c:v>
                </c:pt>
                <c:pt idx="829">
                  <c:v>11.9074036273716</c:v>
                </c:pt>
                <c:pt idx="830">
                  <c:v>11.897045308600307</c:v>
                </c:pt>
                <c:pt idx="831">
                  <c:v>11.8867788507906</c:v>
                </c:pt>
                <c:pt idx="832">
                  <c:v>11.8766054091955</c:v>
                </c:pt>
                <c:pt idx="833">
                  <c:v>11.866526134251211</c:v>
                </c:pt>
                <c:pt idx="834">
                  <c:v>11.856542171529016</c:v>
                </c:pt>
                <c:pt idx="835">
                  <c:v>11.846654661684004</c:v>
                </c:pt>
                <c:pt idx="836">
                  <c:v>11.836864740407</c:v>
                </c:pt>
                <c:pt idx="837">
                  <c:v>11.8271735383737</c:v>
                </c:pt>
                <c:pt idx="838">
                  <c:v>11.8175821811954</c:v>
                </c:pt>
                <c:pt idx="839">
                  <c:v>11.808091789369801</c:v>
                </c:pt>
                <c:pt idx="840">
                  <c:v>11.798703478230394</c:v>
                </c:pt>
                <c:pt idx="841">
                  <c:v>11.7894183578978</c:v>
                </c:pt>
                <c:pt idx="842">
                  <c:v>11.780237533229407</c:v>
                </c:pt>
                <c:pt idx="843">
                  <c:v>11.771162103769798</c:v>
                </c:pt>
                <c:pt idx="844">
                  <c:v>11.762193163701699</c:v>
                </c:pt>
                <c:pt idx="845">
                  <c:v>11.7533318017956</c:v>
                </c:pt>
                <c:pt idx="846">
                  <c:v>11.744579101360491</c:v>
                </c:pt>
                <c:pt idx="847">
                  <c:v>11.735936140193798</c:v>
                </c:pt>
                <c:pt idx="848">
                  <c:v>11.727403990532398</c:v>
                </c:pt>
                <c:pt idx="849">
                  <c:v>11.7189837190022</c:v>
                </c:pt>
                <c:pt idx="850">
                  <c:v>11.710676386568904</c:v>
                </c:pt>
                <c:pt idx="851">
                  <c:v>11.702483048488807</c:v>
                </c:pt>
                <c:pt idx="852">
                  <c:v>11.694404754258002</c:v>
                </c:pt>
                <c:pt idx="853">
                  <c:v>11.686442547563711</c:v>
                </c:pt>
                <c:pt idx="854">
                  <c:v>11.678597466234001</c:v>
                </c:pt>
                <c:pt idx="855">
                  <c:v>11.670870542188499</c:v>
                </c:pt>
                <c:pt idx="856">
                  <c:v>11.6632628013888</c:v>
                </c:pt>
                <c:pt idx="857">
                  <c:v>11.655775263788406</c:v>
                </c:pt>
                <c:pt idx="858">
                  <c:v>11.648408943283298</c:v>
                </c:pt>
                <c:pt idx="859">
                  <c:v>11.641164847662401</c:v>
                </c:pt>
                <c:pt idx="860">
                  <c:v>11.6340439785576</c:v>
                </c:pt>
                <c:pt idx="861">
                  <c:v>11.6270473313946</c:v>
                </c:pt>
                <c:pt idx="862">
                  <c:v>11.6201758953426</c:v>
                </c:pt>
                <c:pt idx="863">
                  <c:v>11.613430653265407</c:v>
                </c:pt>
                <c:pt idx="864">
                  <c:v>11.606812581670399</c:v>
                </c:pt>
                <c:pt idx="865">
                  <c:v>11.600322650661001</c:v>
                </c:pt>
                <c:pt idx="866">
                  <c:v>11.593961823885</c:v>
                </c:pt>
                <c:pt idx="867">
                  <c:v>11.587731058486307</c:v>
                </c:pt>
                <c:pt idx="868">
                  <c:v>11.5816313050543</c:v>
                </c:pt>
                <c:pt idx="869">
                  <c:v>11.575663507574607</c:v>
                </c:pt>
                <c:pt idx="870">
                  <c:v>11.5698286033796</c:v>
                </c:pt>
                <c:pt idx="871">
                  <c:v>11.5641275230986</c:v>
                </c:pt>
                <c:pt idx="872">
                  <c:v>11.558561190607801</c:v>
                </c:pt>
                <c:pt idx="873">
                  <c:v>11.553130522981707</c:v>
                </c:pt>
                <c:pt idx="874">
                  <c:v>11.5478364304418</c:v>
                </c:pt>
                <c:pt idx="875">
                  <c:v>11.542679816308507</c:v>
                </c:pt>
                <c:pt idx="876">
                  <c:v>11.537661576950592</c:v>
                </c:pt>
                <c:pt idx="877">
                  <c:v>11.532782601736207</c:v>
                </c:pt>
                <c:pt idx="878">
                  <c:v>11.528043772981999</c:v>
                </c:pt>
                <c:pt idx="879">
                  <c:v>11.5234459659048</c:v>
                </c:pt>
                <c:pt idx="880">
                  <c:v>11.518990048571398</c:v>
                </c:pt>
                <c:pt idx="881">
                  <c:v>11.5146768818488</c:v>
                </c:pt>
                <c:pt idx="882">
                  <c:v>11.510507319354804</c:v>
                </c:pt>
                <c:pt idx="883">
                  <c:v>11.50648220740792</c:v>
                </c:pt>
                <c:pt idx="884">
                  <c:v>11.502602384978207</c:v>
                </c:pt>
                <c:pt idx="885">
                  <c:v>11.498868683637191</c:v>
                </c:pt>
                <c:pt idx="886">
                  <c:v>11.495281927508804</c:v>
                </c:pt>
                <c:pt idx="887">
                  <c:v>11.491842933219402</c:v>
                </c:pt>
                <c:pt idx="888">
                  <c:v>11.488552509847311</c:v>
                </c:pt>
                <c:pt idx="889">
                  <c:v>11.485411458874307</c:v>
                </c:pt>
                <c:pt idx="890">
                  <c:v>11.482420574136107</c:v>
                </c:pt>
                <c:pt idx="891">
                  <c:v>11.479580641771307</c:v>
                </c:pt>
                <c:pt idx="892">
                  <c:v>11.476892440173</c:v>
                </c:pt>
                <c:pt idx="893">
                  <c:v>11.4743567399385</c:v>
                </c:pt>
                <c:pt idx="894">
                  <c:v>11.471974303820501</c:v>
                </c:pt>
                <c:pt idx="895">
                  <c:v>11.469745886675502</c:v>
                </c:pt>
                <c:pt idx="896">
                  <c:v>11.467672235416607</c:v>
                </c:pt>
                <c:pt idx="897">
                  <c:v>11.465754088962507</c:v>
                </c:pt>
                <c:pt idx="898">
                  <c:v>11.463992178187507</c:v>
                </c:pt>
                <c:pt idx="899">
                  <c:v>11.462387225872707</c:v>
                </c:pt>
                <c:pt idx="900">
                  <c:v>11.460939946655907</c:v>
                </c:pt>
                <c:pt idx="901">
                  <c:v>11.459651046982502</c:v>
                </c:pt>
                <c:pt idx="902">
                  <c:v>11.4585212250542</c:v>
                </c:pt>
                <c:pt idx="903">
                  <c:v>11.4575511707818</c:v>
                </c:pt>
                <c:pt idx="904">
                  <c:v>11.456741565734006</c:v>
                </c:pt>
                <c:pt idx="905">
                  <c:v>11.456093083087406</c:v>
                </c:pt>
                <c:pt idx="906">
                  <c:v>11.455606387577712</c:v>
                </c:pt>
                <c:pt idx="907">
                  <c:v>11.455282135449918</c:v>
                </c:pt>
                <c:pt idx="908">
                  <c:v>11.455120974409214</c:v>
                </c:pt>
                <c:pt idx="909">
                  <c:v>11.455123543569107</c:v>
                </c:pt>
                <c:pt idx="910">
                  <c:v>11.455290473404611</c:v>
                </c:pt>
                <c:pt idx="911">
                  <c:v>11.455622385700911</c:v>
                </c:pt>
                <c:pt idx="912">
                  <c:v>11.456119893504011</c:v>
                </c:pt>
                <c:pt idx="913">
                  <c:v>11.456783601071002</c:v>
                </c:pt>
                <c:pt idx="914">
                  <c:v>11.4576141038208</c:v>
                </c:pt>
                <c:pt idx="915">
                  <c:v>11.4586119882846</c:v>
                </c:pt>
                <c:pt idx="916">
                  <c:v>11.459777832054707</c:v>
                </c:pt>
                <c:pt idx="917">
                  <c:v>11.461112203737002</c:v>
                </c:pt>
                <c:pt idx="918">
                  <c:v>11.462615662900404</c:v>
                </c:pt>
                <c:pt idx="919">
                  <c:v>11.464288760026498</c:v>
                </c:pt>
                <c:pt idx="920">
                  <c:v>11.466132036460412</c:v>
                </c:pt>
                <c:pt idx="921">
                  <c:v>11.468146024361907</c:v>
                </c:pt>
                <c:pt idx="922">
                  <c:v>11.470331246654904</c:v>
                </c:pt>
                <c:pt idx="923">
                  <c:v>11.472688216977316</c:v>
                </c:pt>
                <c:pt idx="924">
                  <c:v>11.4752174396324</c:v>
                </c:pt>
                <c:pt idx="925">
                  <c:v>11.477919409539499</c:v>
                </c:pt>
                <c:pt idx="926">
                  <c:v>11.480794612182612</c:v>
                </c:pt>
                <c:pt idx="927">
                  <c:v>11.483843523561907</c:v>
                </c:pt>
                <c:pt idx="928">
                  <c:v>11.487066610144106</c:v>
                </c:pt>
                <c:pt idx="929">
                  <c:v>11.4904643288128</c:v>
                </c:pt>
                <c:pt idx="930">
                  <c:v>11.4940371268184</c:v>
                </c:pt>
                <c:pt idx="931">
                  <c:v>11.497785441728499</c:v>
                </c:pt>
                <c:pt idx="932">
                  <c:v>11.5017097013789</c:v>
                </c:pt>
                <c:pt idx="933">
                  <c:v>11.505810323823004</c:v>
                </c:pt>
                <c:pt idx="934">
                  <c:v>11.510087717282707</c:v>
                </c:pt>
                <c:pt idx="935">
                  <c:v>11.5145422800985</c:v>
                </c:pt>
                <c:pt idx="936">
                  <c:v>11.519174400681099</c:v>
                </c:pt>
                <c:pt idx="937">
                  <c:v>11.5239844574585</c:v>
                </c:pt>
                <c:pt idx="938">
                  <c:v>11.528972818830299</c:v>
                </c:pt>
                <c:pt idx="939">
                  <c:v>11.534139843115399</c:v>
                </c:pt>
                <c:pt idx="940">
                  <c:v>11.539485878503614</c:v>
                </c:pt>
                <c:pt idx="941">
                  <c:v>11.5450112630049</c:v>
                </c:pt>
                <c:pt idx="942">
                  <c:v>11.550716324400407</c:v>
                </c:pt>
                <c:pt idx="943">
                  <c:v>11.556601380194</c:v>
                </c:pt>
                <c:pt idx="944">
                  <c:v>11.562666737559312</c:v>
                </c:pt>
                <c:pt idx="945">
                  <c:v>11.5689126932936</c:v>
                </c:pt>
                <c:pt idx="946">
                  <c:v>11.575339533766316</c:v>
                </c:pt>
                <c:pt idx="947">
                  <c:v>11.581947534869611</c:v>
                </c:pt>
                <c:pt idx="948">
                  <c:v>11.588736961968404</c:v>
                </c:pt>
                <c:pt idx="949">
                  <c:v>11.5957080698519</c:v>
                </c:pt>
                <c:pt idx="950">
                  <c:v>11.602861102683001</c:v>
                </c:pt>
                <c:pt idx="951">
                  <c:v>11.610196293948107</c:v>
                </c:pt>
                <c:pt idx="952">
                  <c:v>11.617713866408801</c:v>
                </c:pt>
                <c:pt idx="953">
                  <c:v>11.6254140320518</c:v>
                </c:pt>
                <c:pt idx="954">
                  <c:v>11.633296992038099</c:v>
                </c:pt>
                <c:pt idx="955">
                  <c:v>11.641362936654998</c:v>
                </c:pt>
                <c:pt idx="956">
                  <c:v>11.6496120452653</c:v>
                </c:pt>
                <c:pt idx="957">
                  <c:v>11.6580444862589</c:v>
                </c:pt>
                <c:pt idx="958">
                  <c:v>11.6666604170008</c:v>
                </c:pt>
                <c:pt idx="959">
                  <c:v>11.675459983783911</c:v>
                </c:pt>
                <c:pt idx="960">
                  <c:v>11.6844433217786</c:v>
                </c:pt>
                <c:pt idx="961">
                  <c:v>11.6936105549825</c:v>
                </c:pt>
                <c:pt idx="962">
                  <c:v>11.702961796170491</c:v>
                </c:pt>
                <c:pt idx="963">
                  <c:v>11.712497146847006</c:v>
                </c:pt>
                <c:pt idx="964">
                  <c:v>11.722216697194799</c:v>
                </c:pt>
                <c:pt idx="965">
                  <c:v>11.732120526024501</c:v>
                </c:pt>
                <c:pt idx="966">
                  <c:v>11.742208700727398</c:v>
                </c:pt>
                <c:pt idx="967">
                  <c:v>11.752481277223916</c:v>
                </c:pt>
                <c:pt idx="968">
                  <c:v>11.762938299914307</c:v>
                </c:pt>
                <c:pt idx="969">
                  <c:v>11.773579801629404</c:v>
                </c:pt>
                <c:pt idx="970">
                  <c:v>11.7844058035804</c:v>
                </c:pt>
                <c:pt idx="971">
                  <c:v>11.795416315310407</c:v>
                </c:pt>
                <c:pt idx="972">
                  <c:v>11.806611334642307</c:v>
                </c:pt>
                <c:pt idx="973">
                  <c:v>11.8179908476321</c:v>
                </c:pt>
                <c:pt idx="974">
                  <c:v>11.829554828517507</c:v>
                </c:pt>
                <c:pt idx="975">
                  <c:v>11.841303239668207</c:v>
                </c:pt>
                <c:pt idx="976">
                  <c:v>11.853236031536811</c:v>
                </c:pt>
                <c:pt idx="977">
                  <c:v>11.865353142608907</c:v>
                </c:pt>
                <c:pt idx="978">
                  <c:v>11.877654499354207</c:v>
                </c:pt>
                <c:pt idx="979">
                  <c:v>11.890140016174907</c:v>
                </c:pt>
                <c:pt idx="980">
                  <c:v>11.902809595358507</c:v>
                </c:pt>
                <c:pt idx="981">
                  <c:v>11.915663127026002</c:v>
                </c:pt>
                <c:pt idx="982">
                  <c:v>11.928700489083701</c:v>
                </c:pt>
                <c:pt idx="983">
                  <c:v>11.941921547172694</c:v>
                </c:pt>
                <c:pt idx="984">
                  <c:v>11.955326154620007</c:v>
                </c:pt>
                <c:pt idx="985">
                  <c:v>11.9689141523884</c:v>
                </c:pt>
                <c:pt idx="986">
                  <c:v>11.982685369025507</c:v>
                </c:pt>
                <c:pt idx="987">
                  <c:v>11.996639620617207</c:v>
                </c:pt>
                <c:pt idx="988">
                  <c:v>12.010776710735801</c:v>
                </c:pt>
                <c:pt idx="989">
                  <c:v>12.025096430389612</c:v>
                </c:pt>
                <c:pt idx="990">
                  <c:v>12.0395985579755</c:v>
                </c:pt>
                <c:pt idx="991">
                  <c:v>12.054282859227916</c:v>
                </c:pt>
                <c:pt idx="992">
                  <c:v>12.069149087169807</c:v>
                </c:pt>
                <c:pt idx="993">
                  <c:v>12.084196982061902</c:v>
                </c:pt>
                <c:pt idx="994">
                  <c:v>12.099426271354211</c:v>
                </c:pt>
                <c:pt idx="995">
                  <c:v>12.114836669636302</c:v>
                </c:pt>
                <c:pt idx="996">
                  <c:v>12.130427878586802</c:v>
                </c:pt>
                <c:pt idx="997">
                  <c:v>12.146199586924</c:v>
                </c:pt>
                <c:pt idx="998">
                  <c:v>12.1621514703569</c:v>
                </c:pt>
                <c:pt idx="999">
                  <c:v>12.178283191535698</c:v>
                </c:pt>
                <c:pt idx="1000">
                  <c:v>12.1945944</c:v>
                </c:pt>
                <c:pt idx="1001">
                  <c:v>12.211084732131399</c:v>
                </c:pt>
                <c:pt idx="1002">
                  <c:v>12.2277538111036</c:v>
                </c:pt>
                <c:pt idx="1003">
                  <c:v>12.244601246831298</c:v>
                </c:pt>
                <c:pt idx="1004">
                  <c:v>12.261626635921907</c:v>
                </c:pt>
                <c:pt idx="1005">
                  <c:v>12.278829561625498</c:v>
                </c:pt>
                <c:pt idx="1006">
                  <c:v>12.296209593785907</c:v>
                </c:pt>
                <c:pt idx="1007">
                  <c:v>12.313766288788107</c:v>
                </c:pt>
                <c:pt idx="1008">
                  <c:v>12.331499189512501</c:v>
                </c:pt>
                <c:pt idx="1009">
                  <c:v>12.349407825283507</c:v>
                </c:pt>
                <c:pt idx="1010">
                  <c:v>12.3674917118185</c:v>
                </c:pt>
                <c:pt idx="1011">
                  <c:v>12.385750351181311</c:v>
                </c:pt>
                <c:pt idx="1012">
                  <c:v>12.404183231729007</c:v>
                </c:pt>
                <c:pt idx="1013">
                  <c:v>12.422789828065508</c:v>
                </c:pt>
                <c:pt idx="1014">
                  <c:v>12.441569600988904</c:v>
                </c:pt>
                <c:pt idx="1015">
                  <c:v>12.460521997445007</c:v>
                </c:pt>
                <c:pt idx="1016">
                  <c:v>12.479646450474911</c:v>
                </c:pt>
                <c:pt idx="1017">
                  <c:v>12.498942379166307</c:v>
                </c:pt>
                <c:pt idx="1018">
                  <c:v>12.5184091886044</c:v>
                </c:pt>
                <c:pt idx="1019">
                  <c:v>12.538046269822004</c:v>
                </c:pt>
                <c:pt idx="1020">
                  <c:v>12.557852999749407</c:v>
                </c:pt>
                <c:pt idx="1021">
                  <c:v>12.577828741164193</c:v>
                </c:pt>
                <c:pt idx="1022">
                  <c:v>12.597972842643498</c:v>
                </c:pt>
                <c:pt idx="1023">
                  <c:v>12.618284638513</c:v>
                </c:pt>
                <c:pt idx="1024">
                  <c:v>12.638763448796992</c:v>
                </c:pt>
                <c:pt idx="1025">
                  <c:v>12.659408579169016</c:v>
                </c:pt>
                <c:pt idx="1026">
                  <c:v>12.680219320903699</c:v>
                </c:pt>
                <c:pt idx="1027">
                  <c:v>12.701194950824799</c:v>
                </c:pt>
                <c:pt idx="1028">
                  <c:v>12.722334731256202</c:v>
                </c:pt>
                <c:pt idx="1029">
                  <c:v>12.7436379099736</c:v>
                </c:pt>
                <c:pt idx="1030">
                  <c:v>12.765103720152901</c:v>
                </c:pt>
                <c:pt idx="1031">
                  <c:v>12.7867313803219</c:v>
                </c:pt>
                <c:pt idx="1032">
                  <c:v>12.808520094310101</c:v>
                </c:pt>
                <c:pt idx="1033">
                  <c:v>12.830469051200106</c:v>
                </c:pt>
                <c:pt idx="1034">
                  <c:v>12.8525774252755</c:v>
                </c:pt>
                <c:pt idx="1035">
                  <c:v>12.874844375973607</c:v>
                </c:pt>
                <c:pt idx="1036">
                  <c:v>12.897269047834399</c:v>
                </c:pt>
                <c:pt idx="1037">
                  <c:v>12.9198505704524</c:v>
                </c:pt>
                <c:pt idx="1038">
                  <c:v>12.942588058425214</c:v>
                </c:pt>
                <c:pt idx="1039">
                  <c:v>12.965480611304416</c:v>
                </c:pt>
                <c:pt idx="1040">
                  <c:v>12.988527313546404</c:v>
                </c:pt>
                <c:pt idx="1041">
                  <c:v>13.0117272344637</c:v>
                </c:pt>
                <c:pt idx="1042">
                  <c:v>13.035079428171498</c:v>
                </c:pt>
                <c:pt idx="1043">
                  <c:v>13.058582933543011</c:v>
                </c:pt>
                <c:pt idx="1044">
                  <c:v>13.082236774156307</c:v>
                </c:pt>
                <c:pt idx="1045">
                  <c:v>13.106039958245407</c:v>
                </c:pt>
                <c:pt idx="1046">
                  <c:v>13.129991478651698</c:v>
                </c:pt>
                <c:pt idx="1047">
                  <c:v>13.154090312772604</c:v>
                </c:pt>
                <c:pt idx="1048">
                  <c:v>13.178335422514193</c:v>
                </c:pt>
                <c:pt idx="1049">
                  <c:v>13.2027257542386</c:v>
                </c:pt>
                <c:pt idx="1050">
                  <c:v>13.227260238716799</c:v>
                </c:pt>
                <c:pt idx="1051">
                  <c:v>13.251937791078499</c:v>
                </c:pt>
                <c:pt idx="1052">
                  <c:v>13.276757310760907</c:v>
                </c:pt>
                <c:pt idx="1053">
                  <c:v>13.301717681460801</c:v>
                </c:pt>
                <c:pt idx="1054">
                  <c:v>13.326817771084302</c:v>
                </c:pt>
                <c:pt idx="1055">
                  <c:v>13.352056431698012</c:v>
                </c:pt>
                <c:pt idx="1056">
                  <c:v>13.377432499476711</c:v>
                </c:pt>
                <c:pt idx="1057">
                  <c:v>13.402944794656907</c:v>
                </c:pt>
                <c:pt idx="1058">
                  <c:v>13.4285921214857</c:v>
                </c:pt>
                <c:pt idx="1059">
                  <c:v>13.454373268170999</c:v>
                </c:pt>
                <c:pt idx="1060">
                  <c:v>13.4802870068314</c:v>
                </c:pt>
                <c:pt idx="1061">
                  <c:v>13.506332093448504</c:v>
                </c:pt>
                <c:pt idx="1062">
                  <c:v>13.532507267815207</c:v>
                </c:pt>
                <c:pt idx="1063">
                  <c:v>13.5588112534871</c:v>
                </c:pt>
                <c:pt idx="1064">
                  <c:v>13.585242757732004</c:v>
                </c:pt>
                <c:pt idx="1065">
                  <c:v>13.611800471481592</c:v>
                </c:pt>
                <c:pt idx="1066">
                  <c:v>13.638483069280801</c:v>
                </c:pt>
                <c:pt idx="1067">
                  <c:v>13.665289209237214</c:v>
                </c:pt>
                <c:pt idx="1068">
                  <c:v>13.692217532974199</c:v>
                </c:pt>
                <c:pt idx="1069">
                  <c:v>13.719266665578498</c:v>
                </c:pt>
                <c:pt idx="1070">
                  <c:v>13.746435215551704</c:v>
                </c:pt>
                <c:pt idx="1071">
                  <c:v>13.773721774761198</c:v>
                </c:pt>
                <c:pt idx="1072">
                  <c:v>13.801124918389212</c:v>
                </c:pt>
                <c:pt idx="1073">
                  <c:v>13.828643204884004</c:v>
                </c:pt>
                <c:pt idx="1074">
                  <c:v>13.856275175909802</c:v>
                </c:pt>
                <c:pt idx="1075">
                  <c:v>13.8840193562978</c:v>
                </c:pt>
                <c:pt idx="1076">
                  <c:v>13.911874253995602</c:v>
                </c:pt>
                <c:pt idx="1077">
                  <c:v>13.9398383600179</c:v>
                </c:pt>
                <c:pt idx="1078">
                  <c:v>13.967910148396999</c:v>
                </c:pt>
                <c:pt idx="1079">
                  <c:v>13.996088076134004</c:v>
                </c:pt>
                <c:pt idx="1080">
                  <c:v>14.024370583146498</c:v>
                </c:pt>
                <c:pt idx="1081">
                  <c:v>14.052756092221916</c:v>
                </c:pt>
                <c:pt idx="1082">
                  <c:v>14.0812430089661</c:v>
                </c:pt>
                <c:pt idx="1083">
                  <c:v>14.109829721754201</c:v>
                </c:pt>
                <c:pt idx="1084">
                  <c:v>14.138514601680598</c:v>
                </c:pt>
                <c:pt idx="1085">
                  <c:v>14.1672960025102</c:v>
                </c:pt>
                <c:pt idx="1086">
                  <c:v>14.1961722606283</c:v>
                </c:pt>
                <c:pt idx="1087">
                  <c:v>14.225141694989302</c:v>
                </c:pt>
                <c:pt idx="1088">
                  <c:v>14.2542026070702</c:v>
                </c:pt>
                <c:pt idx="1089">
                  <c:v>14.283353280818798</c:v>
                </c:pt>
                <c:pt idx="1090">
                  <c:v>14.312591982604102</c:v>
                </c:pt>
                <c:pt idx="1091">
                  <c:v>14.3419169611669</c:v>
                </c:pt>
                <c:pt idx="1092">
                  <c:v>14.371326447571198</c:v>
                </c:pt>
                <c:pt idx="1093">
                  <c:v>14.4008186551533</c:v>
                </c:pt>
                <c:pt idx="1094">
                  <c:v>14.430391779471798</c:v>
                </c:pt>
                <c:pt idx="1095">
                  <c:v>14.460043998259406</c:v>
                </c:pt>
                <c:pt idx="1096">
                  <c:v>14.489773471372498</c:v>
                </c:pt>
                <c:pt idx="1097">
                  <c:v>14.519578340740598</c:v>
                </c:pt>
                <c:pt idx="1098">
                  <c:v>14.549456730318207</c:v>
                </c:pt>
                <c:pt idx="1099">
                  <c:v>14.579406746034406</c:v>
                </c:pt>
                <c:pt idx="1100">
                  <c:v>14.609426475743907</c:v>
                </c:pt>
                <c:pt idx="1101">
                  <c:v>14.639513989175798</c:v>
                </c:pt>
                <c:pt idx="1102">
                  <c:v>14.669667337885107</c:v>
                </c:pt>
                <c:pt idx="1103">
                  <c:v>14.699884555203411</c:v>
                </c:pt>
                <c:pt idx="1104">
                  <c:v>14.7301636561882</c:v>
                </c:pt>
                <c:pt idx="1105">
                  <c:v>14.7605026375735</c:v>
                </c:pt>
                <c:pt idx="1106">
                  <c:v>14.790899477721499</c:v>
                </c:pt>
                <c:pt idx="1107">
                  <c:v>14.821352136570498</c:v>
                </c:pt>
                <c:pt idx="1108">
                  <c:v>14.851858555587507</c:v>
                </c:pt>
                <c:pt idx="1109">
                  <c:v>14.882416657716616</c:v>
                </c:pt>
                <c:pt idx="1110">
                  <c:v>14.913024347331699</c:v>
                </c:pt>
                <c:pt idx="1111">
                  <c:v>14.943679510184007</c:v>
                </c:pt>
                <c:pt idx="1112">
                  <c:v>14.9743800133547</c:v>
                </c:pt>
                <c:pt idx="1113">
                  <c:v>15.005123705204401</c:v>
                </c:pt>
                <c:pt idx="1114">
                  <c:v>15.0359084153236</c:v>
                </c:pt>
                <c:pt idx="1115">
                  <c:v>15.066731954482407</c:v>
                </c:pt>
                <c:pt idx="1116">
                  <c:v>15.097592114581607</c:v>
                </c:pt>
                <c:pt idx="1117">
                  <c:v>15.128486668603607</c:v>
                </c:pt>
                <c:pt idx="1118">
                  <c:v>15.159413370560307</c:v>
                </c:pt>
                <c:pt idx="1119">
                  <c:v>15.190369955446799</c:v>
                </c:pt>
                <c:pt idx="1120">
                  <c:v>15.221354139189099</c:v>
                </c:pt>
                <c:pt idx="1121">
                  <c:v>15.252363618595799</c:v>
                </c:pt>
                <c:pt idx="1122">
                  <c:v>15.2833960713075</c:v>
                </c:pt>
                <c:pt idx="1123">
                  <c:v>15.314449155748108</c:v>
                </c:pt>
                <c:pt idx="1124">
                  <c:v>15.345520511075406</c:v>
                </c:pt>
                <c:pt idx="1125">
                  <c:v>15.376607757129014</c:v>
                </c:pt>
                <c:pt idx="1126">
                  <c:v>15.4077084943836</c:v>
                </c:pt>
                <c:pt idx="1127">
                  <c:v>15.438820303897893</c:v>
                </c:pt>
                <c:pt idx="1128">
                  <c:v>15.469940747265802</c:v>
                </c:pt>
                <c:pt idx="1129">
                  <c:v>15.5010673665652</c:v>
                </c:pt>
                <c:pt idx="1130">
                  <c:v>15.5321976843088</c:v>
                </c:pt>
                <c:pt idx="1131">
                  <c:v>15.5633292033967</c:v>
                </c:pt>
                <c:pt idx="1132">
                  <c:v>15.5944594070634</c:v>
                </c:pt>
                <c:pt idx="1133">
                  <c:v>15.6255857588301</c:v>
                </c:pt>
                <c:pt idx="1134">
                  <c:v>15.656705702454699</c:v>
                </c:pt>
                <c:pt idx="1135">
                  <c:v>15.6878166618826</c:v>
                </c:pt>
                <c:pt idx="1136">
                  <c:v>15.718916041195794</c:v>
                </c:pt>
                <c:pt idx="1137">
                  <c:v>15.7500012245634</c:v>
                </c:pt>
                <c:pt idx="1138">
                  <c:v>15.7810695761939</c:v>
                </c:pt>
                <c:pt idx="1139">
                  <c:v>15.812118440283299</c:v>
                </c:pt>
                <c:pt idx="1140">
                  <c:v>15.843145140966</c:v>
                </c:pt>
                <c:pt idx="1141">
                  <c:v>15.874146982266208</c:v>
                </c:pt>
                <c:pt idx="1142">
                  <c:v>15.905121248047402</c:v>
                </c:pt>
                <c:pt idx="1143">
                  <c:v>15.936065201961799</c:v>
                </c:pt>
                <c:pt idx="1144">
                  <c:v>15.966976087402307</c:v>
                </c:pt>
                <c:pt idx="1145">
                  <c:v>15.997851127452792</c:v>
                </c:pt>
                <c:pt idx="1146">
                  <c:v>16.028687524836688</c:v>
                </c:pt>
                <c:pt idx="1147">
                  <c:v>16.0594824618689</c:v>
                </c:pt>
                <c:pt idx="1148">
                  <c:v>16.090233100406188</c:v>
                </c:pt>
                <c:pt idx="1149">
                  <c:v>16.120936581796787</c:v>
                </c:pt>
                <c:pt idx="1150">
                  <c:v>16.151590026830913</c:v>
                </c:pt>
                <c:pt idx="1151">
                  <c:v>16.182190535690786</c:v>
                </c:pt>
                <c:pt idx="1152">
                  <c:v>16.212735187902499</c:v>
                </c:pt>
                <c:pt idx="1153">
                  <c:v>16.243221042284286</c:v>
                </c:pt>
                <c:pt idx="1154">
                  <c:v>16.273645136897887</c:v>
                </c:pt>
                <c:pt idx="1155">
                  <c:v>16.304004488999013</c:v>
                </c:pt>
                <c:pt idx="1156">
                  <c:v>16.3342960949883</c:v>
                </c:pt>
                <c:pt idx="1157">
                  <c:v>16.364516930359379</c:v>
                </c:pt>
                <c:pt idx="1158">
                  <c:v>16.394663949651299</c:v>
                </c:pt>
                <c:pt idx="1159">
                  <c:v>16.424734086399077</c:v>
                </c:pt>
                <c:pt idx="1160">
                  <c:v>16.454724253082187</c:v>
                </c:pt>
                <c:pt idx="1161">
                  <c:v>16.484631341075879</c:v>
                </c:pt>
                <c:pt idx="1162">
                  <c:v>16.514452220602415</c:v>
                </c:pt>
                <c:pt idx="1163">
                  <c:v>16.5441837406803</c:v>
                </c:pt>
                <c:pt idx="1164">
                  <c:v>16.573822729074415</c:v>
                </c:pt>
                <c:pt idx="1165">
                  <c:v>16.603365992246719</c:v>
                </c:pt>
                <c:pt idx="1166">
                  <c:v>16.6328103153078</c:v>
                </c:pt>
                <c:pt idx="1167">
                  <c:v>16.662152461965377</c:v>
                </c:pt>
                <c:pt idx="1168">
                  <c:v>16.691389174474899</c:v>
                </c:pt>
                <c:pt idx="1169">
                  <c:v>16.720517173591677</c:v>
                </c:pt>
                <c:pt idx="1170">
                  <c:v>16.749533158518787</c:v>
                </c:pt>
                <c:pt idx="1171">
                  <c:v>16.778433806858889</c:v>
                </c:pt>
                <c:pt idx="1172">
                  <c:v>16.807215774564401</c:v>
                </c:pt>
                <c:pt idx="1173">
                  <c:v>16.835875695887623</c:v>
                </c:pt>
                <c:pt idx="1174">
                  <c:v>16.864410183330989</c:v>
                </c:pt>
                <c:pt idx="1175">
                  <c:v>16.892815827597513</c:v>
                </c:pt>
                <c:pt idx="1176">
                  <c:v>16.921089197541086</c:v>
                </c:pt>
                <c:pt idx="1177">
                  <c:v>16.949226840117671</c:v>
                </c:pt>
                <c:pt idx="1178">
                  <c:v>16.977225280333879</c:v>
                </c:pt>
                <c:pt idx="1179">
                  <c:v>17.005081021198301</c:v>
                </c:pt>
                <c:pt idx="1180">
                  <c:v>17.03279054367318</c:v>
                </c:pt>
                <c:pt idx="1181">
                  <c:v>17.060350306621689</c:v>
                </c:pt>
                <c:pt idx="1182">
                  <c:v>17.087756746760089</c:v>
                </c:pt>
                <c:pt idx="1183">
                  <c:v>17.11500627861</c:v>
                </c:pt>
                <c:pt idx="1184">
                  <c:v>17.1420952944449</c:v>
                </c:pt>
                <c:pt idx="1185">
                  <c:v>17.169020164242614</c:v>
                </c:pt>
                <c:pt idx="1186">
                  <c:v>17.195777235634587</c:v>
                </c:pt>
                <c:pt idx="1187">
                  <c:v>17.222362833859279</c:v>
                </c:pt>
                <c:pt idx="1188">
                  <c:v>17.24877326170828</c:v>
                </c:pt>
                <c:pt idx="1189">
                  <c:v>17.275004799478605</c:v>
                </c:pt>
                <c:pt idx="1190">
                  <c:v>17.301053704923799</c:v>
                </c:pt>
                <c:pt idx="1191">
                  <c:v>17.3269162132029</c:v>
                </c:pt>
                <c:pt idx="1192">
                  <c:v>17.352588536831586</c:v>
                </c:pt>
                <c:pt idx="1193">
                  <c:v>17.3780668656321</c:v>
                </c:pt>
                <c:pt idx="1194">
                  <c:v>17.403347366684699</c:v>
                </c:pt>
                <c:pt idx="1195">
                  <c:v>17.428426184275271</c:v>
                </c:pt>
                <c:pt idx="1196">
                  <c:v>17.453299439848902</c:v>
                </c:pt>
                <c:pt idx="1197">
                  <c:v>17.477963231957887</c:v>
                </c:pt>
                <c:pt idx="1198">
                  <c:v>17.502413636214499</c:v>
                </c:pt>
                <c:pt idx="1199">
                  <c:v>17.526646705238189</c:v>
                </c:pt>
                <c:pt idx="1200">
                  <c:v>17.550658468607814</c:v>
                </c:pt>
                <c:pt idx="1201">
                  <c:v>17.5744449328126</c:v>
                </c:pt>
                <c:pt idx="1202">
                  <c:v>17.598002081200981</c:v>
                </c:pt>
                <c:pt idx="1203">
                  <c:v>17.621325873930889</c:v>
                </c:pt>
                <c:pt idx="1204">
                  <c:v>17.644412247921871</c:v>
                </c:pt>
                <c:pt idx="1205">
                  <c:v>17.667257116804429</c:v>
                </c:pt>
                <c:pt idx="1206">
                  <c:v>17.689856370868988</c:v>
                </c:pt>
                <c:pt idx="1207">
                  <c:v>17.712205877018388</c:v>
                </c:pt>
                <c:pt idx="1208">
                  <c:v>17.734301478717899</c:v>
                </c:pt>
                <c:pt idx="1209">
                  <c:v>17.756138995943086</c:v>
                </c:pt>
                <c:pt idx="1210">
                  <c:v>17.777714225133586</c:v>
                </c:pt>
                <c:pt idx="1211">
                  <c:v>17.799022939141871</c:v>
                </c:pt>
                <c:pt idx="1212">
                  <c:v>17.820060887183587</c:v>
                </c:pt>
                <c:pt idx="1213">
                  <c:v>17.8408237947875</c:v>
                </c:pt>
                <c:pt idx="1214">
                  <c:v>17.861307363746</c:v>
                </c:pt>
                <c:pt idx="1215">
                  <c:v>17.881507272066777</c:v>
                </c:pt>
                <c:pt idx="1216">
                  <c:v>17.901419173921767</c:v>
                </c:pt>
                <c:pt idx="1217">
                  <c:v>17.9210386995967</c:v>
                </c:pt>
                <c:pt idx="1218">
                  <c:v>17.940361455444201</c:v>
                </c:pt>
                <c:pt idx="1219">
                  <c:v>17.959383023832199</c:v>
                </c:pt>
                <c:pt idx="1220">
                  <c:v>17.9780989630938</c:v>
                </c:pt>
                <c:pt idx="1221">
                  <c:v>17.996504807478502</c:v>
                </c:pt>
                <c:pt idx="1222">
                  <c:v>18.014596067103401</c:v>
                </c:pt>
                <c:pt idx="1223">
                  <c:v>18.0323682279015</c:v>
                </c:pt>
                <c:pt idx="1224">
                  <c:v>18.049816751573488</c:v>
                </c:pt>
                <c:pt idx="1225">
                  <c:v>18.066937075538402</c:v>
                </c:pt>
                <c:pt idx="1226">
                  <c:v>18.083724612882289</c:v>
                </c:pt>
                <c:pt idx="1227">
                  <c:v>18.100174752310014</c:v>
                </c:pt>
                <c:pt idx="1228">
                  <c:v>18.116282858094898</c:v>
                </c:pt>
                <c:pt idx="1229">
                  <c:v>18.132044270029979</c:v>
                </c:pt>
                <c:pt idx="1230">
                  <c:v>18.1474543033763</c:v>
                </c:pt>
                <c:pt idx="1231">
                  <c:v>18.162508248816</c:v>
                </c:pt>
                <c:pt idx="1232">
                  <c:v>18.177201372400415</c:v>
                </c:pt>
                <c:pt idx="1233">
                  <c:v>18.191528915502399</c:v>
                </c:pt>
                <c:pt idx="1234">
                  <c:v>18.205486094763867</c:v>
                </c:pt>
                <c:pt idx="1235">
                  <c:v>18.219068102048823</c:v>
                </c:pt>
                <c:pt idx="1236">
                  <c:v>18.232270104392601</c:v>
                </c:pt>
                <c:pt idx="1237">
                  <c:v>18.24508724395238</c:v>
                </c:pt>
                <c:pt idx="1238">
                  <c:v>18.257514637956699</c:v>
                </c:pt>
                <c:pt idx="1239">
                  <c:v>18.269547378657677</c:v>
                </c:pt>
                <c:pt idx="1240">
                  <c:v>18.281180533280089</c:v>
                </c:pt>
                <c:pt idx="1241">
                  <c:v>18.292409143970481</c:v>
                </c:pt>
                <c:pt idx="1242">
                  <c:v>18.303228227749887</c:v>
                </c:pt>
                <c:pt idx="1243">
                  <c:v>18.313632776463777</c:v>
                </c:pt>
                <c:pt idx="1244">
                  <c:v>18.3236177567304</c:v>
                </c:pt>
                <c:pt idx="1245">
                  <c:v>18.333178109893119</c:v>
                </c:pt>
                <c:pt idx="1246">
                  <c:v>18.342308751969689</c:v>
                </c:pt>
                <c:pt idx="1247">
                  <c:v>18.351004573605</c:v>
                </c:pt>
                <c:pt idx="1248">
                  <c:v>18.359260440016719</c:v>
                </c:pt>
                <c:pt idx="1249">
                  <c:v>18.367071190949513</c:v>
                </c:pt>
                <c:pt idx="1250">
                  <c:v>18.374431640625087</c:v>
                </c:pt>
                <c:pt idx="1251">
                  <c:v>18.381336577690277</c:v>
                </c:pt>
                <c:pt idx="1252">
                  <c:v>18.387780765169186</c:v>
                </c:pt>
                <c:pt idx="1253">
                  <c:v>18.393758940413498</c:v>
                </c:pt>
                <c:pt idx="1254">
                  <c:v>18.399265815053205</c:v>
                </c:pt>
                <c:pt idx="1255">
                  <c:v>18.404296074944277</c:v>
                </c:pt>
                <c:pt idx="1256">
                  <c:v>18.408844380121973</c:v>
                </c:pt>
                <c:pt idx="1257">
                  <c:v>18.412905364750813</c:v>
                </c:pt>
                <c:pt idx="1258">
                  <c:v>18.416473637073189</c:v>
                </c:pt>
                <c:pt idx="1259">
                  <c:v>18.419543779360371</c:v>
                </c:pt>
                <c:pt idx="1260">
                  <c:v>18.422110347865079</c:v>
                </c:pt>
                <c:pt idx="1261">
                  <c:v>18.424167872768489</c:v>
                </c:pt>
                <c:pt idx="1262">
                  <c:v>18.425710858132479</c:v>
                </c:pt>
                <c:pt idx="1263">
                  <c:v>18.426733781848789</c:v>
                </c:pt>
                <c:pt idx="1264">
                  <c:v>18.427231095591985</c:v>
                </c:pt>
                <c:pt idx="1265">
                  <c:v>18.427197224766189</c:v>
                </c:pt>
                <c:pt idx="1266">
                  <c:v>18.426626568457781</c:v>
                </c:pt>
                <c:pt idx="1267">
                  <c:v>18.425513499384877</c:v>
                </c:pt>
                <c:pt idx="1268">
                  <c:v>18.4238523638492</c:v>
                </c:pt>
                <c:pt idx="1269">
                  <c:v>18.421637481682886</c:v>
                </c:pt>
                <c:pt idx="1270">
                  <c:v>18.418863146203005</c:v>
                </c:pt>
                <c:pt idx="1271">
                  <c:v>18.415523624159281</c:v>
                </c:pt>
                <c:pt idx="1272">
                  <c:v>18.411613155685288</c:v>
                </c:pt>
                <c:pt idx="1273">
                  <c:v>18.407125954248105</c:v>
                </c:pt>
                <c:pt idx="1274">
                  <c:v>18.402056206599589</c:v>
                </c:pt>
                <c:pt idx="1275">
                  <c:v>18.396398072726786</c:v>
                </c:pt>
                <c:pt idx="1276">
                  <c:v>18.390145685801599</c:v>
                </c:pt>
                <c:pt idx="1277">
                  <c:v>18.383293152129781</c:v>
                </c:pt>
                <c:pt idx="1278">
                  <c:v>18.375834551105587</c:v>
                </c:pt>
                <c:pt idx="1279">
                  <c:v>18.367763935157289</c:v>
                </c:pt>
                <c:pt idx="1280">
                  <c:v>18.359075329699628</c:v>
                </c:pt>
                <c:pt idx="1281">
                  <c:v>18.349762733085502</c:v>
                </c:pt>
                <c:pt idx="1282">
                  <c:v>18.339820116554314</c:v>
                </c:pt>
                <c:pt idx="1283">
                  <c:v>18.329241424182101</c:v>
                </c:pt>
                <c:pt idx="1284">
                  <c:v>18.318020572832786</c:v>
                </c:pt>
                <c:pt idx="1285">
                  <c:v>18.306151452110115</c:v>
                </c:pt>
                <c:pt idx="1286">
                  <c:v>18.293627924304602</c:v>
                </c:pt>
                <c:pt idx="1287">
                  <c:v>18.280443824345671</c:v>
                </c:pt>
                <c:pt idx="1288">
                  <c:v>18.266592959752789</c:v>
                </c:pt>
                <c:pt idx="1289">
                  <c:v>18.252069110584888</c:v>
                </c:pt>
                <c:pt idx="1290">
                  <c:v>18.236866029389713</c:v>
                </c:pt>
                <c:pt idx="1291">
                  <c:v>18.2209774411557</c:v>
                </c:pt>
                <c:pt idx="1292">
                  <c:v>18.204397043262102</c:v>
                </c:pt>
                <c:pt idx="1293">
                  <c:v>18.187118505428899</c:v>
                </c:pt>
                <c:pt idx="1294">
                  <c:v>18.169135469666415</c:v>
                </c:pt>
                <c:pt idx="1295">
                  <c:v>18.150441550228187</c:v>
                </c:pt>
                <c:pt idx="1296">
                  <c:v>18.131030333559199</c:v>
                </c:pt>
                <c:pt idx="1297">
                  <c:v>18.110895378244727</c:v>
                </c:pt>
                <c:pt idx="1298">
                  <c:v>18.09003021496498</c:v>
                </c:pt>
                <c:pt idx="1299">
                  <c:v>18.068428346442186</c:v>
                </c:pt>
                <c:pt idx="1300">
                  <c:v>18.046083247392186</c:v>
                </c:pt>
                <c:pt idx="1301">
                  <c:v>18.022988364472614</c:v>
                </c:pt>
                <c:pt idx="1302">
                  <c:v>17.999137116237687</c:v>
                </c:pt>
                <c:pt idx="1303">
                  <c:v>17.974522893084689</c:v>
                </c:pt>
                <c:pt idx="1304">
                  <c:v>17.949139057205489</c:v>
                </c:pt>
                <c:pt idx="1305">
                  <c:v>17.922978942535881</c:v>
                </c:pt>
                <c:pt idx="1306">
                  <c:v>17.896035854708899</c:v>
                </c:pt>
                <c:pt idx="1307">
                  <c:v>17.868303071002881</c:v>
                </c:pt>
                <c:pt idx="1308">
                  <c:v>17.839773840289688</c:v>
                </c:pt>
                <c:pt idx="1309">
                  <c:v>17.810441382991002</c:v>
                </c:pt>
                <c:pt idx="1310">
                  <c:v>17.78029889102358</c:v>
                </c:pt>
                <c:pt idx="1311">
                  <c:v>17.74933952775028</c:v>
                </c:pt>
                <c:pt idx="1312">
                  <c:v>17.717556427932301</c:v>
                </c:pt>
                <c:pt idx="1313">
                  <c:v>17.684942697678999</c:v>
                </c:pt>
                <c:pt idx="1314">
                  <c:v>17.651491414397015</c:v>
                </c:pt>
                <c:pt idx="1315">
                  <c:v>17.617195626740727</c:v>
                </c:pt>
                <c:pt idx="1316">
                  <c:v>17.582048354564577</c:v>
                </c:pt>
                <c:pt idx="1317">
                  <c:v>17.546042588871678</c:v>
                </c:pt>
                <c:pt idx="1318">
                  <c:v>17.509171291763789</c:v>
                </c:pt>
                <c:pt idx="1319">
                  <c:v>17.471427396393189</c:v>
                </c:pt>
                <c:pt idx="1320">
                  <c:v>17.4328038069124</c:v>
                </c:pt>
                <c:pt idx="1321">
                  <c:v>17.393293398423385</c:v>
                </c:pt>
                <c:pt idx="1322">
                  <c:v>17.352889016928899</c:v>
                </c:pt>
                <c:pt idx="1323">
                  <c:v>17.311583479283801</c:v>
                </c:pt>
                <c:pt idx="1324">
                  <c:v>17.269369573144477</c:v>
                </c:pt>
                <c:pt idx="1325">
                  <c:v>17.2262400569184</c:v>
                </c:pt>
                <c:pt idx="1326">
                  <c:v>17.182187659713787</c:v>
                </c:pt>
                <c:pt idx="1327">
                  <c:v>17.137205081294432</c:v>
                </c:pt>
                <c:pt idx="1328">
                  <c:v>17.091284992024701</c:v>
                </c:pt>
                <c:pt idx="1329">
                  <c:v>17.044420032821879</c:v>
                </c:pt>
                <c:pt idx="1330">
                  <c:v>16.996602815108378</c:v>
                </c:pt>
                <c:pt idx="1331">
                  <c:v>16.9478259207599</c:v>
                </c:pt>
                <c:pt idx="1332">
                  <c:v>16.898081902055999</c:v>
                </c:pt>
                <c:pt idx="1333">
                  <c:v>16.847363281629189</c:v>
                </c:pt>
                <c:pt idx="1334">
                  <c:v>16.79566255242008</c:v>
                </c:pt>
                <c:pt idx="1335">
                  <c:v>16.742972177622502</c:v>
                </c:pt>
                <c:pt idx="1336">
                  <c:v>16.689284590634902</c:v>
                </c:pt>
                <c:pt idx="1337">
                  <c:v>16.634592195013713</c:v>
                </c:pt>
                <c:pt idx="1338">
                  <c:v>16.578887364421</c:v>
                </c:pt>
                <c:pt idx="1339">
                  <c:v>16.522162442574587</c:v>
                </c:pt>
                <c:pt idx="1340">
                  <c:v>16.464409743199379</c:v>
                </c:pt>
                <c:pt idx="1341">
                  <c:v>16.405621549977866</c:v>
                </c:pt>
                <c:pt idx="1342">
                  <c:v>16.3457901165004</c:v>
                </c:pt>
                <c:pt idx="1343">
                  <c:v>16.284907666213801</c:v>
                </c:pt>
                <c:pt idx="1344">
                  <c:v>16.222966392375486</c:v>
                </c:pt>
                <c:pt idx="1345">
                  <c:v>16.159958457999927</c:v>
                </c:pt>
                <c:pt idx="1346">
                  <c:v>16.095875995810523</c:v>
                </c:pt>
                <c:pt idx="1347">
                  <c:v>16.0307111081896</c:v>
                </c:pt>
                <c:pt idx="1348">
                  <c:v>15.964455867131207</c:v>
                </c:pt>
                <c:pt idx="1349">
                  <c:v>15.897102314186707</c:v>
                </c:pt>
                <c:pt idx="1350">
                  <c:v>15.828642460418799</c:v>
                </c:pt>
                <c:pt idx="1351">
                  <c:v>15.759068286351798</c:v>
                </c:pt>
                <c:pt idx="1352">
                  <c:v>15.688371741920086</c:v>
                </c:pt>
                <c:pt idx="1353">
                  <c:v>15.6165447464194</c:v>
                </c:pt>
                <c:pt idx="1354">
                  <c:v>15.543579188456798</c:v>
                </c:pt>
                <c:pt idx="1355">
                  <c:v>15.469466925902216</c:v>
                </c:pt>
                <c:pt idx="1356">
                  <c:v>15.394199785838</c:v>
                </c:pt>
                <c:pt idx="1357">
                  <c:v>15.317769564507007</c:v>
                </c:pt>
                <c:pt idx="1358">
                  <c:v>15.240168027267298</c:v>
                </c:pt>
                <c:pt idx="1359">
                  <c:v>15.161386908541704</c:v>
                </c:pt>
                <c:pt idx="1360">
                  <c:v>15.081417911763404</c:v>
                </c:pt>
                <c:pt idx="1361">
                  <c:v>15.000252709331001</c:v>
                </c:pt>
                <c:pt idx="1362">
                  <c:v>14.917882942557602</c:v>
                </c:pt>
                <c:pt idx="1363">
                  <c:v>14.834300221621801</c:v>
                </c:pt>
                <c:pt idx="1364">
                  <c:v>14.7494961255156</c:v>
                </c:pt>
                <c:pt idx="1365">
                  <c:v>14.663462201997907</c:v>
                </c:pt>
                <c:pt idx="1366">
                  <c:v>14.576189967543007</c:v>
                </c:pt>
                <c:pt idx="1367">
                  <c:v>14.487670907291101</c:v>
                </c:pt>
                <c:pt idx="1368">
                  <c:v>14.397896474998404</c:v>
                </c:pt>
                <c:pt idx="1369">
                  <c:v>14.306858092988804</c:v>
                </c:pt>
                <c:pt idx="1370">
                  <c:v>14.214547152102501</c:v>
                </c:pt>
                <c:pt idx="1371">
                  <c:v>14.1209550116481</c:v>
                </c:pt>
                <c:pt idx="1372">
                  <c:v>14.026072999350401</c:v>
                </c:pt>
                <c:pt idx="1373">
                  <c:v>13.929892411304404</c:v>
                </c:pt>
                <c:pt idx="1374">
                  <c:v>13.832404511923114</c:v>
                </c:pt>
                <c:pt idx="1375">
                  <c:v>13.7336005338865</c:v>
                </c:pt>
                <c:pt idx="1376">
                  <c:v>13.633471678096001</c:v>
                </c:pt>
                <c:pt idx="1377">
                  <c:v>13.532009113621307</c:v>
                </c:pt>
                <c:pt idx="1378">
                  <c:v>13.4292039776522</c:v>
                </c:pt>
                <c:pt idx="1379">
                  <c:v>13.325047375448507</c:v>
                </c:pt>
                <c:pt idx="1380">
                  <c:v>13.219530380292499</c:v>
                </c:pt>
                <c:pt idx="1381">
                  <c:v>13.112644033433911</c:v>
                </c:pt>
                <c:pt idx="1382">
                  <c:v>13.004379344045498</c:v>
                </c:pt>
                <c:pt idx="1383">
                  <c:v>12.8947272891727</c:v>
                </c:pt>
                <c:pt idx="1384">
                  <c:v>12.783678813680902</c:v>
                </c:pt>
                <c:pt idx="1385">
                  <c:v>12.6712248302084</c:v>
                </c:pt>
                <c:pt idx="1386">
                  <c:v>12.557356219117107</c:v>
                </c:pt>
                <c:pt idx="1387">
                  <c:v>12.442063828439904</c:v>
                </c:pt>
                <c:pt idx="1388">
                  <c:v>12.3253384738357</c:v>
                </c:pt>
                <c:pt idx="1389">
                  <c:v>12.207170938532498</c:v>
                </c:pt>
                <c:pt idx="1390">
                  <c:v>12.0875519732881</c:v>
                </c:pt>
                <c:pt idx="1391">
                  <c:v>11.966472296329716</c:v>
                </c:pt>
                <c:pt idx="1392">
                  <c:v>11.8439225933112</c:v>
                </c:pt>
                <c:pt idx="1393">
                  <c:v>11.719893517261307</c:v>
                </c:pt>
                <c:pt idx="1394">
                  <c:v>11.594375688534992</c:v>
                </c:pt>
                <c:pt idx="1395">
                  <c:v>11.467359694761306</c:v>
                </c:pt>
                <c:pt idx="1396">
                  <c:v>11.338836090795304</c:v>
                </c:pt>
                <c:pt idx="1397">
                  <c:v>11.2087953986697</c:v>
                </c:pt>
                <c:pt idx="1398">
                  <c:v>11.077228107543201</c:v>
                </c:pt>
                <c:pt idx="1399">
                  <c:v>10.944124673650498</c:v>
                </c:pt>
                <c:pt idx="1400">
                  <c:v>10.8094755202551</c:v>
                </c:pt>
                <c:pt idx="1401">
                  <c:v>10.673271037599099</c:v>
                </c:pt>
                <c:pt idx="1402">
                  <c:v>10.535501582849907</c:v>
                </c:pt>
                <c:pt idx="1403">
                  <c:v>10.3961574800542</c:v>
                </c:pt>
                <c:pt idx="1404">
                  <c:v>10.255229020089599</c:v>
                </c:pt>
                <c:pt idx="1405">
                  <c:v>10.112706460609607</c:v>
                </c:pt>
                <c:pt idx="1406">
                  <c:v>9.9685800259989747</c:v>
                </c:pt>
                <c:pt idx="1407">
                  <c:v>9.8228399073213044</c:v>
                </c:pt>
                <c:pt idx="1408">
                  <c:v>9.6754762622726478</c:v>
                </c:pt>
                <c:pt idx="1409">
                  <c:v>9.5264792151265478</c:v>
                </c:pt>
                <c:pt idx="1410">
                  <c:v>9.3758388566875546</c:v>
                </c:pt>
                <c:pt idx="1411">
                  <c:v>9.2235452442433008</c:v>
                </c:pt>
                <c:pt idx="1412">
                  <c:v>9.0695884015117691</c:v>
                </c:pt>
                <c:pt idx="1413">
                  <c:v>8.9139583185911206</c:v>
                </c:pt>
                <c:pt idx="1414">
                  <c:v>8.7566449519151028</c:v>
                </c:pt>
                <c:pt idx="1415">
                  <c:v>8.5976382241985299</c:v>
                </c:pt>
                <c:pt idx="1416">
                  <c:v>8.4369280243874059</c:v>
                </c:pt>
                <c:pt idx="1417">
                  <c:v>8.2745042076116295</c:v>
                </c:pt>
                <c:pt idx="1418">
                  <c:v>8.1103565951361904</c:v>
                </c:pt>
                <c:pt idx="1419">
                  <c:v>7.9444749743091885</c:v>
                </c:pt>
                <c:pt idx="1420">
                  <c:v>7.7768490985109535</c:v>
                </c:pt>
                <c:pt idx="1421">
                  <c:v>7.6074686871081703</c:v>
                </c:pt>
                <c:pt idx="1422">
                  <c:v>7.4363234254040806</c:v>
                </c:pt>
                <c:pt idx="1423">
                  <c:v>7.2634029645835803</c:v>
                </c:pt>
                <c:pt idx="1424">
                  <c:v>7.0886969216683235</c:v>
                </c:pt>
                <c:pt idx="1425">
                  <c:v>6.912194879467676</c:v>
                </c:pt>
                <c:pt idx="1426">
                  <c:v>6.7338863865250485</c:v>
                </c:pt>
                <c:pt idx="1427">
                  <c:v>6.5537609570703301</c:v>
                </c:pt>
                <c:pt idx="1428">
                  <c:v>6.3718080709723104</c:v>
                </c:pt>
                <c:pt idx="1429">
                  <c:v>6.1880171736862168</c:v>
                </c:pt>
                <c:pt idx="1430">
                  <c:v>6.0023776762038201</c:v>
                </c:pt>
                <c:pt idx="1431">
                  <c:v>5.8148789550053861</c:v>
                </c:pt>
                <c:pt idx="1432">
                  <c:v>5.6255103520100738</c:v>
                </c:pt>
                <c:pt idx="1433">
                  <c:v>5.4342611745255436</c:v>
                </c:pt>
                <c:pt idx="1434">
                  <c:v>5.2411206951968436</c:v>
                </c:pt>
                <c:pt idx="1435">
                  <c:v>5.0460781519611038</c:v>
                </c:pt>
                <c:pt idx="1436">
                  <c:v>4.8491227479927304</c:v>
                </c:pt>
                <c:pt idx="1437">
                  <c:v>4.6502436516573198</c:v>
                </c:pt>
                <c:pt idx="1438">
                  <c:v>4.4494299964595339</c:v>
                </c:pt>
                <c:pt idx="1439">
                  <c:v>4.2466708809972102</c:v>
                </c:pt>
              </c:numCache>
            </c:numRef>
          </c:yVal>
        </c:ser>
        <c:ser>
          <c:idx val="9"/>
          <c:order val="9"/>
          <c:tx>
            <c:strRef>
              <c:f>'WeekDays Info'!$K$1</c:f>
              <c:strCache>
                <c:ptCount val="1"/>
                <c:pt idx="0">
                  <c:v>14-04-2016</c:v>
                </c:pt>
              </c:strCache>
            </c:strRef>
          </c:tx>
          <c:spPr>
            <a:ln w="2222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'WeekDays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'WeekDays Info'!$K$2:$K$1441</c:f>
              <c:numCache>
                <c:formatCode>General</c:formatCode>
                <c:ptCount val="1440"/>
                <c:pt idx="0">
                  <c:v>11.154999999999907</c:v>
                </c:pt>
                <c:pt idx="1">
                  <c:v>10.922684267038214</c:v>
                </c:pt>
                <c:pt idx="2">
                  <c:v>10.6927935063961</c:v>
                </c:pt>
                <c:pt idx="3">
                  <c:v>10.465314605317907</c:v>
                </c:pt>
                <c:pt idx="4">
                  <c:v>10.2402344908429</c:v>
                </c:pt>
                <c:pt idx="5">
                  <c:v>10.017540129751699</c:v>
                </c:pt>
                <c:pt idx="6">
                  <c:v>9.7972185285118467</c:v>
                </c:pt>
                <c:pt idx="7">
                  <c:v>9.5792567332232181</c:v>
                </c:pt>
                <c:pt idx="8">
                  <c:v>9.3636418295640773</c:v>
                </c:pt>
                <c:pt idx="9">
                  <c:v>9.1503609427367039</c:v>
                </c:pt>
                <c:pt idx="10">
                  <c:v>8.9394012374131595</c:v>
                </c:pt>
                <c:pt idx="11">
                  <c:v>8.73074991768088</c:v>
                </c:pt>
                <c:pt idx="12">
                  <c:v>8.5243942269885302</c:v>
                </c:pt>
                <c:pt idx="13">
                  <c:v>8.3203214480916667</c:v>
                </c:pt>
                <c:pt idx="14">
                  <c:v>8.1185189029985096</c:v>
                </c:pt>
                <c:pt idx="15">
                  <c:v>7.9189739529156</c:v>
                </c:pt>
                <c:pt idx="16">
                  <c:v>7.721673998193566</c:v>
                </c:pt>
                <c:pt idx="17">
                  <c:v>7.5266064782728197</c:v>
                </c:pt>
                <c:pt idx="18">
                  <c:v>7.3337588716293398</c:v>
                </c:pt>
                <c:pt idx="19">
                  <c:v>7.1431186957203403</c:v>
                </c:pt>
                <c:pt idx="20">
                  <c:v>6.9546735069300096</c:v>
                </c:pt>
                <c:pt idx="21">
                  <c:v>6.7684109005152049</c:v>
                </c:pt>
                <c:pt idx="22">
                  <c:v>6.5843185105512685</c:v>
                </c:pt>
                <c:pt idx="23">
                  <c:v>6.4023840098776397</c:v>
                </c:pt>
                <c:pt idx="24">
                  <c:v>6.2225951100436401</c:v>
                </c:pt>
                <c:pt idx="25">
                  <c:v>6.0449395612541785</c:v>
                </c:pt>
                <c:pt idx="26">
                  <c:v>5.8694051523155162</c:v>
                </c:pt>
                <c:pt idx="27">
                  <c:v>5.6959797105809162</c:v>
                </c:pt>
                <c:pt idx="28">
                  <c:v>5.5246511018964295</c:v>
                </c:pt>
                <c:pt idx="29">
                  <c:v>5.3554072305465947</c:v>
                </c:pt>
                <c:pt idx="30">
                  <c:v>5.1882360392001701</c:v>
                </c:pt>
                <c:pt idx="31">
                  <c:v>5.023125508855836</c:v>
                </c:pt>
                <c:pt idx="32">
                  <c:v>4.8600636587879462</c:v>
                </c:pt>
                <c:pt idx="33">
                  <c:v>4.6990385464922459</c:v>
                </c:pt>
                <c:pt idx="34">
                  <c:v>4.5400382676315765</c:v>
                </c:pt>
                <c:pt idx="35">
                  <c:v>4.3830509559816404</c:v>
                </c:pt>
                <c:pt idx="36">
                  <c:v>4.2280647833766434</c:v>
                </c:pt>
                <c:pt idx="37">
                  <c:v>4.07506795965514</c:v>
                </c:pt>
                <c:pt idx="38">
                  <c:v>3.9240487326056397</c:v>
                </c:pt>
                <c:pt idx="39">
                  <c:v>3.7749953879124218</c:v>
                </c:pt>
                <c:pt idx="40">
                  <c:v>3.6278962491011812</c:v>
                </c:pt>
                <c:pt idx="41">
                  <c:v>3.4827396774848198</c:v>
                </c:pt>
                <c:pt idx="42">
                  <c:v>3.3395140721091301</c:v>
                </c:pt>
                <c:pt idx="43">
                  <c:v>3.1982078696985399</c:v>
                </c:pt>
                <c:pt idx="44">
                  <c:v>3.0588095446017998</c:v>
                </c:pt>
                <c:pt idx="45">
                  <c:v>2.9213076087377612</c:v>
                </c:pt>
                <c:pt idx="46">
                  <c:v>2.7856906115410718</c:v>
                </c:pt>
                <c:pt idx="47">
                  <c:v>2.651947139907878</c:v>
                </c:pt>
                <c:pt idx="48">
                  <c:v>2.5200658181416</c:v>
                </c:pt>
                <c:pt idx="49">
                  <c:v>2.3900353078986187</c:v>
                </c:pt>
                <c:pt idx="50">
                  <c:v>2.2618443081339898</c:v>
                </c:pt>
                <c:pt idx="51">
                  <c:v>2.1354815550472201</c:v>
                </c:pt>
                <c:pt idx="52">
                  <c:v>2.0109358220279319</c:v>
                </c:pt>
                <c:pt idx="53">
                  <c:v>1.8881959196016109</c:v>
                </c:pt>
                <c:pt idx="54">
                  <c:v>1.7672506953753591</c:v>
                </c:pt>
                <c:pt idx="55">
                  <c:v>1.6480890339835612</c:v>
                </c:pt>
                <c:pt idx="56">
                  <c:v>1.530699857033659</c:v>
                </c:pt>
                <c:pt idx="57">
                  <c:v>1.4150721230518508</c:v>
                </c:pt>
                <c:pt idx="58">
                  <c:v>1.3011948274288099</c:v>
                </c:pt>
                <c:pt idx="59">
                  <c:v>1.1890570023654301</c:v>
                </c:pt>
                <c:pt idx="60">
                  <c:v>1.0786477168185509</c:v>
                </c:pt>
                <c:pt idx="61">
                  <c:v>0.96995607644663495</c:v>
                </c:pt>
                <c:pt idx="62">
                  <c:v>0.86297122355554989</c:v>
                </c:pt>
                <c:pt idx="63">
                  <c:v>0.75768233704426002</c:v>
                </c:pt>
                <c:pt idx="64">
                  <c:v>0.65407863235056507</c:v>
                </c:pt>
                <c:pt idx="65">
                  <c:v>0.55214936139681103</c:v>
                </c:pt>
                <c:pt idx="66">
                  <c:v>0.45188381253562798</c:v>
                </c:pt>
                <c:pt idx="67">
                  <c:v>0.35327131049563876</c:v>
                </c:pt>
                <c:pt idx="68">
                  <c:v>0.25630121632719599</c:v>
                </c:pt>
                <c:pt idx="69">
                  <c:v>0.160962927348101</c:v>
                </c:pt>
                <c:pt idx="70">
                  <c:v>6.72458770893236E-2</c:v>
                </c:pt>
                <c:pt idx="71">
                  <c:v>-2.4860464759267797E-2</c:v>
                </c:pt>
                <c:pt idx="72">
                  <c:v>-0.11536659240317799</c:v>
                </c:pt>
                <c:pt idx="73">
                  <c:v>-0.204282963997579</c:v>
                </c:pt>
                <c:pt idx="74">
                  <c:v>-0.29162000170156321</c:v>
                </c:pt>
                <c:pt idx="75">
                  <c:v>-0.37738809173243854</c:v>
                </c:pt>
                <c:pt idx="76">
                  <c:v>-0.46159758441998999</c:v>
                </c:pt>
                <c:pt idx="77">
                  <c:v>-0.54425879426077095</c:v>
                </c:pt>
                <c:pt idx="78">
                  <c:v>-0.62538199997236255</c:v>
                </c:pt>
                <c:pt idx="79">
                  <c:v>-0.70497744454765998</c:v>
                </c:pt>
                <c:pt idx="80">
                  <c:v>-0.78305533530914795</c:v>
                </c:pt>
                <c:pt idx="81">
                  <c:v>-0.85962584396317321</c:v>
                </c:pt>
                <c:pt idx="82">
                  <c:v>-0.93469910665421974</c:v>
                </c:pt>
                <c:pt idx="83">
                  <c:v>-1.00828522401919</c:v>
                </c:pt>
                <c:pt idx="84">
                  <c:v>-1.0803942612416899</c:v>
                </c:pt>
                <c:pt idx="85">
                  <c:v>-1.1510362481062699</c:v>
                </c:pt>
                <c:pt idx="86">
                  <c:v>-1.22022117905274</c:v>
                </c:pt>
                <c:pt idx="87">
                  <c:v>-1.2879590132304291</c:v>
                </c:pt>
                <c:pt idx="88">
                  <c:v>-1.35425967455247</c:v>
                </c:pt>
                <c:pt idx="89">
                  <c:v>-1.4191330517500398</c:v>
                </c:pt>
                <c:pt idx="90">
                  <c:v>-1.4825889984267009</c:v>
                </c:pt>
                <c:pt idx="91">
                  <c:v>-1.5446373331126</c:v>
                </c:pt>
                <c:pt idx="92">
                  <c:v>-1.6052878393188217</c:v>
                </c:pt>
                <c:pt idx="93">
                  <c:v>-1.6645502655916109</c:v>
                </c:pt>
                <c:pt idx="94">
                  <c:v>-1.7224343255666499</c:v>
                </c:pt>
                <c:pt idx="95">
                  <c:v>-1.778949698023389</c:v>
                </c:pt>
                <c:pt idx="96">
                  <c:v>-1.8341060269392309</c:v>
                </c:pt>
                <c:pt idx="97">
                  <c:v>-1.8879129215439014</c:v>
                </c:pt>
                <c:pt idx="98">
                  <c:v>-1.9403799563736701</c:v>
                </c:pt>
                <c:pt idx="99">
                  <c:v>-1.99151667132563</c:v>
                </c:pt>
                <c:pt idx="100">
                  <c:v>-2.0413325717119926</c:v>
                </c:pt>
                <c:pt idx="101">
                  <c:v>-2.0898371283143602</c:v>
                </c:pt>
                <c:pt idx="102">
                  <c:v>-2.1370397774379635</c:v>
                </c:pt>
                <c:pt idx="103">
                  <c:v>-2.1829499209660197</c:v>
                </c:pt>
                <c:pt idx="104">
                  <c:v>-2.2275769264139118</c:v>
                </c:pt>
                <c:pt idx="105">
                  <c:v>-2.27093012698354</c:v>
                </c:pt>
                <c:pt idx="106">
                  <c:v>-2.31301882161757</c:v>
                </c:pt>
                <c:pt idx="107">
                  <c:v>-2.3538522750536863</c:v>
                </c:pt>
                <c:pt idx="108">
                  <c:v>-2.3934397178789202</c:v>
                </c:pt>
                <c:pt idx="109">
                  <c:v>-2.4317903465838682</c:v>
                </c:pt>
                <c:pt idx="110">
                  <c:v>-2.4689133236170102</c:v>
                </c:pt>
                <c:pt idx="111">
                  <c:v>-2.5048177774389719</c:v>
                </c:pt>
                <c:pt idx="112">
                  <c:v>-2.5395128025767999</c:v>
                </c:pt>
                <c:pt idx="113">
                  <c:v>-2.5730074596782284</c:v>
                </c:pt>
                <c:pt idx="114">
                  <c:v>-2.6053107755659819</c:v>
                </c:pt>
                <c:pt idx="115">
                  <c:v>-2.6364317432920212</c:v>
                </c:pt>
                <c:pt idx="116">
                  <c:v>-2.6663793221918199</c:v>
                </c:pt>
                <c:pt idx="117">
                  <c:v>-2.695162437938698</c:v>
                </c:pt>
                <c:pt idx="118">
                  <c:v>-2.722789982598</c:v>
                </c:pt>
                <c:pt idx="119">
                  <c:v>-2.7492708146814699</c:v>
                </c:pt>
                <c:pt idx="120">
                  <c:v>-2.7746137592014417</c:v>
                </c:pt>
                <c:pt idx="121">
                  <c:v>-2.7988276077251699</c:v>
                </c:pt>
                <c:pt idx="122">
                  <c:v>-2.8219211184291102</c:v>
                </c:pt>
                <c:pt idx="123">
                  <c:v>-2.84390301615315</c:v>
                </c:pt>
                <c:pt idx="124">
                  <c:v>-2.8647819924549212</c:v>
                </c:pt>
                <c:pt idx="125">
                  <c:v>-2.88456670566406</c:v>
                </c:pt>
                <c:pt idx="126">
                  <c:v>-2.9032657809365001</c:v>
                </c:pt>
                <c:pt idx="127">
                  <c:v>-2.9208878103087197</c:v>
                </c:pt>
                <c:pt idx="128">
                  <c:v>-2.9374413527520518</c:v>
                </c:pt>
                <c:pt idx="129">
                  <c:v>-2.95293493422693</c:v>
                </c:pt>
                <c:pt idx="130">
                  <c:v>-2.9673770477371941</c:v>
                </c:pt>
                <c:pt idx="131">
                  <c:v>-2.9807761533843302</c:v>
                </c:pt>
                <c:pt idx="132">
                  <c:v>-2.9931406784217902</c:v>
                </c:pt>
                <c:pt idx="133">
                  <c:v>-3.00447901730921</c:v>
                </c:pt>
                <c:pt idx="134">
                  <c:v>-3.0147995317667502</c:v>
                </c:pt>
                <c:pt idx="135">
                  <c:v>-3.0241105508293429</c:v>
                </c:pt>
                <c:pt idx="136">
                  <c:v>-3.0324203709009399</c:v>
                </c:pt>
                <c:pt idx="137">
                  <c:v>-3.0397372558088298</c:v>
                </c:pt>
                <c:pt idx="138">
                  <c:v>-3.04606943685791</c:v>
                </c:pt>
                <c:pt idx="139">
                  <c:v>-3.0514251128849397</c:v>
                </c:pt>
                <c:pt idx="140">
                  <c:v>-3.0558124503128181</c:v>
                </c:pt>
                <c:pt idx="141">
                  <c:v>-3.05923958320491</c:v>
                </c:pt>
                <c:pt idx="142">
                  <c:v>-3.0617146133192397</c:v>
                </c:pt>
                <c:pt idx="143">
                  <c:v>-3.063245610162828</c:v>
                </c:pt>
                <c:pt idx="144">
                  <c:v>-3.0638406110459502</c:v>
                </c:pt>
                <c:pt idx="145">
                  <c:v>-3.0635076211364218</c:v>
                </c:pt>
                <c:pt idx="146">
                  <c:v>-3.0622546135138369</c:v>
                </c:pt>
                <c:pt idx="147">
                  <c:v>-3.0600895292238981</c:v>
                </c:pt>
                <c:pt idx="148">
                  <c:v>-3.0570202773326818</c:v>
                </c:pt>
                <c:pt idx="149">
                  <c:v>-3.0530547349808397</c:v>
                </c:pt>
                <c:pt idx="150">
                  <c:v>-3.0482007474380017</c:v>
                </c:pt>
                <c:pt idx="151">
                  <c:v>-3.0424661281569301</c:v>
                </c:pt>
                <c:pt idx="152">
                  <c:v>-3.0358586588278884</c:v>
                </c:pt>
                <c:pt idx="153">
                  <c:v>-3.0283860894328698</c:v>
                </c:pt>
                <c:pt idx="154">
                  <c:v>-3.0200561382998581</c:v>
                </c:pt>
                <c:pt idx="155">
                  <c:v>-3.010876492157168</c:v>
                </c:pt>
                <c:pt idx="156">
                  <c:v>-3.0008548061876601</c:v>
                </c:pt>
                <c:pt idx="157">
                  <c:v>-2.98999870408303</c:v>
                </c:pt>
                <c:pt idx="158">
                  <c:v>-2.9783157780981102</c:v>
                </c:pt>
                <c:pt idx="159">
                  <c:v>-2.9658135891051187</c:v>
                </c:pt>
                <c:pt idx="160">
                  <c:v>-2.9524996666479399</c:v>
                </c:pt>
                <c:pt idx="161">
                  <c:v>-2.9383815089964229</c:v>
                </c:pt>
                <c:pt idx="162">
                  <c:v>-2.9234665832006081</c:v>
                </c:pt>
                <c:pt idx="163">
                  <c:v>-2.9077623251450997</c:v>
                </c:pt>
                <c:pt idx="164">
                  <c:v>-2.8912761396031845</c:v>
                </c:pt>
                <c:pt idx="165">
                  <c:v>-2.8740154002912863</c:v>
                </c:pt>
                <c:pt idx="166">
                  <c:v>-2.8559874499231084</c:v>
                </c:pt>
                <c:pt idx="167">
                  <c:v>-2.8371996002639799</c:v>
                </c:pt>
                <c:pt idx="168">
                  <c:v>-2.8176591321850863</c:v>
                </c:pt>
                <c:pt idx="169">
                  <c:v>-2.7973732957178012</c:v>
                </c:pt>
                <c:pt idx="170">
                  <c:v>-2.7763493101078884</c:v>
                </c:pt>
                <c:pt idx="171">
                  <c:v>-2.75459436386986</c:v>
                </c:pt>
                <c:pt idx="172">
                  <c:v>-2.732115614841188</c:v>
                </c:pt>
                <c:pt idx="173">
                  <c:v>-2.7089201902366202</c:v>
                </c:pt>
                <c:pt idx="174">
                  <c:v>-2.6850151867024201</c:v>
                </c:pt>
                <c:pt idx="175">
                  <c:v>-2.6604076703706898</c:v>
                </c:pt>
                <c:pt idx="176">
                  <c:v>-2.63510467691358</c:v>
                </c:pt>
                <c:pt idx="177">
                  <c:v>-2.6091132115976619</c:v>
                </c:pt>
                <c:pt idx="178">
                  <c:v>-2.5824402493380787</c:v>
                </c:pt>
                <c:pt idx="179">
                  <c:v>-2.5550927347529502</c:v>
                </c:pt>
                <c:pt idx="180">
                  <c:v>-2.527077582217562</c:v>
                </c:pt>
                <c:pt idx="181">
                  <c:v>-2.498401675918668</c:v>
                </c:pt>
                <c:pt idx="182">
                  <c:v>-2.4690718699087597</c:v>
                </c:pt>
                <c:pt idx="183">
                  <c:v>-2.4390949881603698</c:v>
                </c:pt>
                <c:pt idx="184">
                  <c:v>-2.4084778246203098</c:v>
                </c:pt>
                <c:pt idx="185">
                  <c:v>-2.3772271432639798</c:v>
                </c:pt>
                <c:pt idx="186">
                  <c:v>-2.3453496781495882</c:v>
                </c:pt>
                <c:pt idx="187">
                  <c:v>-2.312852133472536</c:v>
                </c:pt>
                <c:pt idx="188">
                  <c:v>-2.279741183619568</c:v>
                </c:pt>
                <c:pt idx="189">
                  <c:v>-2.2460234732231181</c:v>
                </c:pt>
                <c:pt idx="190">
                  <c:v>-2.2117056172155998</c:v>
                </c:pt>
                <c:pt idx="191">
                  <c:v>-2.1767942008836001</c:v>
                </c:pt>
                <c:pt idx="192">
                  <c:v>-2.14129577992228</c:v>
                </c:pt>
                <c:pt idx="193">
                  <c:v>-2.1052168804895302</c:v>
                </c:pt>
                <c:pt idx="194">
                  <c:v>-2.0685639992603102</c:v>
                </c:pt>
                <c:pt idx="195">
                  <c:v>-2.031343603480928</c:v>
                </c:pt>
                <c:pt idx="196">
                  <c:v>-1.9935621310232909</c:v>
                </c:pt>
                <c:pt idx="197">
                  <c:v>-1.9552259904391698</c:v>
                </c:pt>
                <c:pt idx="198">
                  <c:v>-1.9163415610145409</c:v>
                </c:pt>
                <c:pt idx="199">
                  <c:v>-1.8769151928237808</c:v>
                </c:pt>
                <c:pt idx="200">
                  <c:v>-1.836953206784</c:v>
                </c:pt>
                <c:pt idx="201">
                  <c:v>-1.7964618947092699</c:v>
                </c:pt>
                <c:pt idx="202">
                  <c:v>-1.7554475193649699</c:v>
                </c:pt>
                <c:pt idx="203">
                  <c:v>-1.7139163145219898</c:v>
                </c:pt>
                <c:pt idx="204">
                  <c:v>-1.6718744850110399</c:v>
                </c:pt>
                <c:pt idx="205">
                  <c:v>-1.6293282067769299</c:v>
                </c:pt>
                <c:pt idx="206">
                  <c:v>-1.5862836269328409</c:v>
                </c:pt>
                <c:pt idx="207">
                  <c:v>-1.54274686381459</c:v>
                </c:pt>
                <c:pt idx="208">
                  <c:v>-1.4987240070349281</c:v>
                </c:pt>
                <c:pt idx="209">
                  <c:v>-1.454221117537809</c:v>
                </c:pt>
                <c:pt idx="210">
                  <c:v>-1.4092442276526187</c:v>
                </c:pt>
                <c:pt idx="211">
                  <c:v>-1.3637993411485598</c:v>
                </c:pt>
                <c:pt idx="212">
                  <c:v>-1.31789243328879</c:v>
                </c:pt>
                <c:pt idx="213">
                  <c:v>-1.2715294508848189</c:v>
                </c:pt>
                <c:pt idx="214">
                  <c:v>-1.2247163123507199</c:v>
                </c:pt>
                <c:pt idx="215">
                  <c:v>-1.1774589077574</c:v>
                </c:pt>
                <c:pt idx="216">
                  <c:v>-1.1297630988869398</c:v>
                </c:pt>
                <c:pt idx="217">
                  <c:v>-1.0816347192867699</c:v>
                </c:pt>
                <c:pt idx="218">
                  <c:v>-1.0330795743240599</c:v>
                </c:pt>
                <c:pt idx="219">
                  <c:v>-0.98410344123990356</c:v>
                </c:pt>
                <c:pt idx="220">
                  <c:v>-0.9347120692036226</c:v>
                </c:pt>
                <c:pt idx="221">
                  <c:v>-0.88491117936706443</c:v>
                </c:pt>
                <c:pt idx="222">
                  <c:v>-0.83470646491886602</c:v>
                </c:pt>
                <c:pt idx="223">
                  <c:v>-0.78410359113872297</c:v>
                </c:pt>
                <c:pt idx="224">
                  <c:v>-0.73310819545165551</c:v>
                </c:pt>
                <c:pt idx="225">
                  <c:v>-0.68172588748231844</c:v>
                </c:pt>
                <c:pt idx="226">
                  <c:v>-0.6299622491092346</c:v>
                </c:pt>
                <c:pt idx="227">
                  <c:v>-0.57782283451911975</c:v>
                </c:pt>
                <c:pt idx="228">
                  <c:v>-0.52531317026111157</c:v>
                </c:pt>
                <c:pt idx="229">
                  <c:v>-0.47243875530106622</c:v>
                </c:pt>
                <c:pt idx="230">
                  <c:v>-0.41920506107585337</c:v>
                </c:pt>
                <c:pt idx="231">
                  <c:v>-0.36561753154759702</c:v>
                </c:pt>
                <c:pt idx="232">
                  <c:v>-0.31168158325795958</c:v>
                </c:pt>
                <c:pt idx="233">
                  <c:v>-0.25740260538245652</c:v>
                </c:pt>
                <c:pt idx="234">
                  <c:v>-0.20278595978467501</c:v>
                </c:pt>
                <c:pt idx="235">
                  <c:v>-0.14783698107057211</c:v>
                </c:pt>
                <c:pt idx="236">
                  <c:v>-9.2560976642785023E-2</c:v>
                </c:pt>
                <c:pt idx="237">
                  <c:v>-3.6963226754863812E-2</c:v>
                </c:pt>
                <c:pt idx="238">
                  <c:v>1.8951015434456701E-2</c:v>
                </c:pt>
                <c:pt idx="239">
                  <c:v>7.5176523806934653E-2</c:v>
                </c:pt>
                <c:pt idx="240">
                  <c:v>0.13170809923059101</c:v>
                </c:pt>
                <c:pt idx="241">
                  <c:v>0.18854056950541412</c:v>
                </c:pt>
                <c:pt idx="242">
                  <c:v>0.24566878930906799</c:v>
                </c:pt>
                <c:pt idx="243">
                  <c:v>0.30308764014266737</c:v>
                </c:pt>
                <c:pt idx="244">
                  <c:v>0.36079203027643503</c:v>
                </c:pt>
                <c:pt idx="245">
                  <c:v>0.41877689469547041</c:v>
                </c:pt>
                <c:pt idx="246">
                  <c:v>0.47703719504546721</c:v>
                </c:pt>
                <c:pt idx="247">
                  <c:v>0.53556791957842398</c:v>
                </c:pt>
                <c:pt idx="248">
                  <c:v>0.59436408309838651</c:v>
                </c:pt>
                <c:pt idx="249">
                  <c:v>0.65342072690715103</c:v>
                </c:pt>
                <c:pt idx="250">
                  <c:v>0.712732918749997</c:v>
                </c:pt>
                <c:pt idx="251">
                  <c:v>0.77229575276141571</c:v>
                </c:pt>
                <c:pt idx="252">
                  <c:v>0.83210434941084199</c:v>
                </c:pt>
                <c:pt idx="253">
                  <c:v>0.89215385544835901</c:v>
                </c:pt>
                <c:pt idx="254">
                  <c:v>0.95243944385042301</c:v>
                </c:pt>
                <c:pt idx="255">
                  <c:v>1.0129563137655899</c:v>
                </c:pt>
                <c:pt idx="256">
                  <c:v>1.0736996904602687</c:v>
                </c:pt>
                <c:pt idx="257">
                  <c:v>1.1346648252644098</c:v>
                </c:pt>
                <c:pt idx="258">
                  <c:v>1.19584699551722</c:v>
                </c:pt>
                <c:pt idx="259">
                  <c:v>1.2572415045129399</c:v>
                </c:pt>
                <c:pt idx="260">
                  <c:v>1.3188436814465201</c:v>
                </c:pt>
                <c:pt idx="261">
                  <c:v>1.3806488813593301</c:v>
                </c:pt>
                <c:pt idx="262">
                  <c:v>1.4426524850849698</c:v>
                </c:pt>
                <c:pt idx="263">
                  <c:v>1.5048498991948798</c:v>
                </c:pt>
                <c:pt idx="264">
                  <c:v>1.567236555944159</c:v>
                </c:pt>
                <c:pt idx="265">
                  <c:v>1.6298079132172301</c:v>
                </c:pt>
                <c:pt idx="266">
                  <c:v>1.6925594544736009</c:v>
                </c:pt>
                <c:pt idx="267">
                  <c:v>1.7554866886935299</c:v>
                </c:pt>
                <c:pt idx="268">
                  <c:v>1.8185851503238408</c:v>
                </c:pt>
                <c:pt idx="269">
                  <c:v>1.88185039922359</c:v>
                </c:pt>
                <c:pt idx="270">
                  <c:v>1.9452780206097608</c:v>
                </c:pt>
                <c:pt idx="271">
                  <c:v>2.008863625003058</c:v>
                </c:pt>
                <c:pt idx="272">
                  <c:v>2.0726028481735987</c:v>
                </c:pt>
                <c:pt idx="273">
                  <c:v>2.1364913510866099</c:v>
                </c:pt>
                <c:pt idx="274">
                  <c:v>2.2005248198482001</c:v>
                </c:pt>
                <c:pt idx="275">
                  <c:v>2.2646989656510499</c:v>
                </c:pt>
                <c:pt idx="276">
                  <c:v>2.3290095247201581</c:v>
                </c:pt>
                <c:pt idx="277">
                  <c:v>2.39345225825855</c:v>
                </c:pt>
                <c:pt idx="278">
                  <c:v>2.4580229523930002</c:v>
                </c:pt>
                <c:pt idx="279">
                  <c:v>2.5227174181197798</c:v>
                </c:pt>
                <c:pt idx="280">
                  <c:v>2.587531491250334</c:v>
                </c:pt>
                <c:pt idx="281">
                  <c:v>2.6524610323570501</c:v>
                </c:pt>
                <c:pt idx="282">
                  <c:v>2.7175019267189899</c:v>
                </c:pt>
                <c:pt idx="283">
                  <c:v>2.7826500842675599</c:v>
                </c:pt>
                <c:pt idx="284">
                  <c:v>2.8479014395322682</c:v>
                </c:pt>
                <c:pt idx="285">
                  <c:v>2.9132519515864601</c:v>
                </c:pt>
                <c:pt idx="286">
                  <c:v>2.9786976039930284</c:v>
                </c:pt>
                <c:pt idx="287">
                  <c:v>3.0442344047501102</c:v>
                </c:pt>
                <c:pt idx="288">
                  <c:v>3.1098583862368678</c:v>
                </c:pt>
                <c:pt idx="289">
                  <c:v>3.1755656051591781</c:v>
                </c:pt>
                <c:pt idx="290">
                  <c:v>3.2413521424953418</c:v>
                </c:pt>
                <c:pt idx="291">
                  <c:v>3.3072141034418387</c:v>
                </c:pt>
                <c:pt idx="292">
                  <c:v>3.3731476173590398</c:v>
                </c:pt>
                <c:pt idx="293">
                  <c:v>3.4391488377169481</c:v>
                </c:pt>
                <c:pt idx="294">
                  <c:v>3.5052139420408701</c:v>
                </c:pt>
                <c:pt idx="295">
                  <c:v>3.5713391318571999</c:v>
                </c:pt>
                <c:pt idx="296">
                  <c:v>3.6375206326390801</c:v>
                </c:pt>
                <c:pt idx="297">
                  <c:v>3.7037546937522499</c:v>
                </c:pt>
                <c:pt idx="298">
                  <c:v>3.7700375884005926</c:v>
                </c:pt>
                <c:pt idx="299">
                  <c:v>3.8363656135719775</c:v>
                </c:pt>
                <c:pt idx="300">
                  <c:v>3.9027350899839881</c:v>
                </c:pt>
                <c:pt idx="301">
                  <c:v>3.9691423620295798</c:v>
                </c:pt>
                <c:pt idx="302">
                  <c:v>4.0355837977228335</c:v>
                </c:pt>
                <c:pt idx="303">
                  <c:v>4.10205578864473</c:v>
                </c:pt>
                <c:pt idx="304">
                  <c:v>4.1685547498887647</c:v>
                </c:pt>
                <c:pt idx="305">
                  <c:v>4.2350771200067996</c:v>
                </c:pt>
                <c:pt idx="306">
                  <c:v>4.301619360954664</c:v>
                </c:pt>
                <c:pt idx="307">
                  <c:v>4.3681779580379647</c:v>
                </c:pt>
                <c:pt idx="308">
                  <c:v>4.4347494198578037</c:v>
                </c:pt>
                <c:pt idx="309">
                  <c:v>4.5013302782564448</c:v>
                </c:pt>
                <c:pt idx="310">
                  <c:v>4.5679170882630968</c:v>
                </c:pt>
                <c:pt idx="311">
                  <c:v>4.6345064280396064</c:v>
                </c:pt>
                <c:pt idx="312">
                  <c:v>4.70109489882618</c:v>
                </c:pt>
                <c:pt idx="313">
                  <c:v>4.7676791248871337</c:v>
                </c:pt>
                <c:pt idx="314">
                  <c:v>4.8342557534566</c:v>
                </c:pt>
                <c:pt idx="315">
                  <c:v>4.9008214546842437</c:v>
                </c:pt>
                <c:pt idx="316">
                  <c:v>4.9673729215809797</c:v>
                </c:pt>
                <c:pt idx="317">
                  <c:v>5.0339068699647775</c:v>
                </c:pt>
                <c:pt idx="318">
                  <c:v>5.1004200384062459</c:v>
                </c:pt>
                <c:pt idx="319">
                  <c:v>5.1669091881744604</c:v>
                </c:pt>
                <c:pt idx="320">
                  <c:v>5.2333711031826882</c:v>
                </c:pt>
                <c:pt idx="321">
                  <c:v>5.2998025899339813</c:v>
                </c:pt>
                <c:pt idx="322">
                  <c:v>5.3662004774671601</c:v>
                </c:pt>
                <c:pt idx="323">
                  <c:v>5.43256161730225</c:v>
                </c:pt>
                <c:pt idx="324">
                  <c:v>5.4988828833863703</c:v>
                </c:pt>
                <c:pt idx="325">
                  <c:v>5.5651611720394163</c:v>
                </c:pt>
                <c:pt idx="326">
                  <c:v>5.6313934018998459</c:v>
                </c:pt>
                <c:pt idx="327">
                  <c:v>5.6975765138702359</c:v>
                </c:pt>
                <c:pt idx="328">
                  <c:v>5.7637074710632197</c:v>
                </c:pt>
                <c:pt idx="329">
                  <c:v>5.8297832587470459</c:v>
                </c:pt>
                <c:pt idx="330">
                  <c:v>5.8958008842913996</c:v>
                </c:pt>
                <c:pt idx="331">
                  <c:v>5.9617573771130701</c:v>
                </c:pt>
                <c:pt idx="332">
                  <c:v>6.0276497886217024</c:v>
                </c:pt>
                <c:pt idx="333">
                  <c:v>6.0934751921655197</c:v>
                </c:pt>
                <c:pt idx="334">
                  <c:v>6.15923068297701</c:v>
                </c:pt>
                <c:pt idx="335">
                  <c:v>6.2249133781187522</c:v>
                </c:pt>
                <c:pt idx="336">
                  <c:v>6.2905204164289863</c:v>
                </c:pt>
                <c:pt idx="337">
                  <c:v>6.3560489584674862</c:v>
                </c:pt>
                <c:pt idx="338">
                  <c:v>6.4214961864611935</c:v>
                </c:pt>
                <c:pt idx="339">
                  <c:v>6.4868593042499336</c:v>
                </c:pt>
                <c:pt idx="340">
                  <c:v>6.5521355372322425</c:v>
                </c:pt>
                <c:pt idx="341">
                  <c:v>6.6173221323109797</c:v>
                </c:pt>
                <c:pt idx="342">
                  <c:v>6.6824163578390747</c:v>
                </c:pt>
                <c:pt idx="343">
                  <c:v>6.7474155035652936</c:v>
                </c:pt>
                <c:pt idx="344">
                  <c:v>6.8123168805799663</c:v>
                </c:pt>
                <c:pt idx="345">
                  <c:v>6.8771178212606285</c:v>
                </c:pt>
                <c:pt idx="346">
                  <c:v>6.9418156792178385</c:v>
                </c:pt>
                <c:pt idx="347">
                  <c:v>7.0064078292408398</c:v>
                </c:pt>
                <c:pt idx="348">
                  <c:v>7.0708916672433304</c:v>
                </c:pt>
                <c:pt idx="349">
                  <c:v>7.1352646102091324</c:v>
                </c:pt>
                <c:pt idx="350">
                  <c:v>7.1995240961379858</c:v>
                </c:pt>
                <c:pt idx="351">
                  <c:v>7.2636675839912135</c:v>
                </c:pt>
                <c:pt idx="352">
                  <c:v>7.3276925536374762</c:v>
                </c:pt>
                <c:pt idx="353">
                  <c:v>7.3915965057984563</c:v>
                </c:pt>
                <c:pt idx="354">
                  <c:v>7.4553769619946735</c:v>
                </c:pt>
                <c:pt idx="355">
                  <c:v>7.5190314644910901</c:v>
                </c:pt>
                <c:pt idx="356">
                  <c:v>7.5825575762428947</c:v>
                </c:pt>
                <c:pt idx="357">
                  <c:v>7.6459528808412696</c:v>
                </c:pt>
                <c:pt idx="358">
                  <c:v>7.7092149824590335</c:v>
                </c:pt>
                <c:pt idx="359">
                  <c:v>7.7723415057964003</c:v>
                </c:pt>
                <c:pt idx="360">
                  <c:v>7.8353300960267385</c:v>
                </c:pt>
                <c:pt idx="361">
                  <c:v>7.89817841874219</c:v>
                </c:pt>
                <c:pt idx="362">
                  <c:v>7.9608841598995363</c:v>
                </c:pt>
                <c:pt idx="363">
                  <c:v>8.0234450257658292</c:v>
                </c:pt>
                <c:pt idx="364">
                  <c:v>8.0858587428641187</c:v>
                </c:pt>
                <c:pt idx="365">
                  <c:v>8.1481230579191912</c:v>
                </c:pt>
                <c:pt idx="366">
                  <c:v>8.2102357378033393</c:v>
                </c:pt>
                <c:pt idx="367">
                  <c:v>8.2721945694819876</c:v>
                </c:pt>
                <c:pt idx="368">
                  <c:v>8.3339973599595094</c:v>
                </c:pt>
                <c:pt idx="369">
                  <c:v>8.3956419362249015</c:v>
                </c:pt>
                <c:pt idx="370">
                  <c:v>8.4571261451974991</c:v>
                </c:pt>
                <c:pt idx="371">
                  <c:v>8.5184478536727806</c:v>
                </c:pt>
                <c:pt idx="372">
                  <c:v>8.5796049482679795</c:v>
                </c:pt>
                <c:pt idx="373">
                  <c:v>8.6405953353678306</c:v>
                </c:pt>
                <c:pt idx="374">
                  <c:v>8.7014169410704483</c:v>
                </c:pt>
                <c:pt idx="375">
                  <c:v>8.7620677111328007</c:v>
                </c:pt>
                <c:pt idx="376">
                  <c:v>8.8225456109166078</c:v>
                </c:pt>
                <c:pt idx="377">
                  <c:v>8.8828486253339971</c:v>
                </c:pt>
                <c:pt idx="378">
                  <c:v>8.94297475879325</c:v>
                </c:pt>
                <c:pt idx="379">
                  <c:v>9.0029220351445804</c:v>
                </c:pt>
                <c:pt idx="380">
                  <c:v>9.0626884976257482</c:v>
                </c:pt>
                <c:pt idx="381">
                  <c:v>9.1222722088078303</c:v>
                </c:pt>
                <c:pt idx="382">
                  <c:v>9.1816712505409193</c:v>
                </c:pt>
                <c:pt idx="383">
                  <c:v>9.2408837239000015</c:v>
                </c:pt>
                <c:pt idx="384">
                  <c:v>9.2999077491304618</c:v>
                </c:pt>
                <c:pt idx="385">
                  <c:v>9.3587414655938534</c:v>
                </c:pt>
                <c:pt idx="386">
                  <c:v>9.4173830317138485</c:v>
                </c:pt>
                <c:pt idx="387">
                  <c:v>9.4758306249215707</c:v>
                </c:pt>
                <c:pt idx="388">
                  <c:v>9.5340824416017025</c:v>
                </c:pt>
                <c:pt idx="389">
                  <c:v>9.592136697037958</c:v>
                </c:pt>
                <c:pt idx="390">
                  <c:v>9.6499916253589184</c:v>
                </c:pt>
                <c:pt idx="391">
                  <c:v>9.7076454794837002</c:v>
                </c:pt>
                <c:pt idx="392">
                  <c:v>9.7650965310677815</c:v>
                </c:pt>
                <c:pt idx="393">
                  <c:v>9.8223430704485093</c:v>
                </c:pt>
                <c:pt idx="394">
                  <c:v>9.8793834065911188</c:v>
                </c:pt>
                <c:pt idx="395">
                  <c:v>9.9362158670342104</c:v>
                </c:pt>
                <c:pt idx="396">
                  <c:v>9.9928387978355779</c:v>
                </c:pt>
                <c:pt idx="397">
                  <c:v>10.0492505635179</c:v>
                </c:pt>
                <c:pt idx="398">
                  <c:v>10.105449547014612</c:v>
                </c:pt>
                <c:pt idx="399">
                  <c:v>10.161434149615404</c:v>
                </c:pt>
                <c:pt idx="400">
                  <c:v>10.217202790911998</c:v>
                </c:pt>
                <c:pt idx="401">
                  <c:v>10.272753908743899</c:v>
                </c:pt>
                <c:pt idx="402">
                  <c:v>10.328085959144307</c:v>
                </c:pt>
                <c:pt idx="403">
                  <c:v>10.383197416285707</c:v>
                </c:pt>
                <c:pt idx="404">
                  <c:v>10.4380867724251</c:v>
                </c:pt>
                <c:pt idx="405">
                  <c:v>10.492752537850807</c:v>
                </c:pt>
                <c:pt idx="406">
                  <c:v>10.547193240827101</c:v>
                </c:pt>
                <c:pt idx="407">
                  <c:v>10.6014074275406</c:v>
                </c:pt>
                <c:pt idx="408">
                  <c:v>10.655393662045904</c:v>
                </c:pt>
                <c:pt idx="409">
                  <c:v>10.7091505262109</c:v>
                </c:pt>
                <c:pt idx="410">
                  <c:v>10.762676619663011</c:v>
                </c:pt>
                <c:pt idx="411">
                  <c:v>10.815970559734607</c:v>
                </c:pt>
                <c:pt idx="412">
                  <c:v>10.869030981408912</c:v>
                </c:pt>
                <c:pt idx="413">
                  <c:v>10.921856537265608</c:v>
                </c:pt>
                <c:pt idx="414">
                  <c:v>10.974445897426616</c:v>
                </c:pt>
                <c:pt idx="415">
                  <c:v>11.0267977495017</c:v>
                </c:pt>
                <c:pt idx="416">
                  <c:v>11.078910798534299</c:v>
                </c:pt>
                <c:pt idx="417">
                  <c:v>11.1307837669473</c:v>
                </c:pt>
                <c:pt idx="418">
                  <c:v>11.182415394488807</c:v>
                </c:pt>
                <c:pt idx="419">
                  <c:v>11.233804438177399</c:v>
                </c:pt>
                <c:pt idx="420">
                  <c:v>11.284949672248599</c:v>
                </c:pt>
                <c:pt idx="421">
                  <c:v>11.335849888100007</c:v>
                </c:pt>
                <c:pt idx="422">
                  <c:v>11.386503894237308</c:v>
                </c:pt>
                <c:pt idx="423">
                  <c:v>11.4369105162198</c:v>
                </c:pt>
                <c:pt idx="424">
                  <c:v>11.487068596606402</c:v>
                </c:pt>
                <c:pt idx="425">
                  <c:v>11.536976994901099</c:v>
                </c:pt>
                <c:pt idx="426">
                  <c:v>11.586634587498807</c:v>
                </c:pt>
                <c:pt idx="427">
                  <c:v>11.636040267631</c:v>
                </c:pt>
                <c:pt idx="428">
                  <c:v>11.6851929453116</c:v>
                </c:pt>
                <c:pt idx="429">
                  <c:v>11.734091547282601</c:v>
                </c:pt>
                <c:pt idx="430">
                  <c:v>11.782735016959707</c:v>
                </c:pt>
                <c:pt idx="431">
                  <c:v>11.8311223143782</c:v>
                </c:pt>
                <c:pt idx="432">
                  <c:v>11.879252416138607</c:v>
                </c:pt>
                <c:pt idx="433">
                  <c:v>11.927124315352501</c:v>
                </c:pt>
                <c:pt idx="434">
                  <c:v>11.974737021587806</c:v>
                </c:pt>
                <c:pt idx="435">
                  <c:v>12.022089560815402</c:v>
                </c:pt>
                <c:pt idx="436">
                  <c:v>12.069180975353907</c:v>
                </c:pt>
                <c:pt idx="437">
                  <c:v>12.116010323815798</c:v>
                </c:pt>
                <c:pt idx="438">
                  <c:v>12.162576681053499</c:v>
                </c:pt>
                <c:pt idx="439">
                  <c:v>12.208879138104299</c:v>
                </c:pt>
                <c:pt idx="440">
                  <c:v>12.254916802136902</c:v>
                </c:pt>
                <c:pt idx="441">
                  <c:v>12.3006887963965</c:v>
                </c:pt>
                <c:pt idx="442">
                  <c:v>12.3461942601509</c:v>
                </c:pt>
                <c:pt idx="443">
                  <c:v>12.391432348636107</c:v>
                </c:pt>
                <c:pt idx="444">
                  <c:v>12.436402233002012</c:v>
                </c:pt>
                <c:pt idx="445">
                  <c:v>12.481103100258192</c:v>
                </c:pt>
                <c:pt idx="446">
                  <c:v>12.525534153219708</c:v>
                </c:pt>
                <c:pt idx="447">
                  <c:v>12.569694610452506</c:v>
                </c:pt>
                <c:pt idx="448">
                  <c:v>12.6135837062194</c:v>
                </c:pt>
                <c:pt idx="449">
                  <c:v>12.657200690426</c:v>
                </c:pt>
                <c:pt idx="450">
                  <c:v>12.700544828566011</c:v>
                </c:pt>
                <c:pt idx="451">
                  <c:v>12.743615401666901</c:v>
                </c:pt>
                <c:pt idx="452">
                  <c:v>12.786411706236498</c:v>
                </c:pt>
                <c:pt idx="453">
                  <c:v>12.828933054207306</c:v>
                </c:pt>
                <c:pt idx="454">
                  <c:v>12.871178772883701</c:v>
                </c:pt>
                <c:pt idx="455">
                  <c:v>12.913148204886404</c:v>
                </c:pt>
                <c:pt idx="456">
                  <c:v>12.954840708099207</c:v>
                </c:pt>
                <c:pt idx="457">
                  <c:v>12.996255655613799</c:v>
                </c:pt>
                <c:pt idx="458">
                  <c:v>13.037392435676299</c:v>
                </c:pt>
                <c:pt idx="459">
                  <c:v>13.078250451632398</c:v>
                </c:pt>
                <c:pt idx="460">
                  <c:v>13.118829121873485</c:v>
                </c:pt>
                <c:pt idx="461">
                  <c:v>13.159127879782007</c:v>
                </c:pt>
                <c:pt idx="462">
                  <c:v>13.1991461736775</c:v>
                </c:pt>
                <c:pt idx="463">
                  <c:v>13.238883466762191</c:v>
                </c:pt>
                <c:pt idx="464">
                  <c:v>13.278339237066502</c:v>
                </c:pt>
                <c:pt idx="465">
                  <c:v>13.317512977395404</c:v>
                </c:pt>
                <c:pt idx="466">
                  <c:v>13.356404195273214</c:v>
                </c:pt>
                <c:pt idx="467">
                  <c:v>13.395012412890306</c:v>
                </c:pt>
                <c:pt idx="468">
                  <c:v>13.4333371670481</c:v>
                </c:pt>
                <c:pt idx="469">
                  <c:v>13.471378009105099</c:v>
                </c:pt>
                <c:pt idx="470">
                  <c:v>13.509134504922507</c:v>
                </c:pt>
                <c:pt idx="471">
                  <c:v>13.546606234810104</c:v>
                </c:pt>
                <c:pt idx="472">
                  <c:v>13.583792793471799</c:v>
                </c:pt>
                <c:pt idx="473">
                  <c:v>13.620693789951593</c:v>
                </c:pt>
                <c:pt idx="474">
                  <c:v>13.657308847578799</c:v>
                </c:pt>
                <c:pt idx="475">
                  <c:v>13.6936376039145</c:v>
                </c:pt>
                <c:pt idx="476">
                  <c:v>13.729679710696598</c:v>
                </c:pt>
                <c:pt idx="477">
                  <c:v>13.765434833785816</c:v>
                </c:pt>
                <c:pt idx="478">
                  <c:v>13.8009026531118</c:v>
                </c:pt>
                <c:pt idx="479">
                  <c:v>13.836082862617907</c:v>
                </c:pt>
                <c:pt idx="480">
                  <c:v>13.870975170207799</c:v>
                </c:pt>
                <c:pt idx="481">
                  <c:v>13.905579297691007</c:v>
                </c:pt>
                <c:pt idx="482">
                  <c:v>13.9398949807281</c:v>
                </c:pt>
                <c:pt idx="483">
                  <c:v>13.973921968777098</c:v>
                </c:pt>
                <c:pt idx="484">
                  <c:v>14.0076600250389</c:v>
                </c:pt>
                <c:pt idx="485">
                  <c:v>14.041108926402998</c:v>
                </c:pt>
                <c:pt idx="486">
                  <c:v>14.074268463393089</c:v>
                </c:pt>
                <c:pt idx="487">
                  <c:v>14.107138440112998</c:v>
                </c:pt>
                <c:pt idx="488">
                  <c:v>14.139718674192498</c:v>
                </c:pt>
                <c:pt idx="489">
                  <c:v>14.1720089967327</c:v>
                </c:pt>
                <c:pt idx="490">
                  <c:v>14.2040092522519</c:v>
                </c:pt>
                <c:pt idx="491">
                  <c:v>14.2357192986315</c:v>
                </c:pt>
                <c:pt idx="492">
                  <c:v>14.267139007061607</c:v>
                </c:pt>
                <c:pt idx="493">
                  <c:v>14.298268261986591</c:v>
                </c:pt>
                <c:pt idx="494">
                  <c:v>14.329106961051</c:v>
                </c:pt>
                <c:pt idx="495">
                  <c:v>14.35965501504522</c:v>
                </c:pt>
                <c:pt idx="496">
                  <c:v>14.3899123478513</c:v>
                </c:pt>
                <c:pt idx="497">
                  <c:v>14.419878896388607</c:v>
                </c:pt>
                <c:pt idx="498">
                  <c:v>14.449554610559307</c:v>
                </c:pt>
                <c:pt idx="499">
                  <c:v>14.478939453194602</c:v>
                </c:pt>
                <c:pt idx="500">
                  <c:v>14.508033399999899</c:v>
                </c:pt>
                <c:pt idx="501">
                  <c:v>14.536836439501107</c:v>
                </c:pt>
                <c:pt idx="502">
                  <c:v>14.565348572989807</c:v>
                </c:pt>
                <c:pt idx="503">
                  <c:v>14.593569814469216</c:v>
                </c:pt>
                <c:pt idx="504">
                  <c:v>14.6215001906002</c:v>
                </c:pt>
                <c:pt idx="505">
                  <c:v>14.649139740646399</c:v>
                </c:pt>
                <c:pt idx="506">
                  <c:v>14.676488516420411</c:v>
                </c:pt>
                <c:pt idx="507">
                  <c:v>14.703546582229407</c:v>
                </c:pt>
                <c:pt idx="508">
                  <c:v>14.730314014820699</c:v>
                </c:pt>
                <c:pt idx="509">
                  <c:v>14.756790903327907</c:v>
                </c:pt>
                <c:pt idx="510">
                  <c:v>14.782977349215798</c:v>
                </c:pt>
                <c:pt idx="511">
                  <c:v>14.808873466227098</c:v>
                </c:pt>
                <c:pt idx="512">
                  <c:v>14.8344793803276</c:v>
                </c:pt>
                <c:pt idx="513">
                  <c:v>14.859795229651608</c:v>
                </c:pt>
                <c:pt idx="514">
                  <c:v>14.884821164448498</c:v>
                </c:pt>
                <c:pt idx="515">
                  <c:v>14.909557347027807</c:v>
                </c:pt>
                <c:pt idx="516">
                  <c:v>14.934003951705</c:v>
                </c:pt>
                <c:pt idx="517">
                  <c:v>14.958161164747592</c:v>
                </c:pt>
                <c:pt idx="518">
                  <c:v>14.982029184320202</c:v>
                </c:pt>
                <c:pt idx="519">
                  <c:v>15.005608220431199</c:v>
                </c:pt>
                <c:pt idx="520">
                  <c:v>15.028898494877494</c:v>
                </c:pt>
                <c:pt idx="521">
                  <c:v>15.051900241190801</c:v>
                </c:pt>
                <c:pt idx="522">
                  <c:v>15.0746137045832</c:v>
                </c:pt>
                <c:pt idx="523">
                  <c:v>15.097039141892999</c:v>
                </c:pt>
                <c:pt idx="524">
                  <c:v>15.119176821530299</c:v>
                </c:pt>
                <c:pt idx="525">
                  <c:v>15.141027023422893</c:v>
                </c:pt>
                <c:pt idx="526">
                  <c:v>15.162590038961508</c:v>
                </c:pt>
                <c:pt idx="527">
                  <c:v>15.183866170946207</c:v>
                </c:pt>
                <c:pt idx="528">
                  <c:v>15.204855733531794</c:v>
                </c:pt>
                <c:pt idx="529">
                  <c:v>15.2255590521734</c:v>
                </c:pt>
                <c:pt idx="530">
                  <c:v>15.245976463572394</c:v>
                </c:pt>
                <c:pt idx="531">
                  <c:v>15.266108315622199</c:v>
                </c:pt>
                <c:pt idx="532">
                  <c:v>15.2859549673536</c:v>
                </c:pt>
                <c:pt idx="533">
                  <c:v>15.305516788881008</c:v>
                </c:pt>
                <c:pt idx="534">
                  <c:v>15.3247941613478</c:v>
                </c:pt>
                <c:pt idx="535">
                  <c:v>15.343787476872199</c:v>
                </c:pt>
                <c:pt idx="536">
                  <c:v>15.362497138493014</c:v>
                </c:pt>
                <c:pt idx="537">
                  <c:v>15.380923560115098</c:v>
                </c:pt>
                <c:pt idx="538">
                  <c:v>15.399067166455399</c:v>
                </c:pt>
                <c:pt idx="539">
                  <c:v>15.4169283929889</c:v>
                </c:pt>
                <c:pt idx="540">
                  <c:v>15.434507685893401</c:v>
                </c:pt>
                <c:pt idx="541">
                  <c:v>15.4518055019964</c:v>
                </c:pt>
                <c:pt idx="542">
                  <c:v>15.4688223087201</c:v>
                </c:pt>
                <c:pt idx="543">
                  <c:v>15.485558584027007</c:v>
                </c:pt>
                <c:pt idx="544">
                  <c:v>15.502014816366511</c:v>
                </c:pt>
                <c:pt idx="545">
                  <c:v>15.518191504619598</c:v>
                </c:pt>
                <c:pt idx="546">
                  <c:v>15.5340891580451</c:v>
                </c:pt>
                <c:pt idx="547">
                  <c:v>15.549708296225702</c:v>
                </c:pt>
                <c:pt idx="548">
                  <c:v>15.5650494490128</c:v>
                </c:pt>
                <c:pt idx="549">
                  <c:v>15.5801131564732</c:v>
                </c:pt>
                <c:pt idx="550">
                  <c:v>15.5948999688339</c:v>
                </c:pt>
                <c:pt idx="551">
                  <c:v>15.6094104464288</c:v>
                </c:pt>
                <c:pt idx="552">
                  <c:v>15.623645159643599</c:v>
                </c:pt>
                <c:pt idx="553">
                  <c:v>15.6376046888619</c:v>
                </c:pt>
                <c:pt idx="554">
                  <c:v>15.651289624410801</c:v>
                </c:pt>
                <c:pt idx="555">
                  <c:v>15.664700566507006</c:v>
                </c:pt>
                <c:pt idx="556">
                  <c:v>15.677838125201699</c:v>
                </c:pt>
                <c:pt idx="557">
                  <c:v>15.690702920327499</c:v>
                </c:pt>
                <c:pt idx="558">
                  <c:v>15.703295581442799</c:v>
                </c:pt>
                <c:pt idx="559">
                  <c:v>15.715616747778499</c:v>
                </c:pt>
                <c:pt idx="560">
                  <c:v>15.727667068183598</c:v>
                </c:pt>
                <c:pt idx="561">
                  <c:v>15.7394472010704</c:v>
                </c:pt>
                <c:pt idx="562">
                  <c:v>15.750957814360607</c:v>
                </c:pt>
                <c:pt idx="563">
                  <c:v>15.7621995854311</c:v>
                </c:pt>
                <c:pt idx="564">
                  <c:v>15.773173201059798</c:v>
                </c:pt>
                <c:pt idx="565">
                  <c:v>15.7838793573706</c:v>
                </c:pt>
                <c:pt idx="566">
                  <c:v>15.794318759780094</c:v>
                </c:pt>
                <c:pt idx="567">
                  <c:v>15.804492122942802</c:v>
                </c:pt>
                <c:pt idx="568">
                  <c:v>15.8144001706968</c:v>
                </c:pt>
                <c:pt idx="569">
                  <c:v>15.824043636009607</c:v>
                </c:pt>
                <c:pt idx="570">
                  <c:v>15.833423260924</c:v>
                </c:pt>
                <c:pt idx="571">
                  <c:v>15.842539796503507</c:v>
                </c:pt>
                <c:pt idx="572">
                  <c:v>15.851394002778402</c:v>
                </c:pt>
                <c:pt idx="573">
                  <c:v>15.859986648691107</c:v>
                </c:pt>
                <c:pt idx="574">
                  <c:v>15.8683185120423</c:v>
                </c:pt>
                <c:pt idx="575">
                  <c:v>15.876390379436208</c:v>
                </c:pt>
                <c:pt idx="576">
                  <c:v>15.8842030462267</c:v>
                </c:pt>
                <c:pt idx="577">
                  <c:v>15.891757316462908</c:v>
                </c:pt>
                <c:pt idx="578">
                  <c:v>15.899054002834607</c:v>
                </c:pt>
                <c:pt idx="579">
                  <c:v>15.906093926618604</c:v>
                </c:pt>
                <c:pt idx="580">
                  <c:v>15.912877917623907</c:v>
                </c:pt>
                <c:pt idx="581">
                  <c:v>15.919406814137616</c:v>
                </c:pt>
                <c:pt idx="582">
                  <c:v>15.925681462870799</c:v>
                </c:pt>
                <c:pt idx="583">
                  <c:v>15.931702718904004</c:v>
                </c:pt>
                <c:pt idx="584">
                  <c:v>15.937471445632998</c:v>
                </c:pt>
                <c:pt idx="585">
                  <c:v>15.942988514714704</c:v>
                </c:pt>
                <c:pt idx="586">
                  <c:v>15.948254806012592</c:v>
                </c:pt>
                <c:pt idx="587">
                  <c:v>15.953271207543002</c:v>
                </c:pt>
                <c:pt idx="588">
                  <c:v>15.958038615419706</c:v>
                </c:pt>
                <c:pt idx="589">
                  <c:v>15.962557933801216</c:v>
                </c:pt>
                <c:pt idx="590">
                  <c:v>15.966830074835212</c:v>
                </c:pt>
                <c:pt idx="591">
                  <c:v>15.970855958604504</c:v>
                </c:pt>
                <c:pt idx="592">
                  <c:v>15.974636513073712</c:v>
                </c:pt>
                <c:pt idx="593">
                  <c:v>15.978172674033598</c:v>
                </c:pt>
                <c:pt idx="594">
                  <c:v>15.981465385047599</c:v>
                </c:pt>
                <c:pt idx="595">
                  <c:v>15.984515597397607</c:v>
                </c:pt>
                <c:pt idx="596">
                  <c:v>15.987324270029402</c:v>
                </c:pt>
                <c:pt idx="597">
                  <c:v>15.989892369498307</c:v>
                </c:pt>
                <c:pt idx="598">
                  <c:v>15.992220869915204</c:v>
                </c:pt>
                <c:pt idx="599">
                  <c:v>15.994310752892098</c:v>
                </c:pt>
                <c:pt idx="600">
                  <c:v>15.996163007487899</c:v>
                </c:pt>
                <c:pt idx="601">
                  <c:v>15.997778630154098</c:v>
                </c:pt>
                <c:pt idx="602">
                  <c:v>15.9991586246803</c:v>
                </c:pt>
                <c:pt idx="603">
                  <c:v>16.000304002140599</c:v>
                </c:pt>
                <c:pt idx="604">
                  <c:v>16.001215780838301</c:v>
                </c:pt>
                <c:pt idx="605">
                  <c:v>16.001894986252623</c:v>
                </c:pt>
                <c:pt idx="606">
                  <c:v>16.002342650983866</c:v>
                </c:pt>
                <c:pt idx="607">
                  <c:v>16.002559814699186</c:v>
                </c:pt>
                <c:pt idx="608">
                  <c:v>16.002547524078487</c:v>
                </c:pt>
                <c:pt idx="609">
                  <c:v>16.002306832760166</c:v>
                </c:pt>
                <c:pt idx="610">
                  <c:v>16.001838801286414</c:v>
                </c:pt>
                <c:pt idx="611">
                  <c:v>16.001144497049498</c:v>
                </c:pt>
                <c:pt idx="612">
                  <c:v>16.000224994237186</c:v>
                </c:pt>
                <c:pt idx="613">
                  <c:v>15.999081373778607</c:v>
                </c:pt>
                <c:pt idx="614">
                  <c:v>15.9977147232898</c:v>
                </c:pt>
                <c:pt idx="615">
                  <c:v>15.996126137019306</c:v>
                </c:pt>
                <c:pt idx="616">
                  <c:v>15.994316715794699</c:v>
                </c:pt>
                <c:pt idx="617">
                  <c:v>15.992287566967214</c:v>
                </c:pt>
                <c:pt idx="618">
                  <c:v>15.990039804358107</c:v>
                </c:pt>
                <c:pt idx="619">
                  <c:v>15.987574548204407</c:v>
                </c:pt>
                <c:pt idx="620">
                  <c:v>15.984892925104402</c:v>
                </c:pt>
                <c:pt idx="621">
                  <c:v>15.981996067963404</c:v>
                </c:pt>
                <c:pt idx="622">
                  <c:v>15.9788851159395</c:v>
                </c:pt>
                <c:pt idx="623">
                  <c:v>15.975561214389511</c:v>
                </c:pt>
                <c:pt idx="624">
                  <c:v>15.972025514814211</c:v>
                </c:pt>
                <c:pt idx="625">
                  <c:v>15.9682791748046</c:v>
                </c:pt>
                <c:pt idx="626">
                  <c:v>15.964323357987199</c:v>
                </c:pt>
                <c:pt idx="627">
                  <c:v>15.960159233969916</c:v>
                </c:pt>
                <c:pt idx="628">
                  <c:v>15.95578797828802</c:v>
                </c:pt>
                <c:pt idx="629">
                  <c:v>15.9512107723494</c:v>
                </c:pt>
                <c:pt idx="630">
                  <c:v>15.9464288033806</c:v>
                </c:pt>
                <c:pt idx="631">
                  <c:v>15.941443264372699</c:v>
                </c:pt>
                <c:pt idx="632">
                  <c:v>15.9362553540264</c:v>
                </c:pt>
                <c:pt idx="633">
                  <c:v>15.930866276698607</c:v>
                </c:pt>
                <c:pt idx="634">
                  <c:v>15.925277242347304</c:v>
                </c:pt>
                <c:pt idx="635">
                  <c:v>15.919489466478007</c:v>
                </c:pt>
                <c:pt idx="636">
                  <c:v>15.913504170089007</c:v>
                </c:pt>
                <c:pt idx="637">
                  <c:v>15.9073225796171</c:v>
                </c:pt>
                <c:pt idx="638">
                  <c:v>15.9009459268838</c:v>
                </c:pt>
                <c:pt idx="639">
                  <c:v>15.894375449040593</c:v>
                </c:pt>
                <c:pt idx="640">
                  <c:v>15.887612388514604</c:v>
                </c:pt>
                <c:pt idx="641">
                  <c:v>15.880657992954704</c:v>
                </c:pt>
                <c:pt idx="642">
                  <c:v>15.873513515177107</c:v>
                </c:pt>
                <c:pt idx="643">
                  <c:v>15.866180213110711</c:v>
                </c:pt>
                <c:pt idx="644">
                  <c:v>15.858659349743611</c:v>
                </c:pt>
                <c:pt idx="645">
                  <c:v>15.850952193067807</c:v>
                </c:pt>
                <c:pt idx="646">
                  <c:v>15.843060016025802</c:v>
                </c:pt>
                <c:pt idx="647">
                  <c:v>15.834984096456004</c:v>
                </c:pt>
                <c:pt idx="648">
                  <c:v>15.826725717038499</c:v>
                </c:pt>
                <c:pt idx="649">
                  <c:v>15.818286165240202</c:v>
                </c:pt>
                <c:pt idx="650">
                  <c:v>15.809666733261912</c:v>
                </c:pt>
                <c:pt idx="651">
                  <c:v>15.8008687179825</c:v>
                </c:pt>
                <c:pt idx="652">
                  <c:v>15.791893420905698</c:v>
                </c:pt>
                <c:pt idx="653">
                  <c:v>15.7827421481055</c:v>
                </c:pt>
                <c:pt idx="654">
                  <c:v>15.773416210171607</c:v>
                </c:pt>
                <c:pt idx="655">
                  <c:v>15.763916922155801</c:v>
                </c:pt>
                <c:pt idx="656">
                  <c:v>15.7542456035169</c:v>
                </c:pt>
                <c:pt idx="657">
                  <c:v>15.744403578067002</c:v>
                </c:pt>
                <c:pt idx="658">
                  <c:v>15.734392173917094</c:v>
                </c:pt>
                <c:pt idx="659">
                  <c:v>15.724212723422792</c:v>
                </c:pt>
                <c:pt idx="660">
                  <c:v>15.713866563129899</c:v>
                </c:pt>
                <c:pt idx="661">
                  <c:v>15.7033550337202</c:v>
                </c:pt>
                <c:pt idx="662">
                  <c:v>15.6926794799575</c:v>
                </c:pt>
                <c:pt idx="663">
                  <c:v>15.681841250632798</c:v>
                </c:pt>
                <c:pt idx="664">
                  <c:v>15.670841698510499</c:v>
                </c:pt>
                <c:pt idx="665">
                  <c:v>15.6596821802737</c:v>
                </c:pt>
                <c:pt idx="666">
                  <c:v>15.648364056470298</c:v>
                </c:pt>
                <c:pt idx="667">
                  <c:v>15.6368886914589</c:v>
                </c:pt>
                <c:pt idx="668">
                  <c:v>15.625257453353401</c:v>
                </c:pt>
                <c:pt idx="669">
                  <c:v>15.613471713970201</c:v>
                </c:pt>
                <c:pt idx="670">
                  <c:v>15.6015328487731</c:v>
                </c:pt>
                <c:pt idx="671">
                  <c:v>15.589442236819114</c:v>
                </c:pt>
                <c:pt idx="672">
                  <c:v>15.5772012607039</c:v>
                </c:pt>
                <c:pt idx="673">
                  <c:v>15.5648113065086</c:v>
                </c:pt>
                <c:pt idx="674">
                  <c:v>15.5522737637442</c:v>
                </c:pt>
                <c:pt idx="675">
                  <c:v>15.5395900252981</c:v>
                </c:pt>
                <c:pt idx="676">
                  <c:v>15.526761487379098</c:v>
                </c:pt>
                <c:pt idx="677">
                  <c:v>15.513789549464708</c:v>
                </c:pt>
                <c:pt idx="678">
                  <c:v>15.5006756142445</c:v>
                </c:pt>
                <c:pt idx="679">
                  <c:v>15.487421087567904</c:v>
                </c:pt>
                <c:pt idx="680">
                  <c:v>15.474027378389007</c:v>
                </c:pt>
                <c:pt idx="681">
                  <c:v>15.460495898712312</c:v>
                </c:pt>
                <c:pt idx="682">
                  <c:v>15.446828063538494</c:v>
                </c:pt>
                <c:pt idx="683">
                  <c:v>15.433025290810299</c:v>
                </c:pt>
                <c:pt idx="684">
                  <c:v>15.419089001358104</c:v>
                </c:pt>
                <c:pt idx="685">
                  <c:v>15.405020618845807</c:v>
                </c:pt>
                <c:pt idx="686">
                  <c:v>15.390821569716101</c:v>
                </c:pt>
                <c:pt idx="687">
                  <c:v>15.376493283137107</c:v>
                </c:pt>
                <c:pt idx="688">
                  <c:v>15.362037190946712</c:v>
                </c:pt>
                <c:pt idx="689">
                  <c:v>15.347454727600002</c:v>
                </c:pt>
                <c:pt idx="690">
                  <c:v>15.332747330113406</c:v>
                </c:pt>
                <c:pt idx="691">
                  <c:v>15.317916438011499</c:v>
                </c:pt>
                <c:pt idx="692">
                  <c:v>15.302963493272101</c:v>
                </c:pt>
                <c:pt idx="693">
                  <c:v>15.287889940272301</c:v>
                </c:pt>
                <c:pt idx="694">
                  <c:v>15.272697225734207</c:v>
                </c:pt>
                <c:pt idx="695">
                  <c:v>15.257386798670399</c:v>
                </c:pt>
                <c:pt idx="696">
                  <c:v>15.241960110329901</c:v>
                </c:pt>
                <c:pt idx="697">
                  <c:v>15.226418614144</c:v>
                </c:pt>
                <c:pt idx="698">
                  <c:v>15.210763765671485</c:v>
                </c:pt>
                <c:pt idx="699">
                  <c:v>15.1949970225449</c:v>
                </c:pt>
                <c:pt idx="700">
                  <c:v>15.179119844415904</c:v>
                </c:pt>
                <c:pt idx="701">
                  <c:v>15.163133692901306</c:v>
                </c:pt>
                <c:pt idx="702">
                  <c:v>15.147040031528499</c:v>
                </c:pt>
                <c:pt idx="703">
                  <c:v>15.1308403256816</c:v>
                </c:pt>
                <c:pt idx="704">
                  <c:v>15.114536042546407</c:v>
                </c:pt>
                <c:pt idx="705">
                  <c:v>15.098128651056792</c:v>
                </c:pt>
                <c:pt idx="706">
                  <c:v>15.081619621840501</c:v>
                </c:pt>
                <c:pt idx="707">
                  <c:v>15.065010427164307</c:v>
                </c:pt>
                <c:pt idx="708">
                  <c:v>15.048302540880298</c:v>
                </c:pt>
                <c:pt idx="709">
                  <c:v>15.031497438371</c:v>
                </c:pt>
                <c:pt idx="710">
                  <c:v>15.014596596495611</c:v>
                </c:pt>
                <c:pt idx="711">
                  <c:v>14.997601493535598</c:v>
                </c:pt>
                <c:pt idx="712">
                  <c:v>14.980513609140402</c:v>
                </c:pt>
                <c:pt idx="713">
                  <c:v>14.9633344242731</c:v>
                </c:pt>
                <c:pt idx="714">
                  <c:v>14.946065421156201</c:v>
                </c:pt>
                <c:pt idx="715">
                  <c:v>14.928708083217098</c:v>
                </c:pt>
                <c:pt idx="716">
                  <c:v>14.911263895034592</c:v>
                </c:pt>
                <c:pt idx="717">
                  <c:v>14.893734342283311</c:v>
                </c:pt>
                <c:pt idx="718">
                  <c:v>14.876120911680704</c:v>
                </c:pt>
                <c:pt idx="719">
                  <c:v>14.858425090932</c:v>
                </c:pt>
                <c:pt idx="720">
                  <c:v>14.840648368676501</c:v>
                </c:pt>
                <c:pt idx="721">
                  <c:v>14.822792234432807</c:v>
                </c:pt>
                <c:pt idx="722">
                  <c:v>14.804858178544302</c:v>
                </c:pt>
                <c:pt idx="723">
                  <c:v>14.786847692125702</c:v>
                </c:pt>
                <c:pt idx="724">
                  <c:v>14.768762267008604</c:v>
                </c:pt>
                <c:pt idx="725">
                  <c:v>14.750603395686207</c:v>
                </c:pt>
                <c:pt idx="726">
                  <c:v>14.732372571260798</c:v>
                </c:pt>
                <c:pt idx="727">
                  <c:v>14.714071287387398</c:v>
                </c:pt>
                <c:pt idx="728">
                  <c:v>14.695701038221404</c:v>
                </c:pt>
                <c:pt idx="729">
                  <c:v>14.677263318363</c:v>
                </c:pt>
                <c:pt idx="730">
                  <c:v>14.658759622803602</c:v>
                </c:pt>
                <c:pt idx="731">
                  <c:v>14.640191446871089</c:v>
                </c:pt>
                <c:pt idx="732">
                  <c:v>14.6215602861762</c:v>
                </c:pt>
                <c:pt idx="733">
                  <c:v>14.6028676365574</c:v>
                </c:pt>
                <c:pt idx="734">
                  <c:v>14.584114994027207</c:v>
                </c:pt>
                <c:pt idx="735">
                  <c:v>14.565303854717607</c:v>
                </c:pt>
                <c:pt idx="736">
                  <c:v>14.546435714826211</c:v>
                </c:pt>
                <c:pt idx="737">
                  <c:v>14.527512070561302</c:v>
                </c:pt>
                <c:pt idx="738">
                  <c:v>14.508534418088312</c:v>
                </c:pt>
                <c:pt idx="739">
                  <c:v>14.489504253474916</c:v>
                </c:pt>
                <c:pt idx="740">
                  <c:v>14.470423072637304</c:v>
                </c:pt>
                <c:pt idx="741">
                  <c:v>14.451292371284907</c:v>
                </c:pt>
                <c:pt idx="742">
                  <c:v>14.4321136448677</c:v>
                </c:pt>
                <c:pt idx="743">
                  <c:v>14.412888388520702</c:v>
                </c:pt>
                <c:pt idx="744">
                  <c:v>14.393618097009707</c:v>
                </c:pt>
                <c:pt idx="745">
                  <c:v>14.374304264678004</c:v>
                </c:pt>
                <c:pt idx="746">
                  <c:v>14.3549483853909</c:v>
                </c:pt>
                <c:pt idx="747">
                  <c:v>14.335551952482307</c:v>
                </c:pt>
                <c:pt idx="748">
                  <c:v>14.316116458700007</c:v>
                </c:pt>
                <c:pt idx="749">
                  <c:v>14.296643396151499</c:v>
                </c:pt>
                <c:pt idx="750">
                  <c:v>14.277134256249914</c:v>
                </c:pt>
                <c:pt idx="751">
                  <c:v>14.257590529659407</c:v>
                </c:pt>
                <c:pt idx="752">
                  <c:v>14.238013706240991</c:v>
                </c:pt>
                <c:pt idx="753">
                  <c:v>14.218405274998602</c:v>
                </c:pt>
                <c:pt idx="754">
                  <c:v>14.1987667240242</c:v>
                </c:pt>
                <c:pt idx="755">
                  <c:v>14.179099540444208</c:v>
                </c:pt>
                <c:pt idx="756">
                  <c:v>14.159405210364216</c:v>
                </c:pt>
                <c:pt idx="757">
                  <c:v>14.139685218816211</c:v>
                </c:pt>
                <c:pt idx="758">
                  <c:v>14.1199410497027</c:v>
                </c:pt>
                <c:pt idx="759">
                  <c:v>14.100174185743498</c:v>
                </c:pt>
                <c:pt idx="760">
                  <c:v>14.0803861084211</c:v>
                </c:pt>
                <c:pt idx="761">
                  <c:v>14.060578297926307</c:v>
                </c:pt>
                <c:pt idx="762">
                  <c:v>14.040752233104307</c:v>
                </c:pt>
                <c:pt idx="763">
                  <c:v>14.0209093914</c:v>
                </c:pt>
                <c:pt idx="764">
                  <c:v>14.0010512488037</c:v>
                </c:pt>
                <c:pt idx="765">
                  <c:v>13.981179279797304</c:v>
                </c:pt>
                <c:pt idx="766">
                  <c:v>13.961294957299907</c:v>
                </c:pt>
                <c:pt idx="767">
                  <c:v>13.941399752612998</c:v>
                </c:pt>
                <c:pt idx="768">
                  <c:v>13.921495135366706</c:v>
                </c:pt>
                <c:pt idx="769">
                  <c:v>13.901582573465216</c:v>
                </c:pt>
                <c:pt idx="770">
                  <c:v>13.881663533033199</c:v>
                </c:pt>
                <c:pt idx="771">
                  <c:v>13.861739478360311</c:v>
                </c:pt>
                <c:pt idx="772">
                  <c:v>13.841811871848099</c:v>
                </c:pt>
                <c:pt idx="773">
                  <c:v>13.821882173955</c:v>
                </c:pt>
                <c:pt idx="774">
                  <c:v>13.8019518431422</c:v>
                </c:pt>
                <c:pt idx="775">
                  <c:v>13.7820223358197</c:v>
                </c:pt>
                <c:pt idx="776">
                  <c:v>13.762095106291499</c:v>
                </c:pt>
                <c:pt idx="777">
                  <c:v>13.742171606701998</c:v>
                </c:pt>
                <c:pt idx="778">
                  <c:v>13.722253286980798</c:v>
                </c:pt>
                <c:pt idx="779">
                  <c:v>13.7023415947895</c:v>
                </c:pt>
                <c:pt idx="780">
                  <c:v>13.682437975466511</c:v>
                </c:pt>
                <c:pt idx="781">
                  <c:v>13.662543871973307</c:v>
                </c:pt>
                <c:pt idx="782">
                  <c:v>13.642660724839898</c:v>
                </c:pt>
                <c:pt idx="783">
                  <c:v>13.6227899721108</c:v>
                </c:pt>
                <c:pt idx="784">
                  <c:v>13.602933049290202</c:v>
                </c:pt>
                <c:pt idx="785">
                  <c:v>13.583091389289002</c:v>
                </c:pt>
                <c:pt idx="786">
                  <c:v>13.5632664223685</c:v>
                </c:pt>
                <c:pt idx="787">
                  <c:v>13.543459576088011</c:v>
                </c:pt>
                <c:pt idx="788">
                  <c:v>13.523672275249407</c:v>
                </c:pt>
                <c:pt idx="789">
                  <c:v>13.503905941843501</c:v>
                </c:pt>
                <c:pt idx="790">
                  <c:v>13.484161994995601</c:v>
                </c:pt>
                <c:pt idx="791">
                  <c:v>13.464441850910704</c:v>
                </c:pt>
                <c:pt idx="792">
                  <c:v>13.444746922820199</c:v>
                </c:pt>
                <c:pt idx="793">
                  <c:v>13.425078620927</c:v>
                </c:pt>
                <c:pt idx="794">
                  <c:v>13.405438352350707</c:v>
                </c:pt>
                <c:pt idx="795">
                  <c:v>13.385827521074907</c:v>
                </c:pt>
                <c:pt idx="796">
                  <c:v>13.366247527891407</c:v>
                </c:pt>
                <c:pt idx="797">
                  <c:v>13.346699770346307</c:v>
                </c:pt>
                <c:pt idx="798">
                  <c:v>13.327185642686302</c:v>
                </c:pt>
                <c:pt idx="799">
                  <c:v>13.307706535804218</c:v>
                </c:pt>
                <c:pt idx="800">
                  <c:v>13.288263837183798</c:v>
                </c:pt>
                <c:pt idx="801">
                  <c:v>13.268858930846999</c:v>
                </c:pt>
                <c:pt idx="802">
                  <c:v>13.2494931972982</c:v>
                </c:pt>
                <c:pt idx="803">
                  <c:v>13.230168013470998</c:v>
                </c:pt>
                <c:pt idx="804">
                  <c:v>13.210884752673499</c:v>
                </c:pt>
                <c:pt idx="805">
                  <c:v>13.1916447845342</c:v>
                </c:pt>
                <c:pt idx="806">
                  <c:v>13.172449474947012</c:v>
                </c:pt>
                <c:pt idx="807">
                  <c:v>13.153300186018498</c:v>
                </c:pt>
                <c:pt idx="808">
                  <c:v>13.134198276011601</c:v>
                </c:pt>
                <c:pt idx="809">
                  <c:v>13.1151450992938</c:v>
                </c:pt>
                <c:pt idx="810">
                  <c:v>13.0961420062801</c:v>
                </c:pt>
                <c:pt idx="811">
                  <c:v>13.077190343380799</c:v>
                </c:pt>
                <c:pt idx="812">
                  <c:v>13.058291452946801</c:v>
                </c:pt>
                <c:pt idx="813">
                  <c:v>13.039446673214407</c:v>
                </c:pt>
                <c:pt idx="814">
                  <c:v>13.0206573382521</c:v>
                </c:pt>
                <c:pt idx="815">
                  <c:v>13.001924777906</c:v>
                </c:pt>
                <c:pt idx="816">
                  <c:v>12.983250317745107</c:v>
                </c:pt>
                <c:pt idx="817">
                  <c:v>12.964635279007716</c:v>
                </c:pt>
                <c:pt idx="818">
                  <c:v>12.946080978546807</c:v>
                </c:pt>
                <c:pt idx="819">
                  <c:v>12.9275887287756</c:v>
                </c:pt>
                <c:pt idx="820">
                  <c:v>12.909159837613212</c:v>
                </c:pt>
                <c:pt idx="821">
                  <c:v>12.890795608431302</c:v>
                </c:pt>
                <c:pt idx="822">
                  <c:v>12.872497339998514</c:v>
                </c:pt>
                <c:pt idx="823">
                  <c:v>12.854266326427107</c:v>
                </c:pt>
                <c:pt idx="824">
                  <c:v>12.836103857118307</c:v>
                </c:pt>
                <c:pt idx="825">
                  <c:v>12.818011216708006</c:v>
                </c:pt>
                <c:pt idx="826">
                  <c:v>12.799989685012799</c:v>
                </c:pt>
                <c:pt idx="827">
                  <c:v>12.782040536975211</c:v>
                </c:pt>
                <c:pt idx="828">
                  <c:v>12.7641650426099</c:v>
                </c:pt>
                <c:pt idx="829">
                  <c:v>12.746364466948998</c:v>
                </c:pt>
                <c:pt idx="830">
                  <c:v>12.728640069988399</c:v>
                </c:pt>
                <c:pt idx="831">
                  <c:v>12.710993106632491</c:v>
                </c:pt>
                <c:pt idx="832">
                  <c:v>12.693424826641102</c:v>
                </c:pt>
                <c:pt idx="833">
                  <c:v>12.675936474574307</c:v>
                </c:pt>
                <c:pt idx="834">
                  <c:v>12.658529289738302</c:v>
                </c:pt>
                <c:pt idx="835">
                  <c:v>12.641204506131698</c:v>
                </c:pt>
                <c:pt idx="836">
                  <c:v>12.623963352390298</c:v>
                </c:pt>
                <c:pt idx="837">
                  <c:v>12.6068070517341</c:v>
                </c:pt>
                <c:pt idx="838">
                  <c:v>12.589736821911211</c:v>
                </c:pt>
                <c:pt idx="839">
                  <c:v>12.572753875145807</c:v>
                </c:pt>
                <c:pt idx="840">
                  <c:v>12.555859418082012</c:v>
                </c:pt>
                <c:pt idx="841">
                  <c:v>12.539054651730099</c:v>
                </c:pt>
                <c:pt idx="842">
                  <c:v>12.522340771413099</c:v>
                </c:pt>
                <c:pt idx="843">
                  <c:v>12.505718966710999</c:v>
                </c:pt>
                <c:pt idx="844">
                  <c:v>12.489190421408207</c:v>
                </c:pt>
                <c:pt idx="845">
                  <c:v>12.472756313437507</c:v>
                </c:pt>
                <c:pt idx="846">
                  <c:v>12.45641781482732</c:v>
                </c:pt>
                <c:pt idx="847">
                  <c:v>12.4401760916463</c:v>
                </c:pt>
                <c:pt idx="848">
                  <c:v>12.42403230395</c:v>
                </c:pt>
                <c:pt idx="849">
                  <c:v>12.407987605725207</c:v>
                </c:pt>
                <c:pt idx="850">
                  <c:v>12.3920431448378</c:v>
                </c:pt>
                <c:pt idx="851">
                  <c:v>12.3762000629763</c:v>
                </c:pt>
                <c:pt idx="852">
                  <c:v>12.360459495598807</c:v>
                </c:pt>
                <c:pt idx="853">
                  <c:v>12.344822571878202</c:v>
                </c:pt>
                <c:pt idx="854">
                  <c:v>12.329290414649106</c:v>
                </c:pt>
                <c:pt idx="855">
                  <c:v>12.3138641403512</c:v>
                </c:pt>
                <c:pt idx="856">
                  <c:v>12.298544858977404</c:v>
                </c:pt>
                <c:pt idx="857">
                  <c:v>12.2833336740182</c:v>
                </c:pt>
                <c:pt idx="858">
                  <c:v>12.268231682407698</c:v>
                </c:pt>
                <c:pt idx="859">
                  <c:v>12.253239974469407</c:v>
                </c:pt>
                <c:pt idx="860">
                  <c:v>12.238359633862098</c:v>
                </c:pt>
                <c:pt idx="861">
                  <c:v>12.223591737525</c:v>
                </c:pt>
                <c:pt idx="862">
                  <c:v>12.2089373556243</c:v>
                </c:pt>
                <c:pt idx="863">
                  <c:v>12.1943975514982</c:v>
                </c:pt>
                <c:pt idx="864">
                  <c:v>12.179973381602901</c:v>
                </c:pt>
                <c:pt idx="865">
                  <c:v>12.165665895458407</c:v>
                </c:pt>
                <c:pt idx="866">
                  <c:v>12.151476135594207</c:v>
                </c:pt>
                <c:pt idx="867">
                  <c:v>12.1374051374949</c:v>
                </c:pt>
                <c:pt idx="868">
                  <c:v>12.123453929545899</c:v>
                </c:pt>
                <c:pt idx="869">
                  <c:v>12.1096235329791</c:v>
                </c:pt>
                <c:pt idx="870">
                  <c:v>12.0959149618193</c:v>
                </c:pt>
                <c:pt idx="871">
                  <c:v>12.082329222828704</c:v>
                </c:pt>
                <c:pt idx="872">
                  <c:v>12.0688673154536</c:v>
                </c:pt>
                <c:pt idx="873">
                  <c:v>12.05553023176982</c:v>
                </c:pt>
                <c:pt idx="874">
                  <c:v>12.042318956428501</c:v>
                </c:pt>
                <c:pt idx="875">
                  <c:v>12.0292344666014</c:v>
                </c:pt>
                <c:pt idx="876">
                  <c:v>12.0162777319273</c:v>
                </c:pt>
                <c:pt idx="877">
                  <c:v>12.003449714457107</c:v>
                </c:pt>
                <c:pt idx="878">
                  <c:v>11.990751368600202</c:v>
                </c:pt>
                <c:pt idx="879">
                  <c:v>11.978183641069499</c:v>
                </c:pt>
                <c:pt idx="880">
                  <c:v>11.965747470827507</c:v>
                </c:pt>
                <c:pt idx="881">
                  <c:v>11.953443789032304</c:v>
                </c:pt>
                <c:pt idx="882">
                  <c:v>11.9412735189829</c:v>
                </c:pt>
                <c:pt idx="883">
                  <c:v>11.929237576064612</c:v>
                </c:pt>
                <c:pt idx="884">
                  <c:v>11.9173368676961</c:v>
                </c:pt>
                <c:pt idx="885">
                  <c:v>11.905572293273307</c:v>
                </c:pt>
                <c:pt idx="886">
                  <c:v>11.8939447441164</c:v>
                </c:pt>
                <c:pt idx="887">
                  <c:v>11.882455103415907</c:v>
                </c:pt>
                <c:pt idx="888">
                  <c:v>11.871104246176607</c:v>
                </c:pt>
                <c:pt idx="889">
                  <c:v>11.859893039165014</c:v>
                </c:pt>
                <c:pt idx="890">
                  <c:v>11.848822340854193</c:v>
                </c:pt>
                <c:pt idx="891">
                  <c:v>11.837893001370198</c:v>
                </c:pt>
                <c:pt idx="892">
                  <c:v>11.827105862436699</c:v>
                </c:pt>
                <c:pt idx="893">
                  <c:v>11.816461757321907</c:v>
                </c:pt>
                <c:pt idx="894">
                  <c:v>11.805961510783307</c:v>
                </c:pt>
                <c:pt idx="895">
                  <c:v>11.795605939014402</c:v>
                </c:pt>
                <c:pt idx="896">
                  <c:v>11.7853958495888</c:v>
                </c:pt>
                <c:pt idx="897">
                  <c:v>11.7753320414085</c:v>
                </c:pt>
                <c:pt idx="898">
                  <c:v>11.765415304646707</c:v>
                </c:pt>
                <c:pt idx="899">
                  <c:v>11.755646420695907</c:v>
                </c:pt>
                <c:pt idx="900">
                  <c:v>11.746026162111791</c:v>
                </c:pt>
                <c:pt idx="901">
                  <c:v>11.7365552925608</c:v>
                </c:pt>
                <c:pt idx="902">
                  <c:v>11.727234566764</c:v>
                </c:pt>
                <c:pt idx="903">
                  <c:v>11.718064730444601</c:v>
                </c:pt>
                <c:pt idx="904">
                  <c:v>11.709046520271604</c:v>
                </c:pt>
                <c:pt idx="905">
                  <c:v>11.700180663807799</c:v>
                </c:pt>
                <c:pt idx="906">
                  <c:v>11.6914678794535</c:v>
                </c:pt>
                <c:pt idx="907">
                  <c:v>11.682908876394</c:v>
                </c:pt>
                <c:pt idx="908">
                  <c:v>11.674504354543407</c:v>
                </c:pt>
                <c:pt idx="909">
                  <c:v>11.666255004492699</c:v>
                </c:pt>
                <c:pt idx="910">
                  <c:v>11.658161507452698</c:v>
                </c:pt>
                <c:pt idx="911">
                  <c:v>11.650224535202502</c:v>
                </c:pt>
                <c:pt idx="912">
                  <c:v>11.642444750033</c:v>
                </c:pt>
                <c:pt idx="913">
                  <c:v>11.634822804694299</c:v>
                </c:pt>
                <c:pt idx="914">
                  <c:v>11.627359342339998</c:v>
                </c:pt>
                <c:pt idx="915">
                  <c:v>11.6200549964746</c:v>
                </c:pt>
                <c:pt idx="916">
                  <c:v>11.612910390897101</c:v>
                </c:pt>
                <c:pt idx="917">
                  <c:v>11.605926139648506</c:v>
                </c:pt>
                <c:pt idx="918">
                  <c:v>11.599102846956702</c:v>
                </c:pt>
                <c:pt idx="919">
                  <c:v>11.592441107182607</c:v>
                </c:pt>
                <c:pt idx="920">
                  <c:v>11.585941504765607</c:v>
                </c:pt>
                <c:pt idx="921">
                  <c:v>11.579604614169016</c:v>
                </c:pt>
                <c:pt idx="922">
                  <c:v>11.573430999826714</c:v>
                </c:pt>
                <c:pt idx="923">
                  <c:v>11.567421216087611</c:v>
                </c:pt>
                <c:pt idx="924">
                  <c:v>11.5615758071628</c:v>
                </c:pt>
                <c:pt idx="925">
                  <c:v>11.555895307069914</c:v>
                </c:pt>
                <c:pt idx="926">
                  <c:v>11.550380239579214</c:v>
                </c:pt>
                <c:pt idx="927">
                  <c:v>11.5450311181611</c:v>
                </c:pt>
                <c:pt idx="928">
                  <c:v>11.5398484459282</c:v>
                </c:pt>
                <c:pt idx="929">
                  <c:v>11.5348327155848</c:v>
                </c:pt>
                <c:pt idx="930">
                  <c:v>11.5299844093703</c:v>
                </c:pt>
                <c:pt idx="931">
                  <c:v>11.5253039990055</c:v>
                </c:pt>
                <c:pt idx="932">
                  <c:v>11.520791945638701</c:v>
                </c:pt>
                <c:pt idx="933">
                  <c:v>11.516448699791207</c:v>
                </c:pt>
                <c:pt idx="934">
                  <c:v>11.5122747013026</c:v>
                </c:pt>
                <c:pt idx="935">
                  <c:v>11.508270379276999</c:v>
                </c:pt>
                <c:pt idx="936">
                  <c:v>11.504436152029216</c:v>
                </c:pt>
                <c:pt idx="937">
                  <c:v>11.500772427028902</c:v>
                </c:pt>
                <c:pt idx="938">
                  <c:v>11.4972796008482</c:v>
                </c:pt>
                <c:pt idx="939">
                  <c:v>11.493958059105704</c:v>
                </c:pt>
                <c:pt idx="940">
                  <c:v>11.490808176413999</c:v>
                </c:pt>
                <c:pt idx="941">
                  <c:v>11.487830316323311</c:v>
                </c:pt>
                <c:pt idx="942">
                  <c:v>11.485024831269111</c:v>
                </c:pt>
                <c:pt idx="943">
                  <c:v>11.4823920625171</c:v>
                </c:pt>
                <c:pt idx="944">
                  <c:v>11.479932340108107</c:v>
                </c:pt>
                <c:pt idx="945">
                  <c:v>11.477645982805599</c:v>
                </c:pt>
                <c:pt idx="946">
                  <c:v>11.475533298039512</c:v>
                </c:pt>
                <c:pt idx="947">
                  <c:v>11.473594581853607</c:v>
                </c:pt>
                <c:pt idx="948">
                  <c:v>11.471830118849708</c:v>
                </c:pt>
                <c:pt idx="949">
                  <c:v>11.470240182134598</c:v>
                </c:pt>
                <c:pt idx="950">
                  <c:v>11.4688250332657</c:v>
                </c:pt>
                <c:pt idx="951">
                  <c:v>11.467584922195707</c:v>
                </c:pt>
                <c:pt idx="952">
                  <c:v>11.466520087219402</c:v>
                </c:pt>
                <c:pt idx="953">
                  <c:v>11.465630754918507</c:v>
                </c:pt>
                <c:pt idx="954">
                  <c:v>11.4649171401089</c:v>
                </c:pt>
                <c:pt idx="955">
                  <c:v>11.464379445784099</c:v>
                </c:pt>
                <c:pt idx="956">
                  <c:v>11.464017863063207</c:v>
                </c:pt>
                <c:pt idx="957">
                  <c:v>11.463832571135107</c:v>
                </c:pt>
                <c:pt idx="958">
                  <c:v>11.463823737205207</c:v>
                </c:pt>
                <c:pt idx="959">
                  <c:v>11.463991516439707</c:v>
                </c:pt>
                <c:pt idx="960">
                  <c:v>11.464336051913802</c:v>
                </c:pt>
                <c:pt idx="961">
                  <c:v>11.464857474554202</c:v>
                </c:pt>
                <c:pt idx="962">
                  <c:v>11.465555903088012</c:v>
                </c:pt>
                <c:pt idx="963">
                  <c:v>11.466431443985911</c:v>
                </c:pt>
                <c:pt idx="964">
                  <c:v>11.467484191410207</c:v>
                </c:pt>
                <c:pt idx="965">
                  <c:v>11.4687142271578</c:v>
                </c:pt>
                <c:pt idx="966">
                  <c:v>11.470121620608699</c:v>
                </c:pt>
                <c:pt idx="967">
                  <c:v>11.471706428669707</c:v>
                </c:pt>
                <c:pt idx="968">
                  <c:v>11.4734686957215</c:v>
                </c:pt>
                <c:pt idx="969">
                  <c:v>11.475408453562912</c:v>
                </c:pt>
                <c:pt idx="970">
                  <c:v>11.477525721358701</c:v>
                </c:pt>
                <c:pt idx="971">
                  <c:v>11.479820505582802</c:v>
                </c:pt>
                <c:pt idx="972">
                  <c:v>11.482292799966407</c:v>
                </c:pt>
                <c:pt idx="973">
                  <c:v>11.484942585441702</c:v>
                </c:pt>
                <c:pt idx="974">
                  <c:v>11.487769830089611</c:v>
                </c:pt>
                <c:pt idx="975">
                  <c:v>11.490774489083</c:v>
                </c:pt>
                <c:pt idx="976">
                  <c:v>11.493956504635207</c:v>
                </c:pt>
                <c:pt idx="977">
                  <c:v>11.4973158059433</c:v>
                </c:pt>
                <c:pt idx="978">
                  <c:v>11.500852309135499</c:v>
                </c:pt>
                <c:pt idx="979">
                  <c:v>11.504565917216</c:v>
                </c:pt>
                <c:pt idx="980">
                  <c:v>11.5084565200111</c:v>
                </c:pt>
                <c:pt idx="981">
                  <c:v>11.5125239941147</c:v>
                </c:pt>
                <c:pt idx="982">
                  <c:v>11.516768202834299</c:v>
                </c:pt>
                <c:pt idx="983">
                  <c:v>11.521188996136001</c:v>
                </c:pt>
                <c:pt idx="984">
                  <c:v>11.525786210591711</c:v>
                </c:pt>
                <c:pt idx="985">
                  <c:v>11.530559669323004</c:v>
                </c:pt>
                <c:pt idx="986">
                  <c:v>11.535509181948402</c:v>
                </c:pt>
                <c:pt idx="987">
                  <c:v>11.540634544527911</c:v>
                </c:pt>
                <c:pt idx="988">
                  <c:v>11.545935539509916</c:v>
                </c:pt>
                <c:pt idx="989">
                  <c:v>11.5514119356758</c:v>
                </c:pt>
                <c:pt idx="990">
                  <c:v>11.557063488086399</c:v>
                </c:pt>
                <c:pt idx="991">
                  <c:v>11.56288993802762</c:v>
                </c:pt>
                <c:pt idx="992">
                  <c:v>11.568891012955399</c:v>
                </c:pt>
                <c:pt idx="993">
                  <c:v>11.575066426442802</c:v>
                </c:pt>
                <c:pt idx="994">
                  <c:v>11.581415878124607</c:v>
                </c:pt>
                <c:pt idx="995">
                  <c:v>11.587939053643607</c:v>
                </c:pt>
                <c:pt idx="996">
                  <c:v>11.594635624596204</c:v>
                </c:pt>
                <c:pt idx="997">
                  <c:v>11.6015052484774</c:v>
                </c:pt>
                <c:pt idx="998">
                  <c:v>11.608547568628406</c:v>
                </c:pt>
                <c:pt idx="999">
                  <c:v>11.615762214179911</c:v>
                </c:pt>
                <c:pt idx="1000">
                  <c:v>11.6231487999999</c:v>
                </c:pt>
                <c:pt idx="1001">
                  <c:v>11.6307069266381</c:v>
                </c:pt>
                <c:pt idx="1002">
                  <c:v>11.638436180272498</c:v>
                </c:pt>
                <c:pt idx="1003">
                  <c:v>11.6463361326542</c:v>
                </c:pt>
                <c:pt idx="1004">
                  <c:v>11.654406341054704</c:v>
                </c:pt>
                <c:pt idx="1005">
                  <c:v>11.662646348208918</c:v>
                </c:pt>
                <c:pt idx="1006">
                  <c:v>11.671055682263598</c:v>
                </c:pt>
                <c:pt idx="1007">
                  <c:v>11.679633856722914</c:v>
                </c:pt>
                <c:pt idx="1008">
                  <c:v>11.688380370390798</c:v>
                </c:pt>
                <c:pt idx="1009">
                  <c:v>11.697294707321999</c:v>
                </c:pt>
                <c:pt idx="1010">
                  <c:v>11.706376336762199</c:v>
                </c:pt>
                <c:pt idx="1011">
                  <c:v>11.715624713099</c:v>
                </c:pt>
                <c:pt idx="1012">
                  <c:v>11.725039275803107</c:v>
                </c:pt>
                <c:pt idx="1013">
                  <c:v>11.734619449377901</c:v>
                </c:pt>
                <c:pt idx="1014">
                  <c:v>11.744364643301394</c:v>
                </c:pt>
                <c:pt idx="1015">
                  <c:v>11.754274251975801</c:v>
                </c:pt>
                <c:pt idx="1016">
                  <c:v>11.7643476546702</c:v>
                </c:pt>
                <c:pt idx="1017">
                  <c:v>11.774584215467812</c:v>
                </c:pt>
                <c:pt idx="1018">
                  <c:v>11.784983283210893</c:v>
                </c:pt>
                <c:pt idx="1019">
                  <c:v>11.795544191447608</c:v>
                </c:pt>
                <c:pt idx="1020">
                  <c:v>11.806266258376708</c:v>
                </c:pt>
                <c:pt idx="1021">
                  <c:v>11.817148786793798</c:v>
                </c:pt>
                <c:pt idx="1022">
                  <c:v>11.828191064036298</c:v>
                </c:pt>
                <c:pt idx="1023">
                  <c:v>11.839392361930399</c:v>
                </c:pt>
                <c:pt idx="1024">
                  <c:v>11.850751936735502</c:v>
                </c:pt>
                <c:pt idx="1025">
                  <c:v>11.8622690290915</c:v>
                </c:pt>
                <c:pt idx="1026">
                  <c:v>11.873942863962107</c:v>
                </c:pt>
                <c:pt idx="1027">
                  <c:v>11.885772650583707</c:v>
                </c:pt>
                <c:pt idx="1028">
                  <c:v>11.897757582408007</c:v>
                </c:pt>
                <c:pt idx="1029">
                  <c:v>11.909896837050214</c:v>
                </c:pt>
                <c:pt idx="1030">
                  <c:v>11.922189576232507</c:v>
                </c:pt>
                <c:pt idx="1031">
                  <c:v>11.934634945732499</c:v>
                </c:pt>
                <c:pt idx="1032">
                  <c:v>11.947232075325704</c:v>
                </c:pt>
                <c:pt idx="1033">
                  <c:v>11.959980078734807</c:v>
                </c:pt>
                <c:pt idx="1034">
                  <c:v>11.9728780535717</c:v>
                </c:pt>
                <c:pt idx="1035">
                  <c:v>11.9859250812867</c:v>
                </c:pt>
                <c:pt idx="1036">
                  <c:v>11.999120227111501</c:v>
                </c:pt>
                <c:pt idx="1037">
                  <c:v>12.012462540006911</c:v>
                </c:pt>
                <c:pt idx="1038">
                  <c:v>12.0259510526065</c:v>
                </c:pt>
                <c:pt idx="1039">
                  <c:v>12.039584781165207</c:v>
                </c:pt>
                <c:pt idx="1040">
                  <c:v>12.053362725501399</c:v>
                </c:pt>
                <c:pt idx="1041">
                  <c:v>12.067283868946706</c:v>
                </c:pt>
                <c:pt idx="1042">
                  <c:v>12.081347178287302</c:v>
                </c:pt>
                <c:pt idx="1043">
                  <c:v>12.0955516037144</c:v>
                </c:pt>
                <c:pt idx="1044">
                  <c:v>12.109896078765612</c:v>
                </c:pt>
                <c:pt idx="1045">
                  <c:v>12.124379520273191</c:v>
                </c:pt>
                <c:pt idx="1046">
                  <c:v>12.139000828309307</c:v>
                </c:pt>
                <c:pt idx="1047">
                  <c:v>12.1537588861319</c:v>
                </c:pt>
                <c:pt idx="1048">
                  <c:v>12.168652560129207</c:v>
                </c:pt>
                <c:pt idx="1049">
                  <c:v>12.183680699767011</c:v>
                </c:pt>
                <c:pt idx="1050">
                  <c:v>12.1988421375339</c:v>
                </c:pt>
                <c:pt idx="1051">
                  <c:v>12.2141356888859</c:v>
                </c:pt>
                <c:pt idx="1052">
                  <c:v>12.229560152194498</c:v>
                </c:pt>
                <c:pt idx="1053">
                  <c:v>12.2451143086902</c:v>
                </c:pt>
                <c:pt idx="1054">
                  <c:v>12.260796922409007</c:v>
                </c:pt>
                <c:pt idx="1055">
                  <c:v>12.2766067401383</c:v>
                </c:pt>
                <c:pt idx="1056">
                  <c:v>12.2925424913625</c:v>
                </c:pt>
                <c:pt idx="1057">
                  <c:v>12.308602888208807</c:v>
                </c:pt>
                <c:pt idx="1058">
                  <c:v>12.324786625392907</c:v>
                </c:pt>
                <c:pt idx="1059">
                  <c:v>12.341092380164101</c:v>
                </c:pt>
                <c:pt idx="1060">
                  <c:v>12.357518812252406</c:v>
                </c:pt>
                <c:pt idx="1061">
                  <c:v>12.3740645638131</c:v>
                </c:pt>
                <c:pt idx="1062">
                  <c:v>12.390728259372599</c:v>
                </c:pt>
                <c:pt idx="1063">
                  <c:v>12.4075085057747</c:v>
                </c:pt>
                <c:pt idx="1064">
                  <c:v>12.424403892125707</c:v>
                </c:pt>
                <c:pt idx="1065">
                  <c:v>12.44141298974</c:v>
                </c:pt>
                <c:pt idx="1066">
                  <c:v>12.458534352088016</c:v>
                </c:pt>
                <c:pt idx="1067">
                  <c:v>12.475766514737511</c:v>
                </c:pt>
                <c:pt idx="1068">
                  <c:v>12.493107995304607</c:v>
                </c:pt>
                <c:pt idx="1069">
                  <c:v>12.5105572933941</c:v>
                </c:pt>
                <c:pt idx="1070">
                  <c:v>12.528112890550492</c:v>
                </c:pt>
                <c:pt idx="1071">
                  <c:v>12.545773250199099</c:v>
                </c:pt>
                <c:pt idx="1072">
                  <c:v>12.563536817595514</c:v>
                </c:pt>
                <c:pt idx="1073">
                  <c:v>12.581402019768014</c:v>
                </c:pt>
                <c:pt idx="1074">
                  <c:v>12.5993672654664</c:v>
                </c:pt>
                <c:pt idx="1075">
                  <c:v>12.6174309451045</c:v>
                </c:pt>
                <c:pt idx="1076">
                  <c:v>12.635591430710001</c:v>
                </c:pt>
                <c:pt idx="1077">
                  <c:v>12.653847075865007</c:v>
                </c:pt>
                <c:pt idx="1078">
                  <c:v>12.672196215657111</c:v>
                </c:pt>
                <c:pt idx="1079">
                  <c:v>12.690637166620199</c:v>
                </c:pt>
                <c:pt idx="1080">
                  <c:v>12.709168226685</c:v>
                </c:pt>
                <c:pt idx="1081">
                  <c:v>12.727787675119799</c:v>
                </c:pt>
                <c:pt idx="1082">
                  <c:v>12.746493772480701</c:v>
                </c:pt>
                <c:pt idx="1083">
                  <c:v>12.7652847605542</c:v>
                </c:pt>
                <c:pt idx="1084">
                  <c:v>12.784158862304999</c:v>
                </c:pt>
                <c:pt idx="1085">
                  <c:v>12.803114281819306</c:v>
                </c:pt>
                <c:pt idx="1086">
                  <c:v>12.822149204254211</c:v>
                </c:pt>
                <c:pt idx="1087">
                  <c:v>12.841261795778591</c:v>
                </c:pt>
                <c:pt idx="1088">
                  <c:v>12.860450203524112</c:v>
                </c:pt>
                <c:pt idx="1089">
                  <c:v>12.879712555525812</c:v>
                </c:pt>
                <c:pt idx="1090">
                  <c:v>12.899046960673004</c:v>
                </c:pt>
                <c:pt idx="1091">
                  <c:v>12.918451508649706</c:v>
                </c:pt>
                <c:pt idx="1092">
                  <c:v>12.9379242698851</c:v>
                </c:pt>
                <c:pt idx="1093">
                  <c:v>12.957463295495707</c:v>
                </c:pt>
                <c:pt idx="1094">
                  <c:v>12.977066617233804</c:v>
                </c:pt>
                <c:pt idx="1095">
                  <c:v>12.996732247430407</c:v>
                </c:pt>
                <c:pt idx="1096">
                  <c:v>13.016458178943704</c:v>
                </c:pt>
                <c:pt idx="1097">
                  <c:v>13.036242385103099</c:v>
                </c:pt>
                <c:pt idx="1098">
                  <c:v>13.056082819655714</c:v>
                </c:pt>
                <c:pt idx="1099">
                  <c:v>13.0759774167106</c:v>
                </c:pt>
                <c:pt idx="1100">
                  <c:v>13.095924090687706</c:v>
                </c:pt>
                <c:pt idx="1101">
                  <c:v>13.115920736259699</c:v>
                </c:pt>
                <c:pt idx="1102">
                  <c:v>13.1359652283003</c:v>
                </c:pt>
                <c:pt idx="1103">
                  <c:v>13.156055421829604</c:v>
                </c:pt>
                <c:pt idx="1104">
                  <c:v>13.176189151958702</c:v>
                </c:pt>
                <c:pt idx="1105">
                  <c:v>13.196364233836604</c:v>
                </c:pt>
                <c:pt idx="1106">
                  <c:v>13.216578462595489</c:v>
                </c:pt>
                <c:pt idx="1107">
                  <c:v>13.236829613296099</c:v>
                </c:pt>
                <c:pt idx="1108">
                  <c:v>13.257115440874191</c:v>
                </c:pt>
                <c:pt idx="1109">
                  <c:v>13.277433680086</c:v>
                </c:pt>
                <c:pt idx="1110">
                  <c:v>13.297782045453699</c:v>
                </c:pt>
                <c:pt idx="1111">
                  <c:v>13.318158231210598</c:v>
                </c:pt>
                <c:pt idx="1112">
                  <c:v>13.338559911248804</c:v>
                </c:pt>
                <c:pt idx="1113">
                  <c:v>13.358984739062612</c:v>
                </c:pt>
                <c:pt idx="1114">
                  <c:v>13.379430347695614</c:v>
                </c:pt>
                <c:pt idx="1115">
                  <c:v>13.399894349686711</c:v>
                </c:pt>
                <c:pt idx="1116">
                  <c:v>13.4203743370142</c:v>
                </c:pt>
                <c:pt idx="1117">
                  <c:v>13.4408678810433</c:v>
                </c:pt>
                <c:pt idx="1118">
                  <c:v>13.4613725324706</c:v>
                </c:pt>
                <c:pt idx="1119">
                  <c:v>13.481885821271099</c:v>
                </c:pt>
                <c:pt idx="1120">
                  <c:v>13.502405256642112</c:v>
                </c:pt>
                <c:pt idx="1121">
                  <c:v>13.522928326950398</c:v>
                </c:pt>
                <c:pt idx="1122">
                  <c:v>13.5434524996781</c:v>
                </c:pt>
                <c:pt idx="1123">
                  <c:v>13.5639752213671</c:v>
                </c:pt>
                <c:pt idx="1124">
                  <c:v>13.584493917564911</c:v>
                </c:pt>
                <c:pt idx="1125">
                  <c:v>13.6050059927731</c:v>
                </c:pt>
                <c:pt idx="1126">
                  <c:v>13.625508830388707</c:v>
                </c:pt>
                <c:pt idx="1127">
                  <c:v>13.645999792653701</c:v>
                </c:pt>
                <c:pt idx="1128">
                  <c:v>13.666476220597607</c:v>
                </c:pt>
                <c:pt idx="1129">
                  <c:v>13.6869354339868</c:v>
                </c:pt>
                <c:pt idx="1130">
                  <c:v>13.707374731266098</c:v>
                </c:pt>
                <c:pt idx="1131">
                  <c:v>13.727791389508598</c:v>
                </c:pt>
                <c:pt idx="1132">
                  <c:v>13.748182664357698</c:v>
                </c:pt>
                <c:pt idx="1133">
                  <c:v>13.768545789976098</c:v>
                </c:pt>
                <c:pt idx="1134">
                  <c:v>13.788877978987999</c:v>
                </c:pt>
                <c:pt idx="1135">
                  <c:v>13.809176422429307</c:v>
                </c:pt>
                <c:pt idx="1136">
                  <c:v>13.829438289688014</c:v>
                </c:pt>
                <c:pt idx="1137">
                  <c:v>13.8496607284559</c:v>
                </c:pt>
                <c:pt idx="1138">
                  <c:v>13.869840864667614</c:v>
                </c:pt>
                <c:pt idx="1139">
                  <c:v>13.8899758024533</c:v>
                </c:pt>
                <c:pt idx="1140">
                  <c:v>13.9100626240779</c:v>
                </c:pt>
                <c:pt idx="1141">
                  <c:v>13.9300983898922</c:v>
                </c:pt>
                <c:pt idx="1142">
                  <c:v>13.950080138274707</c:v>
                </c:pt>
                <c:pt idx="1143">
                  <c:v>13.970004885580007</c:v>
                </c:pt>
                <c:pt idx="1144">
                  <c:v>13.989869626082402</c:v>
                </c:pt>
                <c:pt idx="1145">
                  <c:v>14.0096713319238</c:v>
                </c:pt>
                <c:pt idx="1146">
                  <c:v>14.029406953056707</c:v>
                </c:pt>
                <c:pt idx="1147">
                  <c:v>14.049073417193201</c:v>
                </c:pt>
                <c:pt idx="1148">
                  <c:v>14.0686676297471</c:v>
                </c:pt>
                <c:pt idx="1149">
                  <c:v>14.088186473784004</c:v>
                </c:pt>
                <c:pt idx="1150">
                  <c:v>14.107626809961706</c:v>
                </c:pt>
                <c:pt idx="1151">
                  <c:v>14.126985476481</c:v>
                </c:pt>
                <c:pt idx="1152">
                  <c:v>14.1462592890273</c:v>
                </c:pt>
                <c:pt idx="1153">
                  <c:v>14.165445040720407</c:v>
                </c:pt>
                <c:pt idx="1154">
                  <c:v>14.184539502056802</c:v>
                </c:pt>
                <c:pt idx="1155">
                  <c:v>14.2035394208566</c:v>
                </c:pt>
                <c:pt idx="1156">
                  <c:v>14.222441522209104</c:v>
                </c:pt>
                <c:pt idx="1157">
                  <c:v>14.241242508419299</c:v>
                </c:pt>
                <c:pt idx="1158">
                  <c:v>14.259939058953107</c:v>
                </c:pt>
                <c:pt idx="1159">
                  <c:v>14.2785278303824</c:v>
                </c:pt>
                <c:pt idx="1160">
                  <c:v>14.297005456331298</c:v>
                </c:pt>
                <c:pt idx="1161">
                  <c:v>14.315368547423002</c:v>
                </c:pt>
                <c:pt idx="1162">
                  <c:v>14.3336136912234</c:v>
                </c:pt>
                <c:pt idx="1163">
                  <c:v>14.351737452188107</c:v>
                </c:pt>
                <c:pt idx="1164">
                  <c:v>14.369736371607816</c:v>
                </c:pt>
                <c:pt idx="1165">
                  <c:v>14.3876069675545</c:v>
                </c:pt>
                <c:pt idx="1166">
                  <c:v>14.405345734826502</c:v>
                </c:pt>
                <c:pt idx="1167">
                  <c:v>14.422949144894099</c:v>
                </c:pt>
                <c:pt idx="1168">
                  <c:v>14.440413645846602</c:v>
                </c:pt>
                <c:pt idx="1169">
                  <c:v>14.457735662336599</c:v>
                </c:pt>
                <c:pt idx="1170">
                  <c:v>14.4749115955258</c:v>
                </c:pt>
                <c:pt idx="1171">
                  <c:v>14.491937823032099</c:v>
                </c:pt>
                <c:pt idx="1172">
                  <c:v>14.508810698873701</c:v>
                </c:pt>
                <c:pt idx="1173">
                  <c:v>14.525526553414707</c:v>
                </c:pt>
                <c:pt idx="1174">
                  <c:v>14.542081693314101</c:v>
                </c:pt>
                <c:pt idx="1175">
                  <c:v>14.558472401466204</c:v>
                </c:pt>
                <c:pt idx="1176">
                  <c:v>14.574694936951607</c:v>
                </c:pt>
                <c:pt idx="1177">
                  <c:v>14.590745534978208</c:v>
                </c:pt>
                <c:pt idx="1178">
                  <c:v>14.606620406831301</c:v>
                </c:pt>
                <c:pt idx="1179">
                  <c:v>14.622315739815598</c:v>
                </c:pt>
                <c:pt idx="1180">
                  <c:v>14.637827697203498</c:v>
                </c:pt>
                <c:pt idx="1181">
                  <c:v>14.653152418179607</c:v>
                </c:pt>
                <c:pt idx="1182">
                  <c:v>14.668286017787407</c:v>
                </c:pt>
                <c:pt idx="1183">
                  <c:v>14.683224586872701</c:v>
                </c:pt>
                <c:pt idx="1184">
                  <c:v>14.697964192032893</c:v>
                </c:pt>
                <c:pt idx="1185">
                  <c:v>14.712500875559106</c:v>
                </c:pt>
                <c:pt idx="1186">
                  <c:v>14.726830655385006</c:v>
                </c:pt>
                <c:pt idx="1187">
                  <c:v>14.740949525029199</c:v>
                </c:pt>
                <c:pt idx="1188">
                  <c:v>14.754853453545801</c:v>
                </c:pt>
                <c:pt idx="1189">
                  <c:v>14.768538385463099</c:v>
                </c:pt>
                <c:pt idx="1190">
                  <c:v>14.782000240738602</c:v>
                </c:pt>
                <c:pt idx="1191">
                  <c:v>14.7952349146935</c:v>
                </c:pt>
                <c:pt idx="1192">
                  <c:v>14.8082382779703</c:v>
                </c:pt>
                <c:pt idx="1193">
                  <c:v>14.821006176467804</c:v>
                </c:pt>
                <c:pt idx="1194">
                  <c:v>14.833534431296007</c:v>
                </c:pt>
                <c:pt idx="1195">
                  <c:v>14.845818838713306</c:v>
                </c:pt>
                <c:pt idx="1196">
                  <c:v>14.8578551700805</c:v>
                </c:pt>
                <c:pt idx="1197">
                  <c:v>14.869639171798411</c:v>
                </c:pt>
                <c:pt idx="1198">
                  <c:v>14.881166565262207</c:v>
                </c:pt>
                <c:pt idx="1199">
                  <c:v>14.892433046797407</c:v>
                </c:pt>
                <c:pt idx="1200">
                  <c:v>14.903434287615807</c:v>
                </c:pt>
                <c:pt idx="1201">
                  <c:v>14.914165933752299</c:v>
                </c:pt>
                <c:pt idx="1202">
                  <c:v>14.924623606016798</c:v>
                </c:pt>
                <c:pt idx="1203">
                  <c:v>14.9348028999361</c:v>
                </c:pt>
                <c:pt idx="1204">
                  <c:v>14.944699385703499</c:v>
                </c:pt>
                <c:pt idx="1205">
                  <c:v>14.954308608118399</c:v>
                </c:pt>
                <c:pt idx="1206">
                  <c:v>14.963626086539502</c:v>
                </c:pt>
                <c:pt idx="1207">
                  <c:v>14.972647314824016</c:v>
                </c:pt>
                <c:pt idx="1208">
                  <c:v>14.981367761278698</c:v>
                </c:pt>
                <c:pt idx="1209">
                  <c:v>14.989782868600807</c:v>
                </c:pt>
                <c:pt idx="1210">
                  <c:v>14.997888053827207</c:v>
                </c:pt>
                <c:pt idx="1211">
                  <c:v>15.005678708279499</c:v>
                </c:pt>
                <c:pt idx="1212">
                  <c:v>15.013150197508002</c:v>
                </c:pt>
                <c:pt idx="1213">
                  <c:v>15.020297861238699</c:v>
                </c:pt>
                <c:pt idx="1214">
                  <c:v>15.027117013320202</c:v>
                </c:pt>
                <c:pt idx="1215">
                  <c:v>15.0336029416675</c:v>
                </c:pt>
                <c:pt idx="1216">
                  <c:v>15.0397509082078</c:v>
                </c:pt>
                <c:pt idx="1217">
                  <c:v>15.045556148827806</c:v>
                </c:pt>
                <c:pt idx="1218">
                  <c:v>15.051013873318604</c:v>
                </c:pt>
                <c:pt idx="1219">
                  <c:v>15.056119265319706</c:v>
                </c:pt>
                <c:pt idx="1220">
                  <c:v>15.060867482268501</c:v>
                </c:pt>
                <c:pt idx="1221">
                  <c:v>15.065253655342307</c:v>
                </c:pt>
                <c:pt idx="1222">
                  <c:v>15.069272889406102</c:v>
                </c:pt>
                <c:pt idx="1223">
                  <c:v>15.0729202629576</c:v>
                </c:pt>
                <c:pt idx="1224">
                  <c:v>15.0761908280735</c:v>
                </c:pt>
                <c:pt idx="1225">
                  <c:v>15.079079610354604</c:v>
                </c:pt>
                <c:pt idx="1226">
                  <c:v>15.0815816088719</c:v>
                </c:pt>
                <c:pt idx="1227">
                  <c:v>15.0836917961116</c:v>
                </c:pt>
                <c:pt idx="1228">
                  <c:v>15.085405117922408</c:v>
                </c:pt>
                <c:pt idx="1229">
                  <c:v>15.0867164934591</c:v>
                </c:pt>
                <c:pt idx="1230">
                  <c:v>15.0876208151308</c:v>
                </c:pt>
                <c:pt idx="1231">
                  <c:v>15.088112948544</c:v>
                </c:pt>
                <c:pt idx="1232">
                  <c:v>15.088187732450301</c:v>
                </c:pt>
                <c:pt idx="1233">
                  <c:v>15.087839978691306</c:v>
                </c:pt>
                <c:pt idx="1234">
                  <c:v>15.087064472144904</c:v>
                </c:pt>
                <c:pt idx="1235">
                  <c:v>15.085855970669806</c:v>
                </c:pt>
                <c:pt idx="1236">
                  <c:v>15.084209205052</c:v>
                </c:pt>
                <c:pt idx="1237">
                  <c:v>15.082118878951</c:v>
                </c:pt>
                <c:pt idx="1238">
                  <c:v>15.079579668845307</c:v>
                </c:pt>
                <c:pt idx="1239">
                  <c:v>15.076586223977314</c:v>
                </c:pt>
                <c:pt idx="1240">
                  <c:v>15.073133166299202</c:v>
                </c:pt>
                <c:pt idx="1241">
                  <c:v>15.0692150904211</c:v>
                </c:pt>
                <c:pt idx="1242">
                  <c:v>15.064826563552399</c:v>
                </c:pt>
                <c:pt idx="1243">
                  <c:v>15.059962125450799</c:v>
                </c:pt>
                <c:pt idx="1244">
                  <c:v>15.054616288367507</c:v>
                </c:pt>
                <c:pt idx="1245">
                  <c:v>15.048783536992399</c:v>
                </c:pt>
                <c:pt idx="1246">
                  <c:v>15.042458328398602</c:v>
                </c:pt>
                <c:pt idx="1247">
                  <c:v>15.035635091992004</c:v>
                </c:pt>
                <c:pt idx="1248">
                  <c:v>15.028308229451794</c:v>
                </c:pt>
                <c:pt idx="1249">
                  <c:v>15.020472114681899</c:v>
                </c:pt>
                <c:pt idx="1250">
                  <c:v>15.0121210937494</c:v>
                </c:pt>
                <c:pt idx="1251">
                  <c:v>15.003249484839399</c:v>
                </c:pt>
                <c:pt idx="1252">
                  <c:v>14.9938515781918</c:v>
                </c:pt>
                <c:pt idx="1253">
                  <c:v>14.9839216360546</c:v>
                </c:pt>
                <c:pt idx="1254">
                  <c:v>14.973453892623011</c:v>
                </c:pt>
                <c:pt idx="1255">
                  <c:v>14.962442553990714</c:v>
                </c:pt>
                <c:pt idx="1256">
                  <c:v>14.9508817980911</c:v>
                </c:pt>
                <c:pt idx="1257">
                  <c:v>14.938765774647299</c:v>
                </c:pt>
                <c:pt idx="1258">
                  <c:v>14.9260886051136</c:v>
                </c:pt>
                <c:pt idx="1259">
                  <c:v>14.912844382625211</c:v>
                </c:pt>
                <c:pt idx="1260">
                  <c:v>14.8990271719394</c:v>
                </c:pt>
                <c:pt idx="1261">
                  <c:v>14.884631009386807</c:v>
                </c:pt>
                <c:pt idx="1262">
                  <c:v>14.869649902812208</c:v>
                </c:pt>
                <c:pt idx="1263">
                  <c:v>14.854077831523407</c:v>
                </c:pt>
                <c:pt idx="1264">
                  <c:v>14.837908746233794</c:v>
                </c:pt>
                <c:pt idx="1265">
                  <c:v>14.821136569013607</c:v>
                </c:pt>
                <c:pt idx="1266">
                  <c:v>14.803755193227802</c:v>
                </c:pt>
                <c:pt idx="1267">
                  <c:v>14.785758483489699</c:v>
                </c:pt>
                <c:pt idx="1268">
                  <c:v>14.7671402756008</c:v>
                </c:pt>
                <c:pt idx="1269">
                  <c:v>14.747894376500099</c:v>
                </c:pt>
                <c:pt idx="1270">
                  <c:v>14.7280145642082</c:v>
                </c:pt>
                <c:pt idx="1271">
                  <c:v>14.707494587773002</c:v>
                </c:pt>
                <c:pt idx="1272">
                  <c:v>14.686328167215692</c:v>
                </c:pt>
                <c:pt idx="1273">
                  <c:v>14.664508993477</c:v>
                </c:pt>
                <c:pt idx="1274">
                  <c:v>14.642030728362602</c:v>
                </c:pt>
                <c:pt idx="1275">
                  <c:v>14.618887004487799</c:v>
                </c:pt>
                <c:pt idx="1276">
                  <c:v>14.595071425225299</c:v>
                </c:pt>
                <c:pt idx="1277">
                  <c:v>14.570577564649307</c:v>
                </c:pt>
                <c:pt idx="1278">
                  <c:v>14.545398967481399</c:v>
                </c:pt>
                <c:pt idx="1279">
                  <c:v>14.519529149037</c:v>
                </c:pt>
                <c:pt idx="1280">
                  <c:v>14.492961595170399</c:v>
                </c:pt>
                <c:pt idx="1281">
                  <c:v>14.465689762221212</c:v>
                </c:pt>
                <c:pt idx="1282">
                  <c:v>14.437707076959207</c:v>
                </c:pt>
                <c:pt idx="1283">
                  <c:v>14.409006936530806</c:v>
                </c:pt>
                <c:pt idx="1284">
                  <c:v>14.379582708404111</c:v>
                </c:pt>
                <c:pt idx="1285">
                  <c:v>14.349427730315499</c:v>
                </c:pt>
                <c:pt idx="1286">
                  <c:v>14.3185353102145</c:v>
                </c:pt>
                <c:pt idx="1287">
                  <c:v>14.286898726209699</c:v>
                </c:pt>
                <c:pt idx="1288">
                  <c:v>14.2545112265153</c:v>
                </c:pt>
                <c:pt idx="1289">
                  <c:v>14.221366029395798</c:v>
                </c:pt>
                <c:pt idx="1290">
                  <c:v>14.187456323111499</c:v>
                </c:pt>
                <c:pt idx="1291">
                  <c:v>14.152775265866207</c:v>
                </c:pt>
                <c:pt idx="1292">
                  <c:v>14.117315985749798</c:v>
                </c:pt>
                <c:pt idx="1293">
                  <c:v>14.081071580687698</c:v>
                </c:pt>
                <c:pt idx="1294">
                  <c:v>14.044035118383199</c:v>
                </c:pt>
                <c:pt idx="1295">
                  <c:v>14.006199636264308</c:v>
                </c:pt>
                <c:pt idx="1296">
                  <c:v>13.967558141431592</c:v>
                </c:pt>
                <c:pt idx="1297">
                  <c:v>13.928103610600401</c:v>
                </c:pt>
                <c:pt idx="1298">
                  <c:v>13.8878289900493</c:v>
                </c:pt>
                <c:pt idx="1299">
                  <c:v>13.846727195563099</c:v>
                </c:pt>
                <c:pt idx="1300">
                  <c:v>13.8047911123835</c:v>
                </c:pt>
                <c:pt idx="1301">
                  <c:v>13.762013595147307</c:v>
                </c:pt>
                <c:pt idx="1302">
                  <c:v>13.718387467840998</c:v>
                </c:pt>
                <c:pt idx="1303">
                  <c:v>13.673905523737</c:v>
                </c:pt>
                <c:pt idx="1304">
                  <c:v>13.628560525348902</c:v>
                </c:pt>
                <c:pt idx="1305">
                  <c:v>13.582345204369007</c:v>
                </c:pt>
                <c:pt idx="1306">
                  <c:v>13.535252261619799</c:v>
                </c:pt>
                <c:pt idx="1307">
                  <c:v>13.487274366995999</c:v>
                </c:pt>
                <c:pt idx="1308">
                  <c:v>13.438404159413604</c:v>
                </c:pt>
                <c:pt idx="1309">
                  <c:v>13.388634246751211</c:v>
                </c:pt>
                <c:pt idx="1310">
                  <c:v>13.337957205801199</c:v>
                </c:pt>
                <c:pt idx="1311">
                  <c:v>13.286365582208999</c:v>
                </c:pt>
                <c:pt idx="1312">
                  <c:v>13.233851890426701</c:v>
                </c:pt>
                <c:pt idx="1313">
                  <c:v>13.180408613649707</c:v>
                </c:pt>
                <c:pt idx="1314">
                  <c:v>13.126028203772492</c:v>
                </c:pt>
                <c:pt idx="1315">
                  <c:v>13.070703081323202</c:v>
                </c:pt>
                <c:pt idx="1316">
                  <c:v>13.014425635421</c:v>
                </c:pt>
                <c:pt idx="1317">
                  <c:v>12.9571882237101</c:v>
                </c:pt>
                <c:pt idx="1318">
                  <c:v>12.898983172317799</c:v>
                </c:pt>
                <c:pt idx="1319">
                  <c:v>12.839802775787502</c:v>
                </c:pt>
                <c:pt idx="1320">
                  <c:v>12.779639297036011</c:v>
                </c:pt>
                <c:pt idx="1321">
                  <c:v>12.718484967289307</c:v>
                </c:pt>
                <c:pt idx="1322">
                  <c:v>12.656331986037699</c:v>
                </c:pt>
                <c:pt idx="1323">
                  <c:v>12.593172520972001</c:v>
                </c:pt>
                <c:pt idx="1324">
                  <c:v>12.528998707938491</c:v>
                </c:pt>
                <c:pt idx="1325">
                  <c:v>12.463802650876307</c:v>
                </c:pt>
                <c:pt idx="1326">
                  <c:v>12.3975764217703</c:v>
                </c:pt>
                <c:pt idx="1327">
                  <c:v>12.330312060590298</c:v>
                </c:pt>
                <c:pt idx="1328">
                  <c:v>12.262001575243607</c:v>
                </c:pt>
                <c:pt idx="1329">
                  <c:v>12.192636941514404</c:v>
                </c:pt>
                <c:pt idx="1330">
                  <c:v>12.122210103012794</c:v>
                </c:pt>
                <c:pt idx="1331">
                  <c:v>12.050712971121307</c:v>
                </c:pt>
                <c:pt idx="1332">
                  <c:v>11.978137424937101</c:v>
                </c:pt>
                <c:pt idx="1333">
                  <c:v>11.904475311222004</c:v>
                </c:pt>
                <c:pt idx="1334">
                  <c:v>11.829718444344699</c:v>
                </c:pt>
                <c:pt idx="1335">
                  <c:v>11.753858606228199</c:v>
                </c:pt>
                <c:pt idx="1336">
                  <c:v>11.6768875462955</c:v>
                </c:pt>
                <c:pt idx="1337">
                  <c:v>11.598796981414701</c:v>
                </c:pt>
                <c:pt idx="1338">
                  <c:v>11.519578595844907</c:v>
                </c:pt>
                <c:pt idx="1339">
                  <c:v>11.4392240411832</c:v>
                </c:pt>
                <c:pt idx="1340">
                  <c:v>11.357724936307507</c:v>
                </c:pt>
                <c:pt idx="1341">
                  <c:v>11.275072867325402</c:v>
                </c:pt>
                <c:pt idx="1342">
                  <c:v>11.191259387517892</c:v>
                </c:pt>
                <c:pt idx="1343">
                  <c:v>11.106276017286007</c:v>
                </c:pt>
                <c:pt idx="1344">
                  <c:v>11.0201142440959</c:v>
                </c:pt>
                <c:pt idx="1345">
                  <c:v>10.932765522426402</c:v>
                </c:pt>
                <c:pt idx="1346">
                  <c:v>10.844221273710493</c:v>
                </c:pt>
                <c:pt idx="1347">
                  <c:v>10.7544728862868</c:v>
                </c:pt>
                <c:pt idx="1348">
                  <c:v>10.663511715339904</c:v>
                </c:pt>
                <c:pt idx="1349">
                  <c:v>10.571329082850491</c:v>
                </c:pt>
                <c:pt idx="1350">
                  <c:v>10.477916277537307</c:v>
                </c:pt>
                <c:pt idx="1351">
                  <c:v>10.383264554806612</c:v>
                </c:pt>
                <c:pt idx="1352">
                  <c:v>10.287365136693298</c:v>
                </c:pt>
                <c:pt idx="1353">
                  <c:v>10.190209211812904</c:v>
                </c:pt>
                <c:pt idx="1354">
                  <c:v>10.091787935299704</c:v>
                </c:pt>
                <c:pt idx="1355">
                  <c:v>9.9920924287593706</c:v>
                </c:pt>
                <c:pt idx="1356">
                  <c:v>9.8911137802094835</c:v>
                </c:pt>
                <c:pt idx="1357">
                  <c:v>9.7888430440312693</c:v>
                </c:pt>
                <c:pt idx="1358">
                  <c:v>9.6852712409061059</c:v>
                </c:pt>
                <c:pt idx="1359">
                  <c:v>9.5803893577724697</c:v>
                </c:pt>
                <c:pt idx="1360">
                  <c:v>9.4741883477609008</c:v>
                </c:pt>
                <c:pt idx="1361">
                  <c:v>9.3666591301486779</c:v>
                </c:pt>
                <c:pt idx="1362">
                  <c:v>9.2577925902983793</c:v>
                </c:pt>
                <c:pt idx="1363">
                  <c:v>9.1475795796101025</c:v>
                </c:pt>
                <c:pt idx="1364">
                  <c:v>9.0360109154595403</c:v>
                </c:pt>
                <c:pt idx="1365">
                  <c:v>8.9230773811538011</c:v>
                </c:pt>
                <c:pt idx="1366">
                  <c:v>8.8087697258658402</c:v>
                </c:pt>
                <c:pt idx="1367">
                  <c:v>8.6930786645901854</c:v>
                </c:pt>
                <c:pt idx="1368">
                  <c:v>8.5759948780801221</c:v>
                </c:pt>
                <c:pt idx="1369">
                  <c:v>8.4575090128020545</c:v>
                </c:pt>
                <c:pt idx="1370">
                  <c:v>8.337611680872417</c:v>
                </c:pt>
                <c:pt idx="1371">
                  <c:v>8.2162934600113982</c:v>
                </c:pt>
                <c:pt idx="1372">
                  <c:v>8.0935448934808978</c:v>
                </c:pt>
                <c:pt idx="1373">
                  <c:v>7.9693564900385514</c:v>
                </c:pt>
                <c:pt idx="1374">
                  <c:v>7.8437187238760497</c:v>
                </c:pt>
                <c:pt idx="1375">
                  <c:v>7.7166220345702436</c:v>
                </c:pt>
                <c:pt idx="1376">
                  <c:v>7.5880568270232462</c:v>
                </c:pt>
                <c:pt idx="1377">
                  <c:v>7.4580134714174395</c:v>
                </c:pt>
                <c:pt idx="1378">
                  <c:v>7.3264823031484161</c:v>
                </c:pt>
                <c:pt idx="1379">
                  <c:v>7.1934536227837302</c:v>
                </c:pt>
                <c:pt idx="1380">
                  <c:v>7.05891769599668</c:v>
                </c:pt>
                <c:pt idx="1381">
                  <c:v>6.9228647535240802</c:v>
                </c:pt>
                <c:pt idx="1382">
                  <c:v>6.7852849910995197</c:v>
                </c:pt>
                <c:pt idx="1383">
                  <c:v>6.6461685694111301</c:v>
                </c:pt>
                <c:pt idx="1384">
                  <c:v>6.5055056140360685</c:v>
                </c:pt>
                <c:pt idx="1385">
                  <c:v>6.3632862153959762</c:v>
                </c:pt>
                <c:pt idx="1386">
                  <c:v>6.2195004286966498</c:v>
                </c:pt>
                <c:pt idx="1387">
                  <c:v>6.0741382738747065</c:v>
                </c:pt>
                <c:pt idx="1388">
                  <c:v>5.9271897355456202</c:v>
                </c:pt>
                <c:pt idx="1389">
                  <c:v>5.7786447629464197</c:v>
                </c:pt>
                <c:pt idx="1390">
                  <c:v>5.6284932698851664</c:v>
                </c:pt>
                <c:pt idx="1391">
                  <c:v>5.4767251346822539</c:v>
                </c:pt>
                <c:pt idx="1392">
                  <c:v>5.3233302001186376</c:v>
                </c:pt>
                <c:pt idx="1393">
                  <c:v>5.1682982733827298</c:v>
                </c:pt>
                <c:pt idx="1394">
                  <c:v>5.0116191260128424</c:v>
                </c:pt>
                <c:pt idx="1395">
                  <c:v>4.8532824938456836</c:v>
                </c:pt>
                <c:pt idx="1396">
                  <c:v>4.6932780769615796</c:v>
                </c:pt>
                <c:pt idx="1397">
                  <c:v>4.5315955396278298</c:v>
                </c:pt>
                <c:pt idx="1398">
                  <c:v>4.3682245102485675</c:v>
                </c:pt>
                <c:pt idx="1399">
                  <c:v>4.203154581306296</c:v>
                </c:pt>
                <c:pt idx="1400">
                  <c:v>4.0363753093111736</c:v>
                </c:pt>
                <c:pt idx="1401">
                  <c:v>3.867876214744248</c:v>
                </c:pt>
                <c:pt idx="1402">
                  <c:v>3.6976467820041501</c:v>
                </c:pt>
                <c:pt idx="1403">
                  <c:v>3.5256764593522187</c:v>
                </c:pt>
                <c:pt idx="1404">
                  <c:v>3.3519546588595701</c:v>
                </c:pt>
                <c:pt idx="1405">
                  <c:v>3.176470756352332</c:v>
                </c:pt>
                <c:pt idx="1406">
                  <c:v>2.9992140913558787</c:v>
                </c:pt>
                <c:pt idx="1407">
                  <c:v>2.8201739670416499</c:v>
                </c:pt>
                <c:pt idx="1408">
                  <c:v>2.6393396501737398</c:v>
                </c:pt>
                <c:pt idx="1409">
                  <c:v>2.456700371054068</c:v>
                </c:pt>
                <c:pt idx="1410">
                  <c:v>2.272245323466358</c:v>
                </c:pt>
                <c:pt idx="1411">
                  <c:v>2.0859636646245501</c:v>
                </c:pt>
                <c:pt idx="1412">
                  <c:v>1.89784451511679</c:v>
                </c:pt>
                <c:pt idx="1413">
                  <c:v>1.7078769588525298</c:v>
                </c:pt>
                <c:pt idx="1414">
                  <c:v>1.5160500430057708</c:v>
                </c:pt>
                <c:pt idx="1415">
                  <c:v>1.32235277796294</c:v>
                </c:pt>
                <c:pt idx="1416">
                  <c:v>1.1267741372701598</c:v>
                </c:pt>
                <c:pt idx="1417">
                  <c:v>0.92930305757368759</c:v>
                </c:pt>
                <c:pt idx="1418">
                  <c:v>0.72992843857169976</c:v>
                </c:pt>
                <c:pt idx="1419">
                  <c:v>0.52863914295383041</c:v>
                </c:pt>
                <c:pt idx="1420">
                  <c:v>0.32542399635447866</c:v>
                </c:pt>
                <c:pt idx="1421">
                  <c:v>0.12027178728990809</c:v>
                </c:pt>
                <c:pt idx="1422">
                  <c:v>-8.6828732887688803E-2</c:v>
                </c:pt>
                <c:pt idx="1423">
                  <c:v>-0.29588885005192822</c:v>
                </c:pt>
                <c:pt idx="1424">
                  <c:v>-0.50691988734956595</c:v>
                </c:pt>
                <c:pt idx="1425">
                  <c:v>-0.719933205262831</c:v>
                </c:pt>
                <c:pt idx="1426">
                  <c:v>-0.93494020165218972</c:v>
                </c:pt>
                <c:pt idx="1427">
                  <c:v>-1.15195231182596</c:v>
                </c:pt>
                <c:pt idx="1428">
                  <c:v>-1.3709810085784699</c:v>
                </c:pt>
                <c:pt idx="1429">
                  <c:v>-1.5920378022586301</c:v>
                </c:pt>
                <c:pt idx="1430">
                  <c:v>-1.8151342408113298</c:v>
                </c:pt>
                <c:pt idx="1431">
                  <c:v>-2.0402819098434901</c:v>
                </c:pt>
                <c:pt idx="1432">
                  <c:v>-2.2674924326672499</c:v>
                </c:pt>
                <c:pt idx="1433">
                  <c:v>-2.4967774703666588</c:v>
                </c:pt>
                <c:pt idx="1434">
                  <c:v>-2.7281487218382501</c:v>
                </c:pt>
                <c:pt idx="1435">
                  <c:v>-2.9616179238578284</c:v>
                </c:pt>
                <c:pt idx="1436">
                  <c:v>-3.197196851124374</c:v>
                </c:pt>
                <c:pt idx="1437">
                  <c:v>-3.4348973163233301</c:v>
                </c:pt>
                <c:pt idx="1438">
                  <c:v>-3.674731170172632</c:v>
                </c:pt>
                <c:pt idx="1439">
                  <c:v>-3.9167103014845481</c:v>
                </c:pt>
              </c:numCache>
            </c:numRef>
          </c:yVal>
        </c:ser>
        <c:ser>
          <c:idx val="10"/>
          <c:order val="10"/>
          <c:tx>
            <c:strRef>
              <c:f>'WeekDays Info'!$L$1</c:f>
              <c:strCache>
                <c:ptCount val="1"/>
                <c:pt idx="0">
                  <c:v>15-04-2016</c:v>
                </c:pt>
              </c:strCache>
            </c:strRef>
          </c:tx>
          <c:spPr>
            <a:ln w="2222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'WeekDays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'WeekDays Info'!$L$2:$L$1441</c:f>
              <c:numCache>
                <c:formatCode>General</c:formatCode>
                <c:ptCount val="1440"/>
                <c:pt idx="0">
                  <c:v>8.5327900000000003</c:v>
                </c:pt>
                <c:pt idx="1">
                  <c:v>8.3498666198087292</c:v>
                </c:pt>
                <c:pt idx="2">
                  <c:v>8.168884456202937</c:v>
                </c:pt>
                <c:pt idx="3">
                  <c:v>7.9898327001129035</c:v>
                </c:pt>
                <c:pt idx="4">
                  <c:v>7.8127005764017436</c:v>
                </c:pt>
                <c:pt idx="5">
                  <c:v>7.6374773438177765</c:v>
                </c:pt>
                <c:pt idx="6">
                  <c:v>7.4641522949468699</c:v>
                </c:pt>
                <c:pt idx="7">
                  <c:v>7.2927147561648562</c:v>
                </c:pt>
                <c:pt idx="8">
                  <c:v>7.123154087589886</c:v>
                </c:pt>
                <c:pt idx="9">
                  <c:v>6.9554596830348041</c:v>
                </c:pt>
                <c:pt idx="10">
                  <c:v>6.7896209699594898</c:v>
                </c:pt>
                <c:pt idx="11">
                  <c:v>6.6256274094233003</c:v>
                </c:pt>
                <c:pt idx="12">
                  <c:v>6.4634684960373638</c:v>
                </c:pt>
                <c:pt idx="13">
                  <c:v>6.3031337579169859</c:v>
                </c:pt>
                <c:pt idx="14">
                  <c:v>6.1446127566340696</c:v>
                </c:pt>
                <c:pt idx="15">
                  <c:v>5.9878950871693704</c:v>
                </c:pt>
                <c:pt idx="16">
                  <c:v>5.8329703778649762</c:v>
                </c:pt>
                <c:pt idx="17">
                  <c:v>5.6798282903766637</c:v>
                </c:pt>
                <c:pt idx="18">
                  <c:v>5.5284585196261675</c:v>
                </c:pt>
                <c:pt idx="19">
                  <c:v>5.378850793753724</c:v>
                </c:pt>
                <c:pt idx="20">
                  <c:v>5.2309948740702765</c:v>
                </c:pt>
                <c:pt idx="21">
                  <c:v>5.0848805550099661</c:v>
                </c:pt>
                <c:pt idx="22">
                  <c:v>4.9404976640824501</c:v>
                </c:pt>
                <c:pt idx="23">
                  <c:v>4.797836061825266</c:v>
                </c:pt>
                <c:pt idx="24">
                  <c:v>4.6568856417562348</c:v>
                </c:pt>
                <c:pt idx="25">
                  <c:v>4.5176363303258062</c:v>
                </c:pt>
                <c:pt idx="26">
                  <c:v>4.3800780868694602</c:v>
                </c:pt>
                <c:pt idx="27">
                  <c:v>4.2442009035600314</c:v>
                </c:pt>
                <c:pt idx="28">
                  <c:v>4.1099948053601398</c:v>
                </c:pt>
                <c:pt idx="29">
                  <c:v>3.9774498499745197</c:v>
                </c:pt>
                <c:pt idx="30">
                  <c:v>3.8465561278023999</c:v>
                </c:pt>
                <c:pt idx="31">
                  <c:v>3.7173037618899021</c:v>
                </c:pt>
                <c:pt idx="32">
                  <c:v>3.5896829078823518</c:v>
                </c:pt>
                <c:pt idx="33">
                  <c:v>3.4636837539767402</c:v>
                </c:pt>
                <c:pt idx="34">
                  <c:v>3.3392965208739982</c:v>
                </c:pt>
                <c:pt idx="35">
                  <c:v>3.2165114617314519</c:v>
                </c:pt>
                <c:pt idx="36">
                  <c:v>3.09531886211514</c:v>
                </c:pt>
                <c:pt idx="37">
                  <c:v>2.9757090399521982</c:v>
                </c:pt>
                <c:pt idx="38">
                  <c:v>2.8576723454832473</c:v>
                </c:pt>
                <c:pt idx="39">
                  <c:v>2.7411991612147699</c:v>
                </c:pt>
                <c:pt idx="40">
                  <c:v>2.6262799018714298</c:v>
                </c:pt>
                <c:pt idx="41">
                  <c:v>2.5129050143485063</c:v>
                </c:pt>
                <c:pt idx="42">
                  <c:v>2.4010649776642397</c:v>
                </c:pt>
                <c:pt idx="43">
                  <c:v>2.2907503029122012</c:v>
                </c:pt>
                <c:pt idx="44">
                  <c:v>2.1819515332136481</c:v>
                </c:pt>
                <c:pt idx="45">
                  <c:v>2.0746592436699598</c:v>
                </c:pt>
                <c:pt idx="46">
                  <c:v>1.9688640413149299</c:v>
                </c:pt>
                <c:pt idx="47">
                  <c:v>1.86455656506718</c:v>
                </c:pt>
                <c:pt idx="48">
                  <c:v>1.7617274856825298</c:v>
                </c:pt>
                <c:pt idx="49">
                  <c:v>1.6603675057063609</c:v>
                </c:pt>
                <c:pt idx="50">
                  <c:v>1.5604673594259999</c:v>
                </c:pt>
                <c:pt idx="51">
                  <c:v>1.4620178128230601</c:v>
                </c:pt>
                <c:pt idx="52">
                  <c:v>1.3650096635258699</c:v>
                </c:pt>
                <c:pt idx="53">
                  <c:v>1.2694337407617799</c:v>
                </c:pt>
                <c:pt idx="54">
                  <c:v>1.1752809053095801</c:v>
                </c:pt>
                <c:pt idx="55">
                  <c:v>1.082542049451851</c:v>
                </c:pt>
                <c:pt idx="56">
                  <c:v>0.99120809692735956</c:v>
                </c:pt>
                <c:pt idx="57">
                  <c:v>0.90127000288337944</c:v>
                </c:pt>
                <c:pt idx="58">
                  <c:v>0.81271875382812342</c:v>
                </c:pt>
                <c:pt idx="59">
                  <c:v>0.72554536758307675</c:v>
                </c:pt>
                <c:pt idx="60">
                  <c:v>0.63974089323538519</c:v>
                </c:pt>
                <c:pt idx="61">
                  <c:v>0.55529641109021899</c:v>
                </c:pt>
                <c:pt idx="62">
                  <c:v>0.47220303262315177</c:v>
                </c:pt>
                <c:pt idx="63">
                  <c:v>0.39045190043252298</c:v>
                </c:pt>
                <c:pt idx="64">
                  <c:v>0.31003418819182221</c:v>
                </c:pt>
                <c:pt idx="65">
                  <c:v>0.23094110060204812</c:v>
                </c:pt>
                <c:pt idx="66">
                  <c:v>0.15316387334409101</c:v>
                </c:pt>
                <c:pt idx="67">
                  <c:v>7.6693773031095758E-2</c:v>
                </c:pt>
                <c:pt idx="68">
                  <c:v>1.5220971608389518E-3</c:v>
                </c:pt>
                <c:pt idx="69">
                  <c:v>-7.2359825931892233E-2</c:v>
                </c:pt>
                <c:pt idx="70">
                  <c:v>-0.14496063712294918</c:v>
                </c:pt>
                <c:pt idx="71">
                  <c:v>-0.21628894654642533</c:v>
                </c:pt>
                <c:pt idx="72">
                  <c:v>-0.28635333364230398</c:v>
                </c:pt>
                <c:pt idx="73">
                  <c:v>-0.35516234720407341</c:v>
                </c:pt>
                <c:pt idx="74">
                  <c:v>-0.42272450542636197</c:v>
                </c:pt>
                <c:pt idx="75">
                  <c:v>-0.48904829595256044</c:v>
                </c:pt>
                <c:pt idx="76">
                  <c:v>-0.55414217592245829</c:v>
                </c:pt>
                <c:pt idx="77">
                  <c:v>-0.61801457201987076</c:v>
                </c:pt>
                <c:pt idx="78">
                  <c:v>-0.68067388052025102</c:v>
                </c:pt>
                <c:pt idx="79">
                  <c:v>-0.7421284673383417</c:v>
                </c:pt>
                <c:pt idx="80">
                  <c:v>-0.80238666807578496</c:v>
                </c:pt>
                <c:pt idx="81">
                  <c:v>-0.86145678806876558</c:v>
                </c:pt>
                <c:pt idx="82">
                  <c:v>-0.91934710243562601</c:v>
                </c:pt>
                <c:pt idx="83">
                  <c:v>-0.97606585612450003</c:v>
                </c:pt>
                <c:pt idx="84">
                  <c:v>-1.031621263960929</c:v>
                </c:pt>
                <c:pt idx="85">
                  <c:v>-1.08602151069554</c:v>
                </c:pt>
                <c:pt idx="86">
                  <c:v>-1.1392747510515999</c:v>
                </c:pt>
                <c:pt idx="87">
                  <c:v>-1.1913891097726701</c:v>
                </c:pt>
                <c:pt idx="88">
                  <c:v>-1.24237268167029</c:v>
                </c:pt>
                <c:pt idx="89">
                  <c:v>-1.2922335316715114</c:v>
                </c:pt>
                <c:pt idx="90">
                  <c:v>-1.34097969486659</c:v>
                </c:pt>
                <c:pt idx="91">
                  <c:v>-1.3886191765566209</c:v>
                </c:pt>
                <c:pt idx="92">
                  <c:v>-1.4351599523011098</c:v>
                </c:pt>
                <c:pt idx="93">
                  <c:v>-1.4806099679656499</c:v>
                </c:pt>
                <c:pt idx="94">
                  <c:v>-1.5249771397695409</c:v>
                </c:pt>
                <c:pt idx="95">
                  <c:v>-1.5682693543333899</c:v>
                </c:pt>
                <c:pt idx="96">
                  <c:v>-1.6104944687267901</c:v>
                </c:pt>
                <c:pt idx="97">
                  <c:v>-1.6516603105158898</c:v>
                </c:pt>
                <c:pt idx="98">
                  <c:v>-1.6917746778110698</c:v>
                </c:pt>
                <c:pt idx="99">
                  <c:v>-1.73084533931454</c:v>
                </c:pt>
                <c:pt idx="100">
                  <c:v>-1.76888003436799</c:v>
                </c:pt>
                <c:pt idx="101">
                  <c:v>-1.80588647300021</c:v>
                </c:pt>
                <c:pt idx="102">
                  <c:v>-1.8418723359747</c:v>
                </c:pt>
                <c:pt idx="103">
                  <c:v>-1.8768452748373201</c:v>
                </c:pt>
                <c:pt idx="104">
                  <c:v>-1.9108129119639214</c:v>
                </c:pt>
                <c:pt idx="105">
                  <c:v>-1.94378284060795</c:v>
                </c:pt>
                <c:pt idx="106">
                  <c:v>-1.9757626249480909</c:v>
                </c:pt>
                <c:pt idx="107">
                  <c:v>-2.0067598001359102</c:v>
                </c:pt>
                <c:pt idx="108">
                  <c:v>-2.0367818723434499</c:v>
                </c:pt>
                <c:pt idx="109">
                  <c:v>-2.0658363188108999</c:v>
                </c:pt>
                <c:pt idx="110">
                  <c:v>-2.0939305878941612</c:v>
                </c:pt>
                <c:pt idx="111">
                  <c:v>-2.12107209911255</c:v>
                </c:pt>
                <c:pt idx="112">
                  <c:v>-2.1472682431963812</c:v>
                </c:pt>
                <c:pt idx="113">
                  <c:v>-2.1725263821345799</c:v>
                </c:pt>
                <c:pt idx="114">
                  <c:v>-2.1968538492223701</c:v>
                </c:pt>
                <c:pt idx="115">
                  <c:v>-2.2202579491088281</c:v>
                </c:pt>
                <c:pt idx="116">
                  <c:v>-2.2427459578445998</c:v>
                </c:pt>
                <c:pt idx="117">
                  <c:v>-2.2643251229294212</c:v>
                </c:pt>
                <c:pt idx="118">
                  <c:v>-2.2850026633598484</c:v>
                </c:pt>
                <c:pt idx="119">
                  <c:v>-2.3047857696768101</c:v>
                </c:pt>
                <c:pt idx="120">
                  <c:v>-2.3236816040132982</c:v>
                </c:pt>
                <c:pt idx="121">
                  <c:v>-2.3416973001419299</c:v>
                </c:pt>
                <c:pt idx="122">
                  <c:v>-2.3588399635226387</c:v>
                </c:pt>
                <c:pt idx="123">
                  <c:v>-2.3751166713502587</c:v>
                </c:pt>
                <c:pt idx="124">
                  <c:v>-2.3905344726021718</c:v>
                </c:pt>
                <c:pt idx="125">
                  <c:v>-2.4051003880859319</c:v>
                </c:pt>
                <c:pt idx="126">
                  <c:v>-2.4188214104868884</c:v>
                </c:pt>
                <c:pt idx="127">
                  <c:v>-2.4317045044158387</c:v>
                </c:pt>
                <c:pt idx="128">
                  <c:v>-2.4437566064566201</c:v>
                </c:pt>
                <c:pt idx="129">
                  <c:v>-2.4549846252137382</c:v>
                </c:pt>
                <c:pt idx="130">
                  <c:v>-2.4653954413600498</c:v>
                </c:pt>
                <c:pt idx="131">
                  <c:v>-2.4749959076843302</c:v>
                </c:pt>
                <c:pt idx="132">
                  <c:v>-2.4837928491389212</c:v>
                </c:pt>
                <c:pt idx="133">
                  <c:v>-2.4917930628873819</c:v>
                </c:pt>
                <c:pt idx="134">
                  <c:v>-2.4990033183520599</c:v>
                </c:pt>
                <c:pt idx="135">
                  <c:v>-2.5054303572617918</c:v>
                </c:pt>
                <c:pt idx="136">
                  <c:v>-2.5110808936994782</c:v>
                </c:pt>
                <c:pt idx="137">
                  <c:v>-2.5159616141497478</c:v>
                </c:pt>
                <c:pt idx="138">
                  <c:v>-2.5200791775465499</c:v>
                </c:pt>
                <c:pt idx="139">
                  <c:v>-2.52344021532079</c:v>
                </c:pt>
                <c:pt idx="140">
                  <c:v>-2.5260513314479902</c:v>
                </c:pt>
                <c:pt idx="141">
                  <c:v>-2.52791910249588</c:v>
                </c:pt>
                <c:pt idx="142">
                  <c:v>-2.5290500776720601</c:v>
                </c:pt>
                <c:pt idx="143">
                  <c:v>-2.5294507788715812</c:v>
                </c:pt>
                <c:pt idx="144">
                  <c:v>-2.5291277007246218</c:v>
                </c:pt>
                <c:pt idx="145">
                  <c:v>-2.52808731064408</c:v>
                </c:pt>
                <c:pt idx="146">
                  <c:v>-2.5263360488732318</c:v>
                </c:pt>
                <c:pt idx="147">
                  <c:v>-2.5238803285333318</c:v>
                </c:pt>
                <c:pt idx="148">
                  <c:v>-2.5207265356712698</c:v>
                </c:pt>
                <c:pt idx="149">
                  <c:v>-2.5168810293071484</c:v>
                </c:pt>
                <c:pt idx="150">
                  <c:v>-2.5123501414819902</c:v>
                </c:pt>
                <c:pt idx="151">
                  <c:v>-2.5071401773052999</c:v>
                </c:pt>
                <c:pt idx="152">
                  <c:v>-2.5012574150026987</c:v>
                </c:pt>
                <c:pt idx="153">
                  <c:v>-2.494708105963598</c:v>
                </c:pt>
                <c:pt idx="154">
                  <c:v>-2.4874984747887678</c:v>
                </c:pt>
                <c:pt idx="155">
                  <c:v>-2.4796347193380281</c:v>
                </c:pt>
                <c:pt idx="156">
                  <c:v>-2.4711230107778102</c:v>
                </c:pt>
                <c:pt idx="157">
                  <c:v>-2.4619694936288163</c:v>
                </c:pt>
                <c:pt idx="158">
                  <c:v>-2.4521802858136987</c:v>
                </c:pt>
                <c:pt idx="159">
                  <c:v>-2.44176147870458</c:v>
                </c:pt>
                <c:pt idx="160">
                  <c:v>-2.4307191371707484</c:v>
                </c:pt>
                <c:pt idx="161">
                  <c:v>-2.4190592996263187</c:v>
                </c:pt>
                <c:pt idx="162">
                  <c:v>-2.4067879780777801</c:v>
                </c:pt>
                <c:pt idx="163">
                  <c:v>-2.3939111581716719</c:v>
                </c:pt>
                <c:pt idx="164">
                  <c:v>-2.3804347992422001</c:v>
                </c:pt>
                <c:pt idx="165">
                  <c:v>-2.3663648343588775</c:v>
                </c:pt>
                <c:pt idx="166">
                  <c:v>-2.3517071703741381</c:v>
                </c:pt>
                <c:pt idx="167">
                  <c:v>-2.3364676879709587</c:v>
                </c:pt>
                <c:pt idx="168">
                  <c:v>-2.3206522417105102</c:v>
                </c:pt>
                <c:pt idx="169">
                  <c:v>-2.3042666600797781</c:v>
                </c:pt>
                <c:pt idx="170">
                  <c:v>-2.2873167455391741</c:v>
                </c:pt>
                <c:pt idx="171">
                  <c:v>-2.2698082745701598</c:v>
                </c:pt>
                <c:pt idx="172">
                  <c:v>-2.2517469977229401</c:v>
                </c:pt>
                <c:pt idx="173">
                  <c:v>-2.2331386396639998</c:v>
                </c:pt>
                <c:pt idx="174">
                  <c:v>-2.2139888992237782</c:v>
                </c:pt>
                <c:pt idx="175">
                  <c:v>-2.1943034494443001</c:v>
                </c:pt>
                <c:pt idx="176">
                  <c:v>-2.1740879376268198</c:v>
                </c:pt>
                <c:pt idx="177">
                  <c:v>-2.1533479853793902</c:v>
                </c:pt>
                <c:pt idx="178">
                  <c:v>-2.1320891886645397</c:v>
                </c:pt>
                <c:pt idx="179">
                  <c:v>-2.1103171178469018</c:v>
                </c:pt>
                <c:pt idx="180">
                  <c:v>-2.0880373177408118</c:v>
                </c:pt>
                <c:pt idx="181">
                  <c:v>-2.0652553076579401</c:v>
                </c:pt>
                <c:pt idx="182">
                  <c:v>-2.0419765814549602</c:v>
                </c:pt>
                <c:pt idx="183">
                  <c:v>-2.01820660758115</c:v>
                </c:pt>
                <c:pt idx="184">
                  <c:v>-1.9939508291260117</c:v>
                </c:pt>
                <c:pt idx="185">
                  <c:v>-1.9692146638668708</c:v>
                </c:pt>
                <c:pt idx="186">
                  <c:v>-1.9440035043166117</c:v>
                </c:pt>
                <c:pt idx="187">
                  <c:v>-1.9183227177711699</c:v>
                </c:pt>
                <c:pt idx="188">
                  <c:v>-1.8921776463572608</c:v>
                </c:pt>
                <c:pt idx="189">
                  <c:v>-1.8655736070799485</c:v>
                </c:pt>
                <c:pt idx="190">
                  <c:v>-1.8385158918703401</c:v>
                </c:pt>
                <c:pt idx="191">
                  <c:v>-1.8110097676331198</c:v>
                </c:pt>
                <c:pt idx="192">
                  <c:v>-1.7830604762942499</c:v>
                </c:pt>
                <c:pt idx="193">
                  <c:v>-1.7546732348485901</c:v>
                </c:pt>
                <c:pt idx="194">
                  <c:v>-1.7258532354075098</c:v>
                </c:pt>
                <c:pt idx="195">
                  <c:v>-1.6966056452464899</c:v>
                </c:pt>
                <c:pt idx="196">
                  <c:v>-1.6669356068528101</c:v>
                </c:pt>
                <c:pt idx="197">
                  <c:v>-1.6368482379731299</c:v>
                </c:pt>
                <c:pt idx="198">
                  <c:v>-1.6063486316611608</c:v>
                </c:pt>
                <c:pt idx="199">
                  <c:v>-1.5754418563252399</c:v>
                </c:pt>
                <c:pt idx="200">
                  <c:v>-1.5441329557760008</c:v>
                </c:pt>
                <c:pt idx="201">
                  <c:v>-1.5124269492739699</c:v>
                </c:pt>
                <c:pt idx="202">
                  <c:v>-1.4803288315772301</c:v>
                </c:pt>
                <c:pt idx="203">
                  <c:v>-1.4478435729890298</c:v>
                </c:pt>
                <c:pt idx="204">
                  <c:v>-1.4149761194053998</c:v>
                </c:pt>
                <c:pt idx="205">
                  <c:v>-1.381731392362799</c:v>
                </c:pt>
                <c:pt idx="206">
                  <c:v>-1.34811428908574</c:v>
                </c:pt>
                <c:pt idx="207">
                  <c:v>-1.3141296825343982</c:v>
                </c:pt>
                <c:pt idx="208">
                  <c:v>-1.2797824214522908</c:v>
                </c:pt>
                <c:pt idx="209">
                  <c:v>-1.2450773304138101</c:v>
                </c:pt>
                <c:pt idx="210">
                  <c:v>-1.21001920987199</c:v>
                </c:pt>
                <c:pt idx="211">
                  <c:v>-1.1746128362059809</c:v>
                </c:pt>
                <c:pt idx="212">
                  <c:v>-1.1388629617688018</c:v>
                </c:pt>
                <c:pt idx="213">
                  <c:v>-1.1027743149348899</c:v>
                </c:pt>
                <c:pt idx="214">
                  <c:v>-1.06635160014778</c:v>
                </c:pt>
                <c:pt idx="215">
                  <c:v>-1.0295994979676881</c:v>
                </c:pt>
                <c:pt idx="216">
                  <c:v>-0.99252266511918197</c:v>
                </c:pt>
                <c:pt idx="217">
                  <c:v>-0.95512573453878502</c:v>
                </c:pt>
                <c:pt idx="218">
                  <c:v>-0.91741331542259397</c:v>
                </c:pt>
                <c:pt idx="219">
                  <c:v>-0.87938999327392642</c:v>
                </c:pt>
                <c:pt idx="220">
                  <c:v>-0.84106032995096336</c:v>
                </c:pt>
                <c:pt idx="221">
                  <c:v>-0.80242886371433897</c:v>
                </c:pt>
                <c:pt idx="222">
                  <c:v>-0.76350010927478695</c:v>
                </c:pt>
                <c:pt idx="223">
                  <c:v>-0.72427855784078543</c:v>
                </c:pt>
                <c:pt idx="224">
                  <c:v>-0.68476867716614542</c:v>
                </c:pt>
                <c:pt idx="225">
                  <c:v>-0.64497491159768772</c:v>
                </c:pt>
                <c:pt idx="226">
                  <c:v>-0.60490168212283146</c:v>
                </c:pt>
                <c:pt idx="227">
                  <c:v>-0.5645533864172293</c:v>
                </c:pt>
                <c:pt idx="228">
                  <c:v>-0.52393439889242455</c:v>
                </c:pt>
                <c:pt idx="229">
                  <c:v>-0.48304907074344722</c:v>
                </c:pt>
                <c:pt idx="230">
                  <c:v>-0.44190172999643801</c:v>
                </c:pt>
                <c:pt idx="231">
                  <c:v>-0.40049668155632601</c:v>
                </c:pt>
                <c:pt idx="232">
                  <c:v>-0.35883820725438437</c:v>
                </c:pt>
                <c:pt idx="233">
                  <c:v>-0.31693056589591651</c:v>
                </c:pt>
                <c:pt idx="234">
                  <c:v>-0.27477799330785757</c:v>
                </c:pt>
                <c:pt idx="235">
                  <c:v>-0.23238470238641301</c:v>
                </c:pt>
                <c:pt idx="236">
                  <c:v>-0.18975488314467612</c:v>
                </c:pt>
                <c:pt idx="237">
                  <c:v>-0.14689270276027411</c:v>
                </c:pt>
                <c:pt idx="238">
                  <c:v>-0.10380230562297298</c:v>
                </c:pt>
                <c:pt idx="239">
                  <c:v>-6.0487813382305598E-2</c:v>
                </c:pt>
                <c:pt idx="240">
                  <c:v>-1.6953324995251103E-2</c:v>
                </c:pt>
                <c:pt idx="241">
                  <c:v>2.6797083226206501E-2</c:v>
                </c:pt>
                <c:pt idx="242">
                  <c:v>7.075935756742871E-2</c:v>
                </c:pt>
                <c:pt idx="243">
                  <c:v>0.11492946686346495</c:v>
                </c:pt>
                <c:pt idx="244">
                  <c:v>0.15930340245145619</c:v>
                </c:pt>
                <c:pt idx="245">
                  <c:v>0.20387717812298101</c:v>
                </c:pt>
                <c:pt idx="246">
                  <c:v>0.24864683007647029</c:v>
                </c:pt>
                <c:pt idx="247">
                  <c:v>0.29360841686952421</c:v>
                </c:pt>
                <c:pt idx="248">
                  <c:v>0.33875801937133598</c:v>
                </c:pt>
                <c:pt idx="249">
                  <c:v>0.38409174071501601</c:v>
                </c:pt>
                <c:pt idx="250">
                  <c:v>0.42960570625000222</c:v>
                </c:pt>
                <c:pt idx="251">
                  <c:v>0.47529606349440423</c:v>
                </c:pt>
                <c:pt idx="252">
                  <c:v>0.52115898208740097</c:v>
                </c:pt>
                <c:pt idx="253">
                  <c:v>0.56719065374159772</c:v>
                </c:pt>
                <c:pt idx="254">
                  <c:v>0.61338729219538546</c:v>
                </c:pt>
                <c:pt idx="255">
                  <c:v>0.65974513316534888</c:v>
                </c:pt>
                <c:pt idx="256">
                  <c:v>0.70626043429858576</c:v>
                </c:pt>
                <c:pt idx="257">
                  <c:v>0.75292947512514175</c:v>
                </c:pt>
                <c:pt idx="258">
                  <c:v>0.79974855701033343</c:v>
                </c:pt>
                <c:pt idx="259">
                  <c:v>0.84671400310712541</c:v>
                </c:pt>
                <c:pt idx="260">
                  <c:v>0.89382215830853895</c:v>
                </c:pt>
                <c:pt idx="261">
                  <c:v>0.94106938919997496</c:v>
                </c:pt>
                <c:pt idx="262">
                  <c:v>0.9884520840116241</c:v>
                </c:pt>
                <c:pt idx="263">
                  <c:v>1.0359666525708084</c:v>
                </c:pt>
                <c:pt idx="264">
                  <c:v>1.0836095262543999</c:v>
                </c:pt>
                <c:pt idx="265">
                  <c:v>1.13137715794114</c:v>
                </c:pt>
                <c:pt idx="266">
                  <c:v>1.1792660219640001</c:v>
                </c:pt>
                <c:pt idx="267">
                  <c:v>1.2272726140626398</c:v>
                </c:pt>
                <c:pt idx="268">
                  <c:v>1.275393451335699</c:v>
                </c:pt>
                <c:pt idx="269">
                  <c:v>1.3236250721932099</c:v>
                </c:pt>
                <c:pt idx="270">
                  <c:v>1.3719640363089198</c:v>
                </c:pt>
                <c:pt idx="271">
                  <c:v>1.4204069245727409</c:v>
                </c:pt>
                <c:pt idx="272">
                  <c:v>1.4689503390430301</c:v>
                </c:pt>
                <c:pt idx="273">
                  <c:v>1.5175909028990791</c:v>
                </c:pt>
                <c:pt idx="274">
                  <c:v>1.56632526039334</c:v>
                </c:pt>
                <c:pt idx="275">
                  <c:v>1.6151500768039309</c:v>
                </c:pt>
                <c:pt idx="276">
                  <c:v>1.6640620383869309</c:v>
                </c:pt>
                <c:pt idx="277">
                  <c:v>1.7130578523287501</c:v>
                </c:pt>
                <c:pt idx="278">
                  <c:v>1.7621342466985699</c:v>
                </c:pt>
                <c:pt idx="279">
                  <c:v>1.8112879704006208</c:v>
                </c:pt>
                <c:pt idx="280">
                  <c:v>1.8605157931266401</c:v>
                </c:pt>
                <c:pt idx="281">
                  <c:v>1.9098145053081799</c:v>
                </c:pt>
                <c:pt idx="282">
                  <c:v>1.9591809180690201</c:v>
                </c:pt>
                <c:pt idx="283">
                  <c:v>2.0086118631775012</c:v>
                </c:pt>
                <c:pt idx="284">
                  <c:v>2.0581041929989499</c:v>
                </c:pt>
                <c:pt idx="285">
                  <c:v>2.1076547804480099</c:v>
                </c:pt>
                <c:pt idx="286">
                  <c:v>2.1572605189410319</c:v>
                </c:pt>
                <c:pt idx="287">
                  <c:v>2.2069183223483999</c:v>
                </c:pt>
                <c:pt idx="288">
                  <c:v>2.2566251249469782</c:v>
                </c:pt>
                <c:pt idx="289">
                  <c:v>2.3063778813724518</c:v>
                </c:pt>
                <c:pt idx="290">
                  <c:v>2.3561735665716701</c:v>
                </c:pt>
                <c:pt idx="291">
                  <c:v>2.4060091757550479</c:v>
                </c:pt>
                <c:pt idx="292">
                  <c:v>2.4558817243489397</c:v>
                </c:pt>
                <c:pt idx="293">
                  <c:v>2.505788247947994</c:v>
                </c:pt>
                <c:pt idx="294">
                  <c:v>2.5557258022675318</c:v>
                </c:pt>
                <c:pt idx="295">
                  <c:v>2.6056914630959298</c:v>
                </c:pt>
                <c:pt idx="296">
                  <c:v>2.6556823262469798</c:v>
                </c:pt>
                <c:pt idx="297">
                  <c:v>2.7056955075122699</c:v>
                </c:pt>
                <c:pt idx="298">
                  <c:v>2.7557281426135298</c:v>
                </c:pt>
                <c:pt idx="299">
                  <c:v>2.80577738715504</c:v>
                </c:pt>
                <c:pt idx="300">
                  <c:v>2.8558404165759974</c:v>
                </c:pt>
                <c:pt idx="301">
                  <c:v>2.90591442610285</c:v>
                </c:pt>
                <c:pt idx="302">
                  <c:v>2.9559966307016987</c:v>
                </c:pt>
                <c:pt idx="303">
                  <c:v>3.0060842650307098</c:v>
                </c:pt>
                <c:pt idx="304">
                  <c:v>3.0561745833923899</c:v>
                </c:pt>
                <c:pt idx="305">
                  <c:v>3.1062648596860098</c:v>
                </c:pt>
                <c:pt idx="306">
                  <c:v>3.1563523873600388</c:v>
                </c:pt>
                <c:pt idx="307">
                  <c:v>3.20643447936438</c:v>
                </c:pt>
                <c:pt idx="308">
                  <c:v>3.2565084681028797</c:v>
                </c:pt>
                <c:pt idx="309">
                  <c:v>3.3065717053855899</c:v>
                </c:pt>
                <c:pt idx="310">
                  <c:v>3.3566215623812199</c:v>
                </c:pt>
                <c:pt idx="311">
                  <c:v>3.406655429569446</c:v>
                </c:pt>
                <c:pt idx="312">
                  <c:v>3.4566707166933481</c:v>
                </c:pt>
                <c:pt idx="313">
                  <c:v>3.5066648527117201</c:v>
                </c:pt>
                <c:pt idx="314">
                  <c:v>3.55663528575147</c:v>
                </c:pt>
                <c:pt idx="315">
                  <c:v>3.6065794830599982</c:v>
                </c:pt>
                <c:pt idx="316">
                  <c:v>3.65649493095759</c:v>
                </c:pt>
                <c:pt idx="317">
                  <c:v>3.7063791347896684</c:v>
                </c:pt>
                <c:pt idx="318">
                  <c:v>3.75622961887936</c:v>
                </c:pt>
                <c:pt idx="319">
                  <c:v>3.8060439264796866</c:v>
                </c:pt>
                <c:pt idx="320">
                  <c:v>3.8558196197260775</c:v>
                </c:pt>
                <c:pt idx="321">
                  <c:v>3.90555427958863</c:v>
                </c:pt>
                <c:pt idx="322">
                  <c:v>3.9552455058245468</c:v>
                </c:pt>
                <c:pt idx="323">
                  <c:v>4.0048909169304663</c:v>
                </c:pt>
                <c:pt idx="324">
                  <c:v>4.0544881500949064</c:v>
                </c:pt>
                <c:pt idx="325">
                  <c:v>4.1040348611505513</c:v>
                </c:pt>
                <c:pt idx="326">
                  <c:v>4.1535287245266703</c:v>
                </c:pt>
                <c:pt idx="327">
                  <c:v>4.2029674332014597</c:v>
                </c:pt>
                <c:pt idx="328">
                  <c:v>4.2523486986544503</c:v>
                </c:pt>
                <c:pt idx="329">
                  <c:v>4.30167025081888</c:v>
                </c:pt>
                <c:pt idx="330">
                  <c:v>4.3509298380340375</c:v>
                </c:pt>
                <c:pt idx="331">
                  <c:v>4.4001252269976385</c:v>
                </c:pt>
                <c:pt idx="332">
                  <c:v>4.4492542027182003</c:v>
                </c:pt>
                <c:pt idx="333">
                  <c:v>4.4983145684674248</c:v>
                </c:pt>
                <c:pt idx="334">
                  <c:v>4.5473041457325802</c:v>
                </c:pt>
                <c:pt idx="335">
                  <c:v>4.5962207741688124</c:v>
                </c:pt>
                <c:pt idx="336">
                  <c:v>4.6450623115516114</c:v>
                </c:pt>
                <c:pt idx="337">
                  <c:v>4.6938266337290964</c:v>
                </c:pt>
                <c:pt idx="338">
                  <c:v>4.7425116345744485</c:v>
                </c:pt>
                <c:pt idx="339">
                  <c:v>4.7911152259382375</c:v>
                </c:pt>
                <c:pt idx="340">
                  <c:v>4.8396353376008401</c:v>
                </c:pt>
                <c:pt idx="341">
                  <c:v>4.8880699172247404</c:v>
                </c:pt>
                <c:pt idx="342">
                  <c:v>4.9364169303070096</c:v>
                </c:pt>
                <c:pt idx="343">
                  <c:v>4.9846743601315495</c:v>
                </c:pt>
                <c:pt idx="344">
                  <c:v>5.0328402077216001</c:v>
                </c:pt>
                <c:pt idx="345">
                  <c:v>5.0809124917919597</c:v>
                </c:pt>
                <c:pt idx="346">
                  <c:v>5.1288892487015261</c:v>
                </c:pt>
                <c:pt idx="347">
                  <c:v>5.1767685324055002</c:v>
                </c:pt>
                <c:pt idx="348">
                  <c:v>5.2245484144079164</c:v>
                </c:pt>
                <c:pt idx="349">
                  <c:v>5.2722269837138782</c:v>
                </c:pt>
                <c:pt idx="350">
                  <c:v>5.3198023467819864</c:v>
                </c:pt>
                <c:pt idx="351">
                  <c:v>5.3672726274767761</c:v>
                </c:pt>
                <c:pt idx="352">
                  <c:v>5.4146359670209758</c:v>
                </c:pt>
                <c:pt idx="353">
                  <c:v>5.4618905239479298</c:v>
                </c:pt>
                <c:pt idx="354">
                  <c:v>5.5090344740539701</c:v>
                </c:pt>
                <c:pt idx="355">
                  <c:v>5.5560660103508104</c:v>
                </c:pt>
                <c:pt idx="356">
                  <c:v>5.6029833430178764</c:v>
                </c:pt>
                <c:pt idx="357">
                  <c:v>5.6497846993547203</c:v>
                </c:pt>
                <c:pt idx="358">
                  <c:v>5.696468323733324</c:v>
                </c:pt>
                <c:pt idx="359">
                  <c:v>5.7430324775505301</c:v>
                </c:pt>
                <c:pt idx="360">
                  <c:v>5.7894754391804701</c:v>
                </c:pt>
                <c:pt idx="361">
                  <c:v>5.8357955039267697</c:v>
                </c:pt>
                <c:pt idx="362">
                  <c:v>5.8819909839750402</c:v>
                </c:pt>
                <c:pt idx="363">
                  <c:v>5.9280602083452685</c:v>
                </c:pt>
                <c:pt idx="364">
                  <c:v>5.9740015228441239</c:v>
                </c:pt>
                <c:pt idx="365">
                  <c:v>6.0198132900173196</c:v>
                </c:pt>
                <c:pt idx="366">
                  <c:v>6.06549388910208</c:v>
                </c:pt>
                <c:pt idx="367">
                  <c:v>6.1110417159794101</c:v>
                </c:pt>
                <c:pt idx="368">
                  <c:v>6.1564551831265204</c:v>
                </c:pt>
                <c:pt idx="369">
                  <c:v>6.2017327195692014</c:v>
                </c:pt>
                <c:pt idx="370">
                  <c:v>6.2468727708341341</c:v>
                </c:pt>
                <c:pt idx="371">
                  <c:v>6.2918737989013538</c:v>
                </c:pt>
                <c:pt idx="372">
                  <c:v>6.3367342821565797</c:v>
                </c:pt>
                <c:pt idx="373">
                  <c:v>6.3814527153435137</c:v>
                </c:pt>
                <c:pt idx="374">
                  <c:v>6.4260276095163995</c:v>
                </c:pt>
                <c:pt idx="375">
                  <c:v>6.4704574919921871</c:v>
                </c:pt>
                <c:pt idx="376">
                  <c:v>6.5147409063030075</c:v>
                </c:pt>
                <c:pt idx="377">
                  <c:v>6.5588764121485603</c:v>
                </c:pt>
                <c:pt idx="378">
                  <c:v>6.6028625853484497</c:v>
                </c:pt>
                <c:pt idx="379">
                  <c:v>6.6466980177945336</c:v>
                </c:pt>
                <c:pt idx="380">
                  <c:v>6.6903813174033795</c:v>
                </c:pt>
                <c:pt idx="381">
                  <c:v>6.7339111080685301</c:v>
                </c:pt>
                <c:pt idx="382">
                  <c:v>6.7772860296129496</c:v>
                </c:pt>
                <c:pt idx="383">
                  <c:v>6.8205047377414125</c:v>
                </c:pt>
                <c:pt idx="384">
                  <c:v>6.8635659039927397</c:v>
                </c:pt>
                <c:pt idx="385">
                  <c:v>6.9064682156923682</c:v>
                </c:pt>
                <c:pt idx="386">
                  <c:v>6.949210375904566</c:v>
                </c:pt>
                <c:pt idx="387">
                  <c:v>6.9917911033848883</c:v>
                </c:pt>
                <c:pt idx="388">
                  <c:v>7.0342091325324834</c:v>
                </c:pt>
                <c:pt idx="389">
                  <c:v>7.076463213342576</c:v>
                </c:pt>
                <c:pt idx="390">
                  <c:v>7.1185521113586399</c:v>
                </c:pt>
                <c:pt idx="391">
                  <c:v>7.1604746076250336</c:v>
                </c:pt>
                <c:pt idx="392">
                  <c:v>7.2022294986391771</c:v>
                </c:pt>
                <c:pt idx="393">
                  <c:v>7.2438155963039161</c:v>
                </c:pt>
                <c:pt idx="394">
                  <c:v>7.2852317278800998</c:v>
                </c:pt>
                <c:pt idx="395">
                  <c:v>7.3264767359386704</c:v>
                </c:pt>
                <c:pt idx="396">
                  <c:v>7.3675494783132462</c:v>
                </c:pt>
                <c:pt idx="397">
                  <c:v>7.4084488280524603</c:v>
                </c:pt>
                <c:pt idx="398">
                  <c:v>7.4491736733721936</c:v>
                </c:pt>
                <c:pt idx="399">
                  <c:v>7.4897229176081037</c:v>
                </c:pt>
                <c:pt idx="400">
                  <c:v>7.5300954791679962</c:v>
                </c:pt>
                <c:pt idx="401">
                  <c:v>7.570290291484044</c:v>
                </c:pt>
                <c:pt idx="402">
                  <c:v>7.6103063029652969</c:v>
                </c:pt>
                <c:pt idx="403">
                  <c:v>7.6501424769500463</c:v>
                </c:pt>
                <c:pt idx="404">
                  <c:v>7.6897977916581262</c:v>
                </c:pt>
                <c:pt idx="405">
                  <c:v>7.7292712401433334</c:v>
                </c:pt>
                <c:pt idx="406">
                  <c:v>7.7685618302457664</c:v>
                </c:pt>
                <c:pt idx="407">
                  <c:v>7.8076685845442837</c:v>
                </c:pt>
                <c:pt idx="408">
                  <c:v>7.8465905403087461</c:v>
                </c:pt>
                <c:pt idx="409">
                  <c:v>7.8853267494525099</c:v>
                </c:pt>
                <c:pt idx="410">
                  <c:v>7.9238762784846797</c:v>
                </c:pt>
                <c:pt idx="411">
                  <c:v>7.9622382084626002</c:v>
                </c:pt>
                <c:pt idx="412">
                  <c:v>8.0004116349441201</c:v>
                </c:pt>
                <c:pt idx="413">
                  <c:v>8.038395667940117</c:v>
                </c:pt>
                <c:pt idx="414">
                  <c:v>8.0761894318666521</c:v>
                </c:pt>
                <c:pt idx="415">
                  <c:v>8.1137920654974724</c:v>
                </c:pt>
                <c:pt idx="416">
                  <c:v>8.1512027219164533</c:v>
                </c:pt>
                <c:pt idx="417">
                  <c:v>8.1884205684698301</c:v>
                </c:pt>
                <c:pt idx="418">
                  <c:v>8.2254447867185991</c:v>
                </c:pt>
                <c:pt idx="419">
                  <c:v>8.2622745723909894</c:v>
                </c:pt>
                <c:pt idx="420">
                  <c:v>8.2989091353346485</c:v>
                </c:pt>
                <c:pt idx="421">
                  <c:v>8.3353476994692794</c:v>
                </c:pt>
                <c:pt idx="422">
                  <c:v>8.3715895027387184</c:v>
                </c:pt>
                <c:pt idx="423">
                  <c:v>8.4076337970635002</c:v>
                </c:pt>
                <c:pt idx="424">
                  <c:v>8.4434798482932294</c:v>
                </c:pt>
                <c:pt idx="425">
                  <c:v>8.4791269361588206</c:v>
                </c:pt>
                <c:pt idx="426">
                  <c:v>8.5145743542249797</c:v>
                </c:pt>
                <c:pt idx="427">
                  <c:v>8.5498214098425596</c:v>
                </c:pt>
                <c:pt idx="428">
                  <c:v>8.5848674241009579</c:v>
                </c:pt>
                <c:pt idx="429">
                  <c:v>8.6197117317803507</c:v>
                </c:pt>
                <c:pt idx="430">
                  <c:v>8.6543536813042259</c:v>
                </c:pt>
                <c:pt idx="431">
                  <c:v>8.6887926346916995</c:v>
                </c:pt>
                <c:pt idx="432">
                  <c:v>8.7230279675098537</c:v>
                </c:pt>
                <c:pt idx="433">
                  <c:v>8.7570590688261607</c:v>
                </c:pt>
                <c:pt idx="434">
                  <c:v>8.7908853411607986</c:v>
                </c:pt>
                <c:pt idx="435">
                  <c:v>8.8245062004390871</c:v>
                </c:pt>
                <c:pt idx="436">
                  <c:v>8.8579210759438105</c:v>
                </c:pt>
                <c:pt idx="437">
                  <c:v>8.8911294102676095</c:v>
                </c:pt>
                <c:pt idx="438">
                  <c:v>8.9241306592653746</c:v>
                </c:pt>
                <c:pt idx="439">
                  <c:v>8.9569242920065175</c:v>
                </c:pt>
                <c:pt idx="440">
                  <c:v>8.9895097907274994</c:v>
                </c:pt>
                <c:pt idx="441">
                  <c:v>9.0218866507840794</c:v>
                </c:pt>
                <c:pt idx="442">
                  <c:v>9.0540543806037697</c:v>
                </c:pt>
                <c:pt idx="443">
                  <c:v>9.0860125016381001</c:v>
                </c:pt>
                <c:pt idx="444">
                  <c:v>9.1177605483151183</c:v>
                </c:pt>
                <c:pt idx="445">
                  <c:v>9.1492980679916673</c:v>
                </c:pt>
                <c:pt idx="446">
                  <c:v>9.1806246209057907</c:v>
                </c:pt>
                <c:pt idx="447">
                  <c:v>9.2117397801291236</c:v>
                </c:pt>
                <c:pt idx="448">
                  <c:v>9.2426431315192517</c:v>
                </c:pt>
                <c:pt idx="449">
                  <c:v>9.2733342736720203</c:v>
                </c:pt>
                <c:pt idx="450">
                  <c:v>9.3038128178739878</c:v>
                </c:pt>
                <c:pt idx="451">
                  <c:v>9.3340783880548255</c:v>
                </c:pt>
                <c:pt idx="452">
                  <c:v>9.36413062073958</c:v>
                </c:pt>
                <c:pt idx="453">
                  <c:v>9.3939691650010904</c:v>
                </c:pt>
                <c:pt idx="454">
                  <c:v>9.4235936824124487</c:v>
                </c:pt>
                <c:pt idx="455">
                  <c:v>9.4530038469991595</c:v>
                </c:pt>
                <c:pt idx="456">
                  <c:v>9.4821993451917717</c:v>
                </c:pt>
                <c:pt idx="457">
                  <c:v>9.5111798757780903</c:v>
                </c:pt>
                <c:pt idx="458">
                  <c:v>9.5399451498555337</c:v>
                </c:pt>
                <c:pt idx="459">
                  <c:v>9.5684948907836382</c:v>
                </c:pt>
                <c:pt idx="460">
                  <c:v>9.5968288341362307</c:v>
                </c:pt>
                <c:pt idx="461">
                  <c:v>9.6249467276540699</c:v>
                </c:pt>
                <c:pt idx="462">
                  <c:v>9.6528483311968891</c:v>
                </c:pt>
                <c:pt idx="463">
                  <c:v>9.6805334166961305</c:v>
                </c:pt>
                <c:pt idx="464">
                  <c:v>9.7080017681069339</c:v>
                </c:pt>
                <c:pt idx="465">
                  <c:v>9.7352531813608572</c:v>
                </c:pt>
                <c:pt idx="466">
                  <c:v>9.7622874643180406</c:v>
                </c:pt>
                <c:pt idx="467">
                  <c:v>9.7891044367196596</c:v>
                </c:pt>
                <c:pt idx="468">
                  <c:v>9.8157039301401703</c:v>
                </c:pt>
                <c:pt idx="469">
                  <c:v>9.8420857879398724</c:v>
                </c:pt>
                <c:pt idx="470">
                  <c:v>9.8682498652172708</c:v>
                </c:pt>
                <c:pt idx="471">
                  <c:v>9.8941960287611792</c:v>
                </c:pt>
                <c:pt idx="472">
                  <c:v>9.9199241570033792</c:v>
                </c:pt>
                <c:pt idx="473">
                  <c:v>9.9454341399709225</c:v>
                </c:pt>
                <c:pt idx="474">
                  <c:v>9.9707258792383993</c:v>
                </c:pt>
                <c:pt idx="475">
                  <c:v>9.9957992878804376</c:v>
                </c:pt>
                <c:pt idx="476">
                  <c:v>10.020654290424007</c:v>
                </c:pt>
                <c:pt idx="477">
                  <c:v>10.0452908228007</c:v>
                </c:pt>
                <c:pt idx="478">
                  <c:v>10.069708832299607</c:v>
                </c:pt>
                <c:pt idx="479">
                  <c:v>10.0939082775187</c:v>
                </c:pt>
                <c:pt idx="480">
                  <c:v>10.1178891283182</c:v>
                </c:pt>
                <c:pt idx="481">
                  <c:v>10.141651365772294</c:v>
                </c:pt>
                <c:pt idx="482">
                  <c:v>10.165194982122207</c:v>
                </c:pt>
                <c:pt idx="483">
                  <c:v>10.188519980727499</c:v>
                </c:pt>
                <c:pt idx="484">
                  <c:v>10.2116263760196</c:v>
                </c:pt>
                <c:pt idx="485">
                  <c:v>10.234514193453299</c:v>
                </c:pt>
                <c:pt idx="486">
                  <c:v>10.2571834694596</c:v>
                </c:pt>
                <c:pt idx="487">
                  <c:v>10.279634251397914</c:v>
                </c:pt>
                <c:pt idx="488">
                  <c:v>10.301866597508411</c:v>
                </c:pt>
                <c:pt idx="489">
                  <c:v>10.323880576864712</c:v>
                </c:pt>
                <c:pt idx="490">
                  <c:v>10.345676269325711</c:v>
                </c:pt>
                <c:pt idx="491">
                  <c:v>10.3672537654884</c:v>
                </c:pt>
                <c:pt idx="492">
                  <c:v>10.3886131666399</c:v>
                </c:pt>
                <c:pt idx="493">
                  <c:v>10.409754584710207</c:v>
                </c:pt>
                <c:pt idx="494">
                  <c:v>10.430678142224298</c:v>
                </c:pt>
                <c:pt idx="495">
                  <c:v>10.451383972254501</c:v>
                </c:pt>
                <c:pt idx="496">
                  <c:v>10.4718722183731</c:v>
                </c:pt>
                <c:pt idx="497">
                  <c:v>10.492143034604307</c:v>
                </c:pt>
                <c:pt idx="498">
                  <c:v>10.512196585377104</c:v>
                </c:pt>
                <c:pt idx="499">
                  <c:v>10.5320330454773</c:v>
                </c:pt>
                <c:pt idx="500">
                  <c:v>10.551652600000002</c:v>
                </c:pt>
                <c:pt idx="501">
                  <c:v>10.571055444301701</c:v>
                </c:pt>
                <c:pt idx="502">
                  <c:v>10.590241783953491</c:v>
                </c:pt>
                <c:pt idx="503">
                  <c:v>10.609211834692299</c:v>
                </c:pt>
                <c:pt idx="504">
                  <c:v>10.627965822373998</c:v>
                </c:pt>
                <c:pt idx="505">
                  <c:v>10.6465039829259</c:v>
                </c:pt>
                <c:pt idx="506">
                  <c:v>10.6648265622983</c:v>
                </c:pt>
                <c:pt idx="507">
                  <c:v>10.682933816417806</c:v>
                </c:pt>
                <c:pt idx="508">
                  <c:v>10.700826011139204</c:v>
                </c:pt>
                <c:pt idx="509">
                  <c:v>10.718503422197591</c:v>
                </c:pt>
                <c:pt idx="510">
                  <c:v>10.7359663351615</c:v>
                </c:pt>
                <c:pt idx="511">
                  <c:v>10.7532150453846</c:v>
                </c:pt>
                <c:pt idx="512">
                  <c:v>10.770249857958406</c:v>
                </c:pt>
                <c:pt idx="513">
                  <c:v>10.787071087664298</c:v>
                </c:pt>
                <c:pt idx="514">
                  <c:v>10.803679058926507</c:v>
                </c:pt>
                <c:pt idx="515">
                  <c:v>10.820074105763799</c:v>
                </c:pt>
                <c:pt idx="516">
                  <c:v>10.836256571742506</c:v>
                </c:pt>
                <c:pt idx="517">
                  <c:v>10.852226809928316</c:v>
                </c:pt>
                <c:pt idx="518">
                  <c:v>10.8679851828389</c:v>
                </c:pt>
                <c:pt idx="519">
                  <c:v>10.883532062396407</c:v>
                </c:pt>
                <c:pt idx="520">
                  <c:v>10.898867829879499</c:v>
                </c:pt>
                <c:pt idx="521">
                  <c:v>10.913992875876207</c:v>
                </c:pt>
                <c:pt idx="522">
                  <c:v>10.928907600235798</c:v>
                </c:pt>
                <c:pt idx="523">
                  <c:v>10.9436124120214</c:v>
                </c:pt>
                <c:pt idx="524">
                  <c:v>10.958107729462499</c:v>
                </c:pt>
                <c:pt idx="525">
                  <c:v>10.972393979907007</c:v>
                </c:pt>
                <c:pt idx="526">
                  <c:v>10.986471599773907</c:v>
                </c:pt>
                <c:pt idx="527">
                  <c:v>11.000341034505302</c:v>
                </c:pt>
                <c:pt idx="528">
                  <c:v>11.014002738519199</c:v>
                </c:pt>
                <c:pt idx="529">
                  <c:v>11.027457175161604</c:v>
                </c:pt>
                <c:pt idx="530">
                  <c:v>11.040704816658804</c:v>
                </c:pt>
                <c:pt idx="531">
                  <c:v>11.053746144070304</c:v>
                </c:pt>
                <c:pt idx="532">
                  <c:v>11.066581647240307</c:v>
                </c:pt>
                <c:pt idx="533">
                  <c:v>11.079211824750898</c:v>
                </c:pt>
                <c:pt idx="534">
                  <c:v>11.0916371838739</c:v>
                </c:pt>
                <c:pt idx="535">
                  <c:v>11.103858240523499</c:v>
                </c:pt>
                <c:pt idx="536">
                  <c:v>11.115875519208707</c:v>
                </c:pt>
                <c:pt idx="537">
                  <c:v>11.127689552985307</c:v>
                </c:pt>
                <c:pt idx="538">
                  <c:v>11.1393008834086</c:v>
                </c:pt>
                <c:pt idx="539">
                  <c:v>11.1507100604857</c:v>
                </c:pt>
                <c:pt idx="540">
                  <c:v>11.1619176426279</c:v>
                </c:pt>
                <c:pt idx="541">
                  <c:v>11.172924196602899</c:v>
                </c:pt>
                <c:pt idx="542">
                  <c:v>11.183730297487507</c:v>
                </c:pt>
                <c:pt idx="543">
                  <c:v>11.194336528619704</c:v>
                </c:pt>
                <c:pt idx="544">
                  <c:v>11.204743481550885</c:v>
                </c:pt>
                <c:pt idx="545">
                  <c:v>11.214951755998891</c:v>
                </c:pt>
                <c:pt idx="546">
                  <c:v>11.224961959799494</c:v>
                </c:pt>
                <c:pt idx="547">
                  <c:v>11.234774708859698</c:v>
                </c:pt>
                <c:pt idx="548">
                  <c:v>11.244390627109301</c:v>
                </c:pt>
                <c:pt idx="549">
                  <c:v>11.2538103464536</c:v>
                </c:pt>
                <c:pt idx="550">
                  <c:v>11.263034506726012</c:v>
                </c:pt>
                <c:pt idx="551">
                  <c:v>11.2720637556399</c:v>
                </c:pt>
                <c:pt idx="552">
                  <c:v>11.280898748741498</c:v>
                </c:pt>
                <c:pt idx="553">
                  <c:v>11.289540149362002</c:v>
                </c:pt>
                <c:pt idx="554">
                  <c:v>11.297988628569801</c:v>
                </c:pt>
                <c:pt idx="555">
                  <c:v>11.306244865123107</c:v>
                </c:pt>
                <c:pt idx="556">
                  <c:v>11.314309545422304</c:v>
                </c:pt>
                <c:pt idx="557">
                  <c:v>11.322183363462306</c:v>
                </c:pt>
                <c:pt idx="558">
                  <c:v>11.3298670207845</c:v>
                </c:pt>
                <c:pt idx="559">
                  <c:v>11.3373612264299</c:v>
                </c:pt>
                <c:pt idx="560">
                  <c:v>11.344666696891</c:v>
                </c:pt>
                <c:pt idx="561">
                  <c:v>11.351784156064314</c:v>
                </c:pt>
                <c:pt idx="562">
                  <c:v>11.358714335202407</c:v>
                </c:pt>
                <c:pt idx="563">
                  <c:v>11.365457972867018</c:v>
                </c:pt>
                <c:pt idx="564">
                  <c:v>11.372015814880507</c:v>
                </c:pt>
                <c:pt idx="565">
                  <c:v>11.378388614278904</c:v>
                </c:pt>
                <c:pt idx="566">
                  <c:v>11.384577131264207</c:v>
                </c:pt>
                <c:pt idx="567">
                  <c:v>11.390582133156407</c:v>
                </c:pt>
                <c:pt idx="568">
                  <c:v>11.396404394346014</c:v>
                </c:pt>
                <c:pt idx="569">
                  <c:v>11.402044696246616</c:v>
                </c:pt>
                <c:pt idx="570">
                  <c:v>11.407503827247107</c:v>
                </c:pt>
                <c:pt idx="571">
                  <c:v>11.412782582664011</c:v>
                </c:pt>
                <c:pt idx="572">
                  <c:v>11.417881764693998</c:v>
                </c:pt>
                <c:pt idx="573">
                  <c:v>11.422802182366</c:v>
                </c:pt>
                <c:pt idx="574">
                  <c:v>11.427544651493907</c:v>
                </c:pt>
                <c:pt idx="575">
                  <c:v>11.432109994628608</c:v>
                </c:pt>
                <c:pt idx="576">
                  <c:v>11.436499041010904</c:v>
                </c:pt>
                <c:pt idx="577">
                  <c:v>11.440712626523</c:v>
                </c:pt>
                <c:pt idx="578">
                  <c:v>11.444751593641801</c:v>
                </c:pt>
                <c:pt idx="579">
                  <c:v>11.448616791390492</c:v>
                </c:pt>
                <c:pt idx="580">
                  <c:v>11.452309075291907</c:v>
                </c:pt>
                <c:pt idx="581">
                  <c:v>11.455829307319506</c:v>
                </c:pt>
                <c:pt idx="582">
                  <c:v>11.459178355851099</c:v>
                </c:pt>
                <c:pt idx="583">
                  <c:v>11.462357095620407</c:v>
                </c:pt>
                <c:pt idx="584">
                  <c:v>11.465366407669707</c:v>
                </c:pt>
                <c:pt idx="585">
                  <c:v>11.4682071793021</c:v>
                </c:pt>
                <c:pt idx="586">
                  <c:v>11.470880304034207</c:v>
                </c:pt>
                <c:pt idx="587">
                  <c:v>11.473386681548007</c:v>
                </c:pt>
                <c:pt idx="588">
                  <c:v>11.475727217643511</c:v>
                </c:pt>
                <c:pt idx="589">
                  <c:v>11.4779028241911</c:v>
                </c:pt>
                <c:pt idx="590">
                  <c:v>11.479914419084212</c:v>
                </c:pt>
                <c:pt idx="591">
                  <c:v>11.481762926191101</c:v>
                </c:pt>
                <c:pt idx="592">
                  <c:v>11.483449275307416</c:v>
                </c:pt>
                <c:pt idx="593">
                  <c:v>11.484974402109099</c:v>
                </c:pt>
                <c:pt idx="594">
                  <c:v>11.486339248103807</c:v>
                </c:pt>
                <c:pt idx="595">
                  <c:v>11.487544760584306</c:v>
                </c:pt>
                <c:pt idx="596">
                  <c:v>11.488591892580002</c:v>
                </c:pt>
                <c:pt idx="597">
                  <c:v>11.489481602809612</c:v>
                </c:pt>
                <c:pt idx="598">
                  <c:v>11.490214855634004</c:v>
                </c:pt>
                <c:pt idx="599">
                  <c:v>11.490792621007706</c:v>
                </c:pt>
                <c:pt idx="600">
                  <c:v>11.491215874431999</c:v>
                </c:pt>
                <c:pt idx="601">
                  <c:v>11.491485596906712</c:v>
                </c:pt>
                <c:pt idx="602">
                  <c:v>11.4916027748831</c:v>
                </c:pt>
                <c:pt idx="603">
                  <c:v>11.491568400215893</c:v>
                </c:pt>
                <c:pt idx="604">
                  <c:v>11.491383470116098</c:v>
                </c:pt>
                <c:pt idx="605">
                  <c:v>11.491048987102499</c:v>
                </c:pt>
                <c:pt idx="606">
                  <c:v>11.4905659589551</c:v>
                </c:pt>
                <c:pt idx="607">
                  <c:v>11.489935398666612</c:v>
                </c:pt>
                <c:pt idx="608">
                  <c:v>11.4891583243953</c:v>
                </c:pt>
                <c:pt idx="609">
                  <c:v>11.4882357594174</c:v>
                </c:pt>
                <c:pt idx="610">
                  <c:v>11.487168732079098</c:v>
                </c:pt>
                <c:pt idx="611">
                  <c:v>11.485958275749311</c:v>
                </c:pt>
                <c:pt idx="612">
                  <c:v>11.484605428771699</c:v>
                </c:pt>
                <c:pt idx="613">
                  <c:v>11.483111234417599</c:v>
                </c:pt>
                <c:pt idx="614">
                  <c:v>11.481476740837499</c:v>
                </c:pt>
                <c:pt idx="615">
                  <c:v>11.4797030010144</c:v>
                </c:pt>
                <c:pt idx="616">
                  <c:v>11.477791072715499</c:v>
                </c:pt>
                <c:pt idx="617">
                  <c:v>11.475742018444814</c:v>
                </c:pt>
                <c:pt idx="618">
                  <c:v>11.473556905395407</c:v>
                </c:pt>
                <c:pt idx="619">
                  <c:v>11.471236805402107</c:v>
                </c:pt>
                <c:pt idx="620">
                  <c:v>11.468782794893499</c:v>
                </c:pt>
                <c:pt idx="621">
                  <c:v>11.466195954844611</c:v>
                </c:pt>
                <c:pt idx="622">
                  <c:v>11.463477370728807</c:v>
                </c:pt>
                <c:pt idx="623">
                  <c:v>11.4606281324706</c:v>
                </c:pt>
                <c:pt idx="624">
                  <c:v>11.457649334398312</c:v>
                </c:pt>
                <c:pt idx="625">
                  <c:v>11.454542075195311</c:v>
                </c:pt>
                <c:pt idx="626">
                  <c:v>11.4513074578536</c:v>
                </c:pt>
                <c:pt idx="627">
                  <c:v>11.447946589625607</c:v>
                </c:pt>
                <c:pt idx="628">
                  <c:v>11.444460581976498</c:v>
                </c:pt>
                <c:pt idx="629">
                  <c:v>11.440850550536902</c:v>
                </c:pt>
                <c:pt idx="630">
                  <c:v>11.437117615054801</c:v>
                </c:pt>
                <c:pt idx="631">
                  <c:v>11.433262899348406</c:v>
                </c:pt>
                <c:pt idx="632">
                  <c:v>11.429287531258307</c:v>
                </c:pt>
                <c:pt idx="633">
                  <c:v>11.425192642599599</c:v>
                </c:pt>
                <c:pt idx="634">
                  <c:v>11.420979369114701</c:v>
                </c:pt>
                <c:pt idx="635">
                  <c:v>11.416648850425506</c:v>
                </c:pt>
                <c:pt idx="636">
                  <c:v>11.412202229985612</c:v>
                </c:pt>
                <c:pt idx="637">
                  <c:v>11.407640655033006</c:v>
                </c:pt>
                <c:pt idx="638">
                  <c:v>11.402965276542211</c:v>
                </c:pt>
                <c:pt idx="639">
                  <c:v>11.398177249176699</c:v>
                </c:pt>
                <c:pt idx="640">
                  <c:v>11.3932777312412</c:v>
                </c:pt>
                <c:pt idx="641">
                  <c:v>11.388267884634498</c:v>
                </c:pt>
                <c:pt idx="642">
                  <c:v>11.383148874801106</c:v>
                </c:pt>
                <c:pt idx="643">
                  <c:v>11.377921870684199</c:v>
                </c:pt>
                <c:pt idx="644">
                  <c:v>11.372588044677507</c:v>
                </c:pt>
                <c:pt idx="645">
                  <c:v>11.367148572578404</c:v>
                </c:pt>
                <c:pt idx="646">
                  <c:v>11.361604633539507</c:v>
                </c:pt>
                <c:pt idx="647">
                  <c:v>11.355957410021407</c:v>
                </c:pt>
                <c:pt idx="648">
                  <c:v>11.350208087745207</c:v>
                </c:pt>
                <c:pt idx="649">
                  <c:v>11.3443578556445</c:v>
                </c:pt>
                <c:pt idx="650">
                  <c:v>11.338407905817904</c:v>
                </c:pt>
                <c:pt idx="651">
                  <c:v>11.332359433481907</c:v>
                </c:pt>
                <c:pt idx="652">
                  <c:v>11.3262136369221</c:v>
                </c:pt>
                <c:pt idx="653">
                  <c:v>11.3199717174468</c:v>
                </c:pt>
                <c:pt idx="654">
                  <c:v>11.313634879338814</c:v>
                </c:pt>
                <c:pt idx="655">
                  <c:v>11.307204329807707</c:v>
                </c:pt>
                <c:pt idx="656">
                  <c:v>11.300681278942216</c:v>
                </c:pt>
                <c:pt idx="657">
                  <c:v>11.2940669396631</c:v>
                </c:pt>
                <c:pt idx="658">
                  <c:v>11.287362527674798</c:v>
                </c:pt>
                <c:pt idx="659">
                  <c:v>11.2805692614186</c:v>
                </c:pt>
                <c:pt idx="660">
                  <c:v>11.2736883620241</c:v>
                </c:pt>
                <c:pt idx="661">
                  <c:v>11.266721053262399</c:v>
                </c:pt>
                <c:pt idx="662">
                  <c:v>11.259668561497699</c:v>
                </c:pt>
                <c:pt idx="663">
                  <c:v>11.252532115640712</c:v>
                </c:pt>
                <c:pt idx="664">
                  <c:v>11.245312947099999</c:v>
                </c:pt>
                <c:pt idx="665">
                  <c:v>11.238012289734792</c:v>
                </c:pt>
                <c:pt idx="666">
                  <c:v>11.2306313798074</c:v>
                </c:pt>
                <c:pt idx="667">
                  <c:v>11.223171455935585</c:v>
                </c:pt>
                <c:pt idx="668">
                  <c:v>11.215633759044607</c:v>
                </c:pt>
                <c:pt idx="669">
                  <c:v>11.2080195323203</c:v>
                </c:pt>
                <c:pt idx="670">
                  <c:v>11.200330021160401</c:v>
                </c:pt>
                <c:pt idx="671">
                  <c:v>11.192566473128307</c:v>
                </c:pt>
                <c:pt idx="672">
                  <c:v>11.1847301379038</c:v>
                </c:pt>
                <c:pt idx="673">
                  <c:v>11.1768222672367</c:v>
                </c:pt>
                <c:pt idx="674">
                  <c:v>11.1688441148991</c:v>
                </c:pt>
                <c:pt idx="675">
                  <c:v>11.160796936636912</c:v>
                </c:pt>
                <c:pt idx="676">
                  <c:v>11.152681990123106</c:v>
                </c:pt>
                <c:pt idx="677">
                  <c:v>11.144500534909607</c:v>
                </c:pt>
                <c:pt idx="678">
                  <c:v>11.136253832379801</c:v>
                </c:pt>
                <c:pt idx="679">
                  <c:v>11.127943145701201</c:v>
                </c:pt>
                <c:pt idx="680">
                  <c:v>11.119569739777207</c:v>
                </c:pt>
                <c:pt idx="681">
                  <c:v>11.1111348812</c:v>
                </c:pt>
                <c:pt idx="682">
                  <c:v>11.102639838202512</c:v>
                </c:pt>
                <c:pt idx="683">
                  <c:v>11.094085880611299</c:v>
                </c:pt>
                <c:pt idx="684">
                  <c:v>11.085474279798412</c:v>
                </c:pt>
                <c:pt idx="685">
                  <c:v>11.076806308634007</c:v>
                </c:pt>
                <c:pt idx="686">
                  <c:v>11.068083241438799</c:v>
                </c:pt>
                <c:pt idx="687">
                  <c:v>11.059306353936307</c:v>
                </c:pt>
                <c:pt idx="688">
                  <c:v>11.050476923205007</c:v>
                </c:pt>
                <c:pt idx="689">
                  <c:v>11.041596227631302</c:v>
                </c:pt>
                <c:pt idx="690">
                  <c:v>11.032665546861304</c:v>
                </c:pt>
                <c:pt idx="691">
                  <c:v>11.023686161753499</c:v>
                </c:pt>
                <c:pt idx="692">
                  <c:v>11.014659354330902</c:v>
                </c:pt>
                <c:pt idx="693">
                  <c:v>11.005586407733912</c:v>
                </c:pt>
                <c:pt idx="694">
                  <c:v>10.996468606172</c:v>
                </c:pt>
                <c:pt idx="695">
                  <c:v>10.9873072348768</c:v>
                </c:pt>
                <c:pt idx="696">
                  <c:v>10.978103580053798</c:v>
                </c:pt>
                <c:pt idx="697">
                  <c:v>10.9688589288349</c:v>
                </c:pt>
                <c:pt idx="698">
                  <c:v>10.959574569231608</c:v>
                </c:pt>
                <c:pt idx="699">
                  <c:v>10.9502517900859</c:v>
                </c:pt>
                <c:pt idx="700">
                  <c:v>10.940891881023999</c:v>
                </c:pt>
                <c:pt idx="701">
                  <c:v>10.931496132407707</c:v>
                </c:pt>
                <c:pt idx="702">
                  <c:v>10.922065835287611</c:v>
                </c:pt>
                <c:pt idx="703">
                  <c:v>10.9126022813548</c:v>
                </c:pt>
                <c:pt idx="704">
                  <c:v>10.9031067628937</c:v>
                </c:pt>
                <c:pt idx="705">
                  <c:v>10.893580572734107</c:v>
                </c:pt>
                <c:pt idx="706">
                  <c:v>10.884025004203799</c:v>
                </c:pt>
                <c:pt idx="707">
                  <c:v>10.874441351080607</c:v>
                </c:pt>
                <c:pt idx="708">
                  <c:v>10.864830907545407</c:v>
                </c:pt>
                <c:pt idx="709">
                  <c:v>10.855194968133612</c:v>
                </c:pt>
                <c:pt idx="710">
                  <c:v>10.845534827688514</c:v>
                </c:pt>
                <c:pt idx="711">
                  <c:v>10.835851781312593</c:v>
                </c:pt>
                <c:pt idx="712">
                  <c:v>10.8261471243207</c:v>
                </c:pt>
                <c:pt idx="713">
                  <c:v>10.8164221521924</c:v>
                </c:pt>
                <c:pt idx="714">
                  <c:v>10.806678160523798</c:v>
                </c:pt>
                <c:pt idx="715">
                  <c:v>10.796916444980399</c:v>
                </c:pt>
                <c:pt idx="716">
                  <c:v>10.7871383012493</c:v>
                </c:pt>
                <c:pt idx="717">
                  <c:v>10.777345024991298</c:v>
                </c:pt>
                <c:pt idx="718">
                  <c:v>10.767537911794207</c:v>
                </c:pt>
                <c:pt idx="719">
                  <c:v>10.757718257123907</c:v>
                </c:pt>
                <c:pt idx="720">
                  <c:v>10.747887356277499</c:v>
                </c:pt>
                <c:pt idx="721">
                  <c:v>10.738046504335799</c:v>
                </c:pt>
                <c:pt idx="722">
                  <c:v>10.728196996115399</c:v>
                </c:pt>
                <c:pt idx="723">
                  <c:v>10.718340126120692</c:v>
                </c:pt>
                <c:pt idx="724">
                  <c:v>10.708477188497392</c:v>
                </c:pt>
                <c:pt idx="725">
                  <c:v>10.698609476983499</c:v>
                </c:pt>
                <c:pt idx="726">
                  <c:v>10.6887382848627</c:v>
                </c:pt>
                <c:pt idx="727">
                  <c:v>10.678864904916299</c:v>
                </c:pt>
                <c:pt idx="728">
                  <c:v>10.668990629375401</c:v>
                </c:pt>
                <c:pt idx="729">
                  <c:v>10.6591167498741</c:v>
                </c:pt>
                <c:pt idx="730">
                  <c:v>10.649244557400802</c:v>
                </c:pt>
                <c:pt idx="731">
                  <c:v>10.639375342251389</c:v>
                </c:pt>
                <c:pt idx="732">
                  <c:v>10.629510393981199</c:v>
                </c:pt>
                <c:pt idx="733">
                  <c:v>10.619651001357299</c:v>
                </c:pt>
                <c:pt idx="734">
                  <c:v>10.609798452311498</c:v>
                </c:pt>
                <c:pt idx="735">
                  <c:v>10.5999540338921</c:v>
                </c:pt>
                <c:pt idx="736">
                  <c:v>10.590119032216204</c:v>
                </c:pt>
                <c:pt idx="737">
                  <c:v>10.5802947324224</c:v>
                </c:pt>
                <c:pt idx="738">
                  <c:v>10.570482418623412</c:v>
                </c:pt>
                <c:pt idx="739">
                  <c:v>10.560683373857804</c:v>
                </c:pt>
                <c:pt idx="740">
                  <c:v>10.5508988800428</c:v>
                </c:pt>
                <c:pt idx="741">
                  <c:v>10.541130217926307</c:v>
                </c:pt>
                <c:pt idx="742">
                  <c:v>10.531378667039991</c:v>
                </c:pt>
                <c:pt idx="743">
                  <c:v>10.521645505650499</c:v>
                </c:pt>
                <c:pt idx="744">
                  <c:v>10.5119320107131</c:v>
                </c:pt>
                <c:pt idx="745">
                  <c:v>10.502239457823107</c:v>
                </c:pt>
                <c:pt idx="746">
                  <c:v>10.492569121168707</c:v>
                </c:pt>
                <c:pt idx="747">
                  <c:v>10.482922273483211</c:v>
                </c:pt>
                <c:pt idx="748">
                  <c:v>10.473300185997299</c:v>
                </c:pt>
                <c:pt idx="749">
                  <c:v>10.463704128392004</c:v>
                </c:pt>
                <c:pt idx="750">
                  <c:v>10.45413536875</c:v>
                </c:pt>
                <c:pt idx="751">
                  <c:v>10.4445951735088</c:v>
                </c:pt>
                <c:pt idx="752">
                  <c:v>10.435084807413212</c:v>
                </c:pt>
                <c:pt idx="753">
                  <c:v>10.425605533466916</c:v>
                </c:pt>
                <c:pt idx="754">
                  <c:v>10.4161586128858</c:v>
                </c:pt>
                <c:pt idx="755">
                  <c:v>10.406745305049407</c:v>
                </c:pt>
                <c:pt idx="756">
                  <c:v>10.3973668674541</c:v>
                </c:pt>
                <c:pt idx="757">
                  <c:v>10.388024555665107</c:v>
                </c:pt>
                <c:pt idx="758">
                  <c:v>10.3787196232685</c:v>
                </c:pt>
                <c:pt idx="759">
                  <c:v>10.369453321824407</c:v>
                </c:pt>
                <c:pt idx="760">
                  <c:v>10.360226900818599</c:v>
                </c:pt>
                <c:pt idx="761">
                  <c:v>10.351041607615302</c:v>
                </c:pt>
                <c:pt idx="762">
                  <c:v>10.3418986874096</c:v>
                </c:pt>
                <c:pt idx="763">
                  <c:v>10.332799383179402</c:v>
                </c:pt>
                <c:pt idx="764">
                  <c:v>10.323744935638407</c:v>
                </c:pt>
                <c:pt idx="765">
                  <c:v>10.314736583187612</c:v>
                </c:pt>
                <c:pt idx="766">
                  <c:v>10.305775561868707</c:v>
                </c:pt>
                <c:pt idx="767">
                  <c:v>10.296863105315893</c:v>
                </c:pt>
                <c:pt idx="768">
                  <c:v>10.288000444707892</c:v>
                </c:pt>
                <c:pt idx="769">
                  <c:v>10.279188808721402</c:v>
                </c:pt>
                <c:pt idx="770">
                  <c:v>10.2704294234822</c:v>
                </c:pt>
                <c:pt idx="771">
                  <c:v>10.261723512518399</c:v>
                </c:pt>
                <c:pt idx="772">
                  <c:v>10.2530722967127</c:v>
                </c:pt>
                <c:pt idx="773">
                  <c:v>10.244476994254399</c:v>
                </c:pt>
                <c:pt idx="774">
                  <c:v>10.235938820591798</c:v>
                </c:pt>
                <c:pt idx="775">
                  <c:v>10.227458988385099</c:v>
                </c:pt>
                <c:pt idx="776">
                  <c:v>10.219038707458401</c:v>
                </c:pt>
                <c:pt idx="777">
                  <c:v>10.210679184751694</c:v>
                </c:pt>
                <c:pt idx="778">
                  <c:v>10.202381624273999</c:v>
                </c:pt>
                <c:pt idx="779">
                  <c:v>10.1941472270553</c:v>
                </c:pt>
                <c:pt idx="780">
                  <c:v>10.185977191099099</c:v>
                </c:pt>
                <c:pt idx="781">
                  <c:v>10.177872711334301</c:v>
                </c:pt>
                <c:pt idx="782">
                  <c:v>10.169834979568316</c:v>
                </c:pt>
                <c:pt idx="783">
                  <c:v>10.161865184438998</c:v>
                </c:pt>
                <c:pt idx="784">
                  <c:v>10.153964511366912</c:v>
                </c:pt>
                <c:pt idx="785">
                  <c:v>10.146134142508204</c:v>
                </c:pt>
                <c:pt idx="786">
                  <c:v>10.138375256706301</c:v>
                </c:pt>
                <c:pt idx="787">
                  <c:v>10.130689029444907</c:v>
                </c:pt>
                <c:pt idx="788">
                  <c:v>10.1230766328001</c:v>
                </c:pt>
                <c:pt idx="789">
                  <c:v>10.115539235392507</c:v>
                </c:pt>
                <c:pt idx="790">
                  <c:v>10.108078002340191</c:v>
                </c:pt>
                <c:pt idx="791">
                  <c:v>10.100694095210304</c:v>
                </c:pt>
                <c:pt idx="792">
                  <c:v>10.093388671972098</c:v>
                </c:pt>
                <c:pt idx="793">
                  <c:v>10.086162886949307</c:v>
                </c:pt>
                <c:pt idx="794">
                  <c:v>10.079017890771899</c:v>
                </c:pt>
                <c:pt idx="795">
                  <c:v>10.071954830328911</c:v>
                </c:pt>
                <c:pt idx="796">
                  <c:v>10.0649748487207</c:v>
                </c:pt>
                <c:pt idx="797">
                  <c:v>10.058079085211601</c:v>
                </c:pt>
                <c:pt idx="798">
                  <c:v>10.051268675181801</c:v>
                </c:pt>
                <c:pt idx="799">
                  <c:v>10.0445447500801</c:v>
                </c:pt>
                <c:pt idx="800">
                  <c:v>10.037908437375998</c:v>
                </c:pt>
                <c:pt idx="801">
                  <c:v>10.031360860512294</c:v>
                </c:pt>
                <c:pt idx="802">
                  <c:v>10.024903138857498</c:v>
                </c:pt>
                <c:pt idx="803">
                  <c:v>10.0185363876578</c:v>
                </c:pt>
                <c:pt idx="804">
                  <c:v>10.012261717989899</c:v>
                </c:pt>
                <c:pt idx="805">
                  <c:v>10.006080236713307</c:v>
                </c:pt>
                <c:pt idx="806">
                  <c:v>9.9999930464223716</c:v>
                </c:pt>
                <c:pt idx="807">
                  <c:v>9.994001245399069</c:v>
                </c:pt>
                <c:pt idx="808">
                  <c:v>9.9881059275649395</c:v>
                </c:pt>
                <c:pt idx="809">
                  <c:v>9.9823081824340711</c:v>
                </c:pt>
                <c:pt idx="810">
                  <c:v>9.9766090950649726</c:v>
                </c:pt>
                <c:pt idx="811">
                  <c:v>9.9710097460127507</c:v>
                </c:pt>
                <c:pt idx="812">
                  <c:v>9.9655112112825588</c:v>
                </c:pt>
                <c:pt idx="813">
                  <c:v>9.9601145622804097</c:v>
                </c:pt>
                <c:pt idx="814">
                  <c:v>9.9548208657669228</c:v>
                </c:pt>
                <c:pt idx="815">
                  <c:v>9.9496311838089593</c:v>
                </c:pt>
                <c:pt idx="816">
                  <c:v>9.944546573732099</c:v>
                </c:pt>
                <c:pt idx="817">
                  <c:v>9.9395680880733188</c:v>
                </c:pt>
                <c:pt idx="818">
                  <c:v>9.9346967745327905</c:v>
                </c:pt>
                <c:pt idx="819">
                  <c:v>9.9299336759269394</c:v>
                </c:pt>
                <c:pt idx="820">
                  <c:v>9.9252798301402194</c:v>
                </c:pt>
                <c:pt idx="821">
                  <c:v>9.9207362700777768</c:v>
                </c:pt>
                <c:pt idx="822">
                  <c:v>9.9163040236180802</c:v>
                </c:pt>
                <c:pt idx="823">
                  <c:v>9.9119841135644897</c:v>
                </c:pt>
                <c:pt idx="824">
                  <c:v>9.9077775575985392</c:v>
                </c:pt>
                <c:pt idx="825">
                  <c:v>9.9036853682318426</c:v>
                </c:pt>
                <c:pt idx="826">
                  <c:v>9.8997085527582875</c:v>
                </c:pt>
                <c:pt idx="827">
                  <c:v>9.8958481132068528</c:v>
                </c:pt>
                <c:pt idx="828">
                  <c:v>9.8921050462937092</c:v>
                </c:pt>
                <c:pt idx="829">
                  <c:v>9.8884803433748498</c:v>
                </c:pt>
                <c:pt idx="830">
                  <c:v>9.8849749903977404</c:v>
                </c:pt>
                <c:pt idx="831">
                  <c:v>9.8815899678549073</c:v>
                </c:pt>
                <c:pt idx="832">
                  <c:v>9.878326250735169</c:v>
                </c:pt>
                <c:pt idx="833">
                  <c:v>9.8751848084764244</c:v>
                </c:pt>
                <c:pt idx="834">
                  <c:v>9.8721666049185295</c:v>
                </c:pt>
                <c:pt idx="835">
                  <c:v>9.8692725982545895</c:v>
                </c:pt>
                <c:pt idx="836">
                  <c:v>9.866503740984367</c:v>
                </c:pt>
                <c:pt idx="837">
                  <c:v>9.8638609798660521</c:v>
                </c:pt>
                <c:pt idx="838">
                  <c:v>9.861345255868887</c:v>
                </c:pt>
                <c:pt idx="839">
                  <c:v>9.858957504125339</c:v>
                </c:pt>
                <c:pt idx="840">
                  <c:v>9.8566986538838268</c:v>
                </c:pt>
                <c:pt idx="841">
                  <c:v>9.8545696284604567</c:v>
                </c:pt>
                <c:pt idx="842">
                  <c:v>9.8525713451923895</c:v>
                </c:pt>
                <c:pt idx="843">
                  <c:v>9.8507047153889964</c:v>
                </c:pt>
                <c:pt idx="844">
                  <c:v>9.8489706442852825</c:v>
                </c:pt>
                <c:pt idx="845">
                  <c:v>9.8473700309937939</c:v>
                </c:pt>
                <c:pt idx="846">
                  <c:v>9.8459037684565924</c:v>
                </c:pt>
                <c:pt idx="847">
                  <c:v>9.8445727433987624</c:v>
                </c:pt>
                <c:pt idx="848">
                  <c:v>9.84337783627943</c:v>
                </c:pt>
                <c:pt idx="849">
                  <c:v>9.8423199212452808</c:v>
                </c:pt>
                <c:pt idx="850">
                  <c:v>9.8413998660820106</c:v>
                </c:pt>
                <c:pt idx="851">
                  <c:v>9.8406185321675803</c:v>
                </c:pt>
                <c:pt idx="852">
                  <c:v>9.8399767744236701</c:v>
                </c:pt>
                <c:pt idx="853">
                  <c:v>9.8394754412689203</c:v>
                </c:pt>
                <c:pt idx="854">
                  <c:v>9.8391153745706195</c:v>
                </c:pt>
                <c:pt idx="855">
                  <c:v>9.8388974095974309</c:v>
                </c:pt>
                <c:pt idx="856">
                  <c:v>9.8388223749716683</c:v>
                </c:pt>
                <c:pt idx="857">
                  <c:v>9.8388910926217985</c:v>
                </c:pt>
                <c:pt idx="858">
                  <c:v>9.8391043777346674</c:v>
                </c:pt>
                <c:pt idx="859">
                  <c:v>9.8394630387077182</c:v>
                </c:pt>
                <c:pt idx="860">
                  <c:v>9.8399678771018593</c:v>
                </c:pt>
                <c:pt idx="861">
                  <c:v>9.8406196875931684</c:v>
                </c:pt>
                <c:pt idx="862">
                  <c:v>9.841419257925752</c:v>
                </c:pt>
                <c:pt idx="863">
                  <c:v>9.8423673688644406</c:v>
                </c:pt>
                <c:pt idx="864">
                  <c:v>9.8434647941461293</c:v>
                </c:pt>
                <c:pt idx="865">
                  <c:v>9.8447123004328159</c:v>
                </c:pt>
                <c:pt idx="866">
                  <c:v>9.8461106472638402</c:v>
                </c:pt>
                <c:pt idx="867">
                  <c:v>9.8476605870087504</c:v>
                </c:pt>
                <c:pt idx="868">
                  <c:v>9.8493628648189393</c:v>
                </c:pt>
                <c:pt idx="869">
                  <c:v>9.8512182185800974</c:v>
                </c:pt>
                <c:pt idx="870">
                  <c:v>9.8532273788651228</c:v>
                </c:pt>
                <c:pt idx="871">
                  <c:v>9.8553910688857478</c:v>
                </c:pt>
                <c:pt idx="872">
                  <c:v>9.8577100044459378</c:v>
                </c:pt>
                <c:pt idx="873">
                  <c:v>9.8601848938931678</c:v>
                </c:pt>
                <c:pt idx="874">
                  <c:v>9.8628164380715067</c:v>
                </c:pt>
                <c:pt idx="875">
                  <c:v>9.8656053302735067</c:v>
                </c:pt>
                <c:pt idx="876">
                  <c:v>9.8685522561929879</c:v>
                </c:pt>
                <c:pt idx="877">
                  <c:v>9.8716578938773178</c:v>
                </c:pt>
                <c:pt idx="878">
                  <c:v>9.874922913679649</c:v>
                </c:pt>
                <c:pt idx="879">
                  <c:v>9.87834797821127</c:v>
                </c:pt>
                <c:pt idx="880">
                  <c:v>9.8819337422942493</c:v>
                </c:pt>
                <c:pt idx="881">
                  <c:v>9.885680852913552</c:v>
                </c:pt>
                <c:pt idx="882">
                  <c:v>9.8895899491692276</c:v>
                </c:pt>
                <c:pt idx="883">
                  <c:v>9.8936616622294107</c:v>
                </c:pt>
                <c:pt idx="884">
                  <c:v>9.8978966152820576</c:v>
                </c:pt>
                <c:pt idx="885">
                  <c:v>9.9022954234877201</c:v>
                </c:pt>
                <c:pt idx="886">
                  <c:v>9.9068586939318006</c:v>
                </c:pt>
                <c:pt idx="887">
                  <c:v>9.9115870255767202</c:v>
                </c:pt>
                <c:pt idx="888">
                  <c:v>9.9164810092146176</c:v>
                </c:pt>
                <c:pt idx="889">
                  <c:v>9.9215412274196702</c:v>
                </c:pt>
                <c:pt idx="890">
                  <c:v>9.9267682544999971</c:v>
                </c:pt>
                <c:pt idx="891">
                  <c:v>9.9321626564507408</c:v>
                </c:pt>
                <c:pt idx="892">
                  <c:v>9.93772499090589</c:v>
                </c:pt>
                <c:pt idx="893">
                  <c:v>9.9434558070911994</c:v>
                </c:pt>
                <c:pt idx="894">
                  <c:v>9.9493556457757713</c:v>
                </c:pt>
                <c:pt idx="895">
                  <c:v>9.9554250392251546</c:v>
                </c:pt>
                <c:pt idx="896">
                  <c:v>9.9616645111535806</c:v>
                </c:pt>
                <c:pt idx="897">
                  <c:v>9.9680745766757006</c:v>
                </c:pt>
                <c:pt idx="898">
                  <c:v>9.9746557422599107</c:v>
                </c:pt>
                <c:pt idx="899">
                  <c:v>9.9814085056800508</c:v>
                </c:pt>
                <c:pt idx="900">
                  <c:v>9.9883333559679794</c:v>
                </c:pt>
                <c:pt idx="901">
                  <c:v>9.9954307733664045</c:v>
                </c:pt>
                <c:pt idx="902">
                  <c:v>10.002701229279802</c:v>
                </c:pt>
                <c:pt idx="903">
                  <c:v>10.010145186229099</c:v>
                </c:pt>
                <c:pt idx="904">
                  <c:v>10.0177630978016</c:v>
                </c:pt>
                <c:pt idx="905">
                  <c:v>10.025555408605006</c:v>
                </c:pt>
                <c:pt idx="906">
                  <c:v>10.0335225542195</c:v>
                </c:pt>
                <c:pt idx="907">
                  <c:v>10.041664961149401</c:v>
                </c:pt>
                <c:pt idx="908">
                  <c:v>10.0499830467766</c:v>
                </c:pt>
                <c:pt idx="909">
                  <c:v>10.058477219311802</c:v>
                </c:pt>
                <c:pt idx="910">
                  <c:v>10.067147877747711</c:v>
                </c:pt>
                <c:pt idx="911">
                  <c:v>10.075995411810904</c:v>
                </c:pt>
                <c:pt idx="912">
                  <c:v>10.0850202019151</c:v>
                </c:pt>
                <c:pt idx="913">
                  <c:v>10.094222619112401</c:v>
                </c:pt>
                <c:pt idx="914">
                  <c:v>10.1036030250461</c:v>
                </c:pt>
                <c:pt idx="915">
                  <c:v>10.113161771903201</c:v>
                </c:pt>
                <c:pt idx="916">
                  <c:v>10.122899202366806</c:v>
                </c:pt>
                <c:pt idx="917">
                  <c:v>10.1328156495683</c:v>
                </c:pt>
                <c:pt idx="918">
                  <c:v>10.142911437039698</c:v>
                </c:pt>
                <c:pt idx="919">
                  <c:v>10.153186878666219</c:v>
                </c:pt>
                <c:pt idx="920">
                  <c:v>10.163642278638411</c:v>
                </c:pt>
                <c:pt idx="921">
                  <c:v>10.174277931404799</c:v>
                </c:pt>
                <c:pt idx="922">
                  <c:v>10.185094121624207</c:v>
                </c:pt>
                <c:pt idx="923">
                  <c:v>10.196091124117798</c:v>
                </c:pt>
                <c:pt idx="924">
                  <c:v>10.2072692038219</c:v>
                </c:pt>
                <c:pt idx="925">
                  <c:v>10.218628615740098</c:v>
                </c:pt>
                <c:pt idx="926">
                  <c:v>10.230169604895494</c:v>
                </c:pt>
                <c:pt idx="927">
                  <c:v>10.241892406283601</c:v>
                </c:pt>
                <c:pt idx="928">
                  <c:v>10.253797244824211</c:v>
                </c:pt>
                <c:pt idx="929">
                  <c:v>10.265884335313912</c:v>
                </c:pt>
                <c:pt idx="930">
                  <c:v>10.278153882378298</c:v>
                </c:pt>
                <c:pt idx="931">
                  <c:v>10.290606080424904</c:v>
                </c:pt>
                <c:pt idx="932">
                  <c:v>10.303241113595</c:v>
                </c:pt>
                <c:pt idx="933">
                  <c:v>10.316059155716307</c:v>
                </c:pt>
                <c:pt idx="934">
                  <c:v>10.329060370254902</c:v>
                </c:pt>
                <c:pt idx="935">
                  <c:v>10.342244910268011</c:v>
                </c:pt>
                <c:pt idx="936">
                  <c:v>10.355612918356512</c:v>
                </c:pt>
                <c:pt idx="937">
                  <c:v>10.369164526616807</c:v>
                </c:pt>
                <c:pt idx="938">
                  <c:v>10.382899856593808</c:v>
                </c:pt>
                <c:pt idx="939">
                  <c:v>10.396819019232707</c:v>
                </c:pt>
                <c:pt idx="940">
                  <c:v>10.410922114831099</c:v>
                </c:pt>
                <c:pt idx="941">
                  <c:v>10.425209232993208</c:v>
                </c:pt>
                <c:pt idx="942">
                  <c:v>10.439680452579207</c:v>
                </c:pt>
                <c:pt idx="943">
                  <c:v>10.454335841661004</c:v>
                </c:pt>
                <c:pt idx="944">
                  <c:v>10.469175457471399</c:v>
                </c:pt>
                <c:pt idx="945">
                  <c:v>10.484199346359</c:v>
                </c:pt>
                <c:pt idx="946">
                  <c:v>10.499407543739007</c:v>
                </c:pt>
                <c:pt idx="947">
                  <c:v>10.5148000740465</c:v>
                </c:pt>
                <c:pt idx="948">
                  <c:v>10.530376950688</c:v>
                </c:pt>
                <c:pt idx="949">
                  <c:v>10.546138175994598</c:v>
                </c:pt>
                <c:pt idx="950">
                  <c:v>10.562083741174</c:v>
                </c:pt>
                <c:pt idx="951">
                  <c:v>10.578213626262601</c:v>
                </c:pt>
                <c:pt idx="952">
                  <c:v>10.5945278000789</c:v>
                </c:pt>
                <c:pt idx="953">
                  <c:v>10.6110262201742</c:v>
                </c:pt>
                <c:pt idx="954">
                  <c:v>10.627708832786602</c:v>
                </c:pt>
                <c:pt idx="955">
                  <c:v>10.644575572792098</c:v>
                </c:pt>
                <c:pt idx="956">
                  <c:v>10.661626363658099</c:v>
                </c:pt>
                <c:pt idx="957">
                  <c:v>10.678861117395201</c:v>
                </c:pt>
                <c:pt idx="958">
                  <c:v>10.6962797345093</c:v>
                </c:pt>
                <c:pt idx="959">
                  <c:v>10.713882103954401</c:v>
                </c:pt>
                <c:pt idx="960">
                  <c:v>10.731668103084694</c:v>
                </c:pt>
                <c:pt idx="961">
                  <c:v>10.749637597607407</c:v>
                </c:pt>
                <c:pt idx="962">
                  <c:v>10.767790441534698</c:v>
                </c:pt>
                <c:pt idx="963">
                  <c:v>10.786126477135999</c:v>
                </c:pt>
                <c:pt idx="964">
                  <c:v>10.804645534890907</c:v>
                </c:pt>
                <c:pt idx="965">
                  <c:v>10.8233474334411</c:v>
                </c:pt>
                <c:pt idx="966">
                  <c:v>10.842231979542404</c:v>
                </c:pt>
                <c:pt idx="967">
                  <c:v>10.861298968018501</c:v>
                </c:pt>
                <c:pt idx="968">
                  <c:v>10.880548181711699</c:v>
                </c:pt>
                <c:pt idx="969">
                  <c:v>10.8999793914361</c:v>
                </c:pt>
                <c:pt idx="970">
                  <c:v>10.919592355929714</c:v>
                </c:pt>
                <c:pt idx="971">
                  <c:v>10.939386821807608</c:v>
                </c:pt>
                <c:pt idx="972">
                  <c:v>10.959362523513002</c:v>
                </c:pt>
                <c:pt idx="973">
                  <c:v>10.9795191832709</c:v>
                </c:pt>
                <c:pt idx="974">
                  <c:v>10.999856511039011</c:v>
                </c:pt>
                <c:pt idx="975">
                  <c:v>11.020374204461801</c:v>
                </c:pt>
                <c:pt idx="976">
                  <c:v>11.041071948821298</c:v>
                </c:pt>
                <c:pt idx="977">
                  <c:v>11.0619494169911</c:v>
                </c:pt>
                <c:pt idx="978">
                  <c:v>11.083006269387107</c:v>
                </c:pt>
                <c:pt idx="979">
                  <c:v>11.1042421539209</c:v>
                </c:pt>
                <c:pt idx="980">
                  <c:v>11.1256567059514</c:v>
                </c:pt>
                <c:pt idx="981">
                  <c:v>11.1472495482386</c:v>
                </c:pt>
                <c:pt idx="982">
                  <c:v>11.169020290894499</c:v>
                </c:pt>
                <c:pt idx="983">
                  <c:v>11.190968531335498</c:v>
                </c:pt>
                <c:pt idx="984">
                  <c:v>11.213093854236</c:v>
                </c:pt>
                <c:pt idx="985">
                  <c:v>11.235395831479902</c:v>
                </c:pt>
                <c:pt idx="986">
                  <c:v>11.257874022112798</c:v>
                </c:pt>
                <c:pt idx="987">
                  <c:v>11.2805279722953</c:v>
                </c:pt>
                <c:pt idx="988">
                  <c:v>11.303357215253907</c:v>
                </c:pt>
                <c:pt idx="989">
                  <c:v>11.326361271235101</c:v>
                </c:pt>
                <c:pt idx="990">
                  <c:v>11.349539647455806</c:v>
                </c:pt>
                <c:pt idx="991">
                  <c:v>11.372891838058107</c:v>
                </c:pt>
                <c:pt idx="992">
                  <c:v>11.396417324059707</c:v>
                </c:pt>
                <c:pt idx="993">
                  <c:v>11.420115573306402</c:v>
                </c:pt>
                <c:pt idx="994">
                  <c:v>11.443986040426006</c:v>
                </c:pt>
                <c:pt idx="995">
                  <c:v>11.468028166778698</c:v>
                </c:pt>
                <c:pt idx="996">
                  <c:v>11.492241380410999</c:v>
                </c:pt>
                <c:pt idx="997">
                  <c:v>11.516625096007907</c:v>
                </c:pt>
                <c:pt idx="998">
                  <c:v>11.541178714844094</c:v>
                </c:pt>
                <c:pt idx="999">
                  <c:v>11.565901624737</c:v>
                </c:pt>
                <c:pt idx="1000">
                  <c:v>11.5907932000001</c:v>
                </c:pt>
                <c:pt idx="1001">
                  <c:v>11.615852801393602</c:v>
                </c:pt>
                <c:pt idx="1002">
                  <c:v>11.641079776078591</c:v>
                </c:pt>
                <c:pt idx="1003">
                  <c:v>11.666473457567704</c:v>
                </c:pt>
                <c:pt idx="1004">
                  <c:v>11.6920331656787</c:v>
                </c:pt>
                <c:pt idx="1005">
                  <c:v>11.717758206486</c:v>
                </c:pt>
                <c:pt idx="1006">
                  <c:v>11.743647872274</c:v>
                </c:pt>
                <c:pt idx="1007">
                  <c:v>11.769701441488801</c:v>
                </c:pt>
                <c:pt idx="1008">
                  <c:v>11.795918178690398</c:v>
                </c:pt>
                <c:pt idx="1009">
                  <c:v>11.822297334505507</c:v>
                </c:pt>
                <c:pt idx="1010">
                  <c:v>11.848838145579601</c:v>
                </c:pt>
                <c:pt idx="1011">
                  <c:v>11.875539834530116</c:v>
                </c:pt>
                <c:pt idx="1012">
                  <c:v>11.902401609897607</c:v>
                </c:pt>
                <c:pt idx="1013">
                  <c:v>11.9294226660985</c:v>
                </c:pt>
                <c:pt idx="1014">
                  <c:v>11.956602183378306</c:v>
                </c:pt>
                <c:pt idx="1015">
                  <c:v>11.983939327762506</c:v>
                </c:pt>
                <c:pt idx="1016">
                  <c:v>12.011433251010599</c:v>
                </c:pt>
                <c:pt idx="1017">
                  <c:v>12.039083090567207</c:v>
                </c:pt>
                <c:pt idx="1018">
                  <c:v>12.066887969514704</c:v>
                </c:pt>
                <c:pt idx="1019">
                  <c:v>12.094846996526307</c:v>
                </c:pt>
                <c:pt idx="1020">
                  <c:v>12.122959265816904</c:v>
                </c:pt>
                <c:pt idx="1021">
                  <c:v>12.151223857097499</c:v>
                </c:pt>
                <c:pt idx="1022">
                  <c:v>12.179639835525814</c:v>
                </c:pt>
                <c:pt idx="1023">
                  <c:v>12.20820625166</c:v>
                </c:pt>
                <c:pt idx="1024">
                  <c:v>12.236922141409494</c:v>
                </c:pt>
                <c:pt idx="1025">
                  <c:v>12.265786525988414</c:v>
                </c:pt>
                <c:pt idx="1026">
                  <c:v>12.2947984118682</c:v>
                </c:pt>
                <c:pt idx="1027">
                  <c:v>12.323956790729907</c:v>
                </c:pt>
                <c:pt idx="1028">
                  <c:v>12.353260639415208</c:v>
                </c:pt>
                <c:pt idx="1029">
                  <c:v>12.382708919880312</c:v>
                </c:pt>
                <c:pt idx="1030">
                  <c:v>12.412300579147407</c:v>
                </c:pt>
                <c:pt idx="1031">
                  <c:v>12.442034549258008</c:v>
                </c:pt>
                <c:pt idx="1032">
                  <c:v>12.471909747225</c:v>
                </c:pt>
                <c:pt idx="1033">
                  <c:v>12.501925074983799</c:v>
                </c:pt>
                <c:pt idx="1034">
                  <c:v>12.532079419346207</c:v>
                </c:pt>
                <c:pt idx="1035">
                  <c:v>12.562371651951798</c:v>
                </c:pt>
                <c:pt idx="1036">
                  <c:v>12.592800629221706</c:v>
                </c:pt>
                <c:pt idx="1037">
                  <c:v>12.623365192309398</c:v>
                </c:pt>
                <c:pt idx="1038">
                  <c:v>12.654064167053598</c:v>
                </c:pt>
                <c:pt idx="1039">
                  <c:v>12.6848963639312</c:v>
                </c:pt>
                <c:pt idx="1040">
                  <c:v>12.715860578008407</c:v>
                </c:pt>
                <c:pt idx="1041">
                  <c:v>12.746955588894998</c:v>
                </c:pt>
                <c:pt idx="1042">
                  <c:v>12.778180160694891</c:v>
                </c:pt>
                <c:pt idx="1043">
                  <c:v>12.809533041959106</c:v>
                </c:pt>
                <c:pt idx="1044">
                  <c:v>12.841012965638598</c:v>
                </c:pt>
                <c:pt idx="1045">
                  <c:v>12.872618649035907</c:v>
                </c:pt>
                <c:pt idx="1046">
                  <c:v>12.904348793758301</c:v>
                </c:pt>
                <c:pt idx="1047">
                  <c:v>12.936202085669899</c:v>
                </c:pt>
                <c:pt idx="1048">
                  <c:v>12.9681771948432</c:v>
                </c:pt>
                <c:pt idx="1049">
                  <c:v>13.000272775512398</c:v>
                </c:pt>
                <c:pt idx="1050">
                  <c:v>13.032487466026106</c:v>
                </c:pt>
                <c:pt idx="1051">
                  <c:v>13.064819888798</c:v>
                </c:pt>
                <c:pt idx="1052">
                  <c:v>13.097268650261398</c:v>
                </c:pt>
                <c:pt idx="1053">
                  <c:v>13.12983234082</c:v>
                </c:pt>
                <c:pt idx="1054">
                  <c:v>13.162509534800714</c:v>
                </c:pt>
                <c:pt idx="1055">
                  <c:v>13.195298790406499</c:v>
                </c:pt>
                <c:pt idx="1056">
                  <c:v>13.228198649667998</c:v>
                </c:pt>
                <c:pt idx="1057">
                  <c:v>13.2612076383967</c:v>
                </c:pt>
                <c:pt idx="1058">
                  <c:v>13.294324266136398</c:v>
                </c:pt>
                <c:pt idx="1059">
                  <c:v>13.327547026116006</c:v>
                </c:pt>
                <c:pt idx="1060">
                  <c:v>13.360874395202806</c:v>
                </c:pt>
                <c:pt idx="1061">
                  <c:v>13.394304833852702</c:v>
                </c:pt>
                <c:pt idx="1062">
                  <c:v>13.4278367860654</c:v>
                </c:pt>
                <c:pt idx="1063">
                  <c:v>13.461468679334002</c:v>
                </c:pt>
                <c:pt idx="1064">
                  <c:v>13.4951989245988</c:v>
                </c:pt>
                <c:pt idx="1065">
                  <c:v>13.5290259162</c:v>
                </c:pt>
                <c:pt idx="1066">
                  <c:v>13.562948031829212</c:v>
                </c:pt>
                <c:pt idx="1067">
                  <c:v>13.596963632482399</c:v>
                </c:pt>
                <c:pt idx="1068">
                  <c:v>13.631071062411685</c:v>
                </c:pt>
                <c:pt idx="1069">
                  <c:v>13.665268649078399</c:v>
                </c:pt>
                <c:pt idx="1070">
                  <c:v>13.699554703105207</c:v>
                </c:pt>
                <c:pt idx="1071">
                  <c:v>13.7339275182278</c:v>
                </c:pt>
                <c:pt idx="1072">
                  <c:v>13.7683853712487</c:v>
                </c:pt>
                <c:pt idx="1073">
                  <c:v>13.802926521988214</c:v>
                </c:pt>
                <c:pt idx="1074">
                  <c:v>13.837549213237011</c:v>
                </c:pt>
                <c:pt idx="1075">
                  <c:v>13.872251670710099</c:v>
                </c:pt>
                <c:pt idx="1076">
                  <c:v>13.9070321029967</c:v>
                </c:pt>
                <c:pt idx="1077">
                  <c:v>13.941888701514891</c:v>
                </c:pt>
                <c:pt idx="1078">
                  <c:v>13.9768196404624</c:v>
                </c:pt>
                <c:pt idx="1079">
                  <c:v>14.011823076769399</c:v>
                </c:pt>
                <c:pt idx="1080">
                  <c:v>14.046897150051398</c:v>
                </c:pt>
                <c:pt idx="1081">
                  <c:v>14.082039982561707</c:v>
                </c:pt>
                <c:pt idx="1082">
                  <c:v>14.1172496791421</c:v>
                </c:pt>
                <c:pt idx="1083">
                  <c:v>14.152524327177707</c:v>
                </c:pt>
                <c:pt idx="1084">
                  <c:v>14.187861996546699</c:v>
                </c:pt>
                <c:pt idx="1085">
                  <c:v>14.223260739575798</c:v>
                </c:pt>
                <c:pt idx="1086">
                  <c:v>14.2587185909896</c:v>
                </c:pt>
                <c:pt idx="1087">
                  <c:v>14.2942335678653</c:v>
                </c:pt>
                <c:pt idx="1088">
                  <c:v>14.3298036695825</c:v>
                </c:pt>
                <c:pt idx="1089">
                  <c:v>14.365426877778619</c:v>
                </c:pt>
                <c:pt idx="1090">
                  <c:v>14.401101156298999</c:v>
                </c:pt>
                <c:pt idx="1091">
                  <c:v>14.436824451150699</c:v>
                </c:pt>
                <c:pt idx="1092">
                  <c:v>14.472594690453507</c:v>
                </c:pt>
                <c:pt idx="1093">
                  <c:v>14.508409784393399</c:v>
                </c:pt>
                <c:pt idx="1094">
                  <c:v>14.544267625173998</c:v>
                </c:pt>
                <c:pt idx="1095">
                  <c:v>14.580166086969907</c:v>
                </c:pt>
                <c:pt idx="1096">
                  <c:v>14.616103025879401</c:v>
                </c:pt>
                <c:pt idx="1097">
                  <c:v>14.652076279874608</c:v>
                </c:pt>
                <c:pt idx="1098">
                  <c:v>14.688083668755898</c:v>
                </c:pt>
                <c:pt idx="1099">
                  <c:v>14.724122994104098</c:v>
                </c:pt>
                <c:pt idx="1100">
                  <c:v>14.760192039232004</c:v>
                </c:pt>
                <c:pt idx="1101">
                  <c:v>14.7962885691372</c:v>
                </c:pt>
                <c:pt idx="1102">
                  <c:v>14.832410330454607</c:v>
                </c:pt>
                <c:pt idx="1103">
                  <c:v>14.868555051408707</c:v>
                </c:pt>
                <c:pt idx="1104">
                  <c:v>14.9047204417652</c:v>
                </c:pt>
                <c:pt idx="1105">
                  <c:v>14.940904192784902</c:v>
                </c:pt>
                <c:pt idx="1106">
                  <c:v>14.9771039771754</c:v>
                </c:pt>
                <c:pt idx="1107">
                  <c:v>15.013317449042299</c:v>
                </c:pt>
                <c:pt idx="1108">
                  <c:v>15.049542243843407</c:v>
                </c:pt>
                <c:pt idx="1109">
                  <c:v>15.0857759783395</c:v>
                </c:pt>
                <c:pt idx="1110">
                  <c:v>15.122016250548311</c:v>
                </c:pt>
                <c:pt idx="1111">
                  <c:v>15.158260639696101</c:v>
                </c:pt>
                <c:pt idx="1112">
                  <c:v>15.194506706169307</c:v>
                </c:pt>
                <c:pt idx="1113">
                  <c:v>15.230751991467798</c:v>
                </c:pt>
                <c:pt idx="1114">
                  <c:v>15.266994018157407</c:v>
                </c:pt>
                <c:pt idx="1115">
                  <c:v>15.303230289821807</c:v>
                </c:pt>
                <c:pt idx="1116">
                  <c:v>15.339458291014704</c:v>
                </c:pt>
                <c:pt idx="1117">
                  <c:v>15.375675487213501</c:v>
                </c:pt>
                <c:pt idx="1118">
                  <c:v>15.411879324769</c:v>
                </c:pt>
                <c:pt idx="1119">
                  <c:v>15.448067230860801</c:v>
                </c:pt>
                <c:pt idx="1120">
                  <c:v>15.484236613448507</c:v>
                </c:pt>
                <c:pt idx="1121">
                  <c:v>15.520384861222899</c:v>
                </c:pt>
                <c:pt idx="1122">
                  <c:v>15.556509343560212</c:v>
                </c:pt>
                <c:pt idx="1123">
                  <c:v>15.592607410473207</c:v>
                </c:pt>
                <c:pt idx="1124">
                  <c:v>15.628676392564</c:v>
                </c:pt>
                <c:pt idx="1125">
                  <c:v>15.664713600976398</c:v>
                </c:pt>
                <c:pt idx="1126">
                  <c:v>15.700716327349006</c:v>
                </c:pt>
                <c:pt idx="1127">
                  <c:v>15.7366818437656</c:v>
                </c:pt>
                <c:pt idx="1128">
                  <c:v>15.772607402709907</c:v>
                </c:pt>
                <c:pt idx="1129">
                  <c:v>15.808490237015912</c:v>
                </c:pt>
                <c:pt idx="1130">
                  <c:v>15.844327559821499</c:v>
                </c:pt>
                <c:pt idx="1131">
                  <c:v>15.880116564521504</c:v>
                </c:pt>
                <c:pt idx="1132">
                  <c:v>15.9158544247175</c:v>
                </c:pt>
                <c:pt idx="1133">
                  <c:v>15.951538294172707</c:v>
                </c:pt>
                <c:pt idx="1134">
                  <c:v>15.987165306762501</c:v>
                </c:pt>
                <c:pt idx="1135">
                  <c:v>16.02273257642867</c:v>
                </c:pt>
                <c:pt idx="1136">
                  <c:v>16.058237197130889</c:v>
                </c:pt>
                <c:pt idx="1137">
                  <c:v>16.09367624279788</c:v>
                </c:pt>
                <c:pt idx="1138">
                  <c:v>16.129046767281999</c:v>
                </c:pt>
                <c:pt idx="1139">
                  <c:v>16.164345804309381</c:v>
                </c:pt>
                <c:pt idx="1140">
                  <c:v>16.199570367434415</c:v>
                </c:pt>
                <c:pt idx="1141">
                  <c:v>16.2347174499914</c:v>
                </c:pt>
                <c:pt idx="1142">
                  <c:v>16.2697840250454</c:v>
                </c:pt>
                <c:pt idx="1143">
                  <c:v>16.304767045347202</c:v>
                </c:pt>
                <c:pt idx="1144">
                  <c:v>16.339663443282813</c:v>
                </c:pt>
                <c:pt idx="1145">
                  <c:v>16.374470130828801</c:v>
                </c:pt>
                <c:pt idx="1146">
                  <c:v>16.409183999503181</c:v>
                </c:pt>
                <c:pt idx="1147">
                  <c:v>16.4438019203171</c:v>
                </c:pt>
                <c:pt idx="1148">
                  <c:v>16.47832074372818</c:v>
                </c:pt>
                <c:pt idx="1149">
                  <c:v>16.512737299592587</c:v>
                </c:pt>
                <c:pt idx="1150">
                  <c:v>16.547048397117788</c:v>
                </c:pt>
                <c:pt idx="1151">
                  <c:v>16.581250824815001</c:v>
                </c:pt>
                <c:pt idx="1152">
                  <c:v>16.615341350450301</c:v>
                </c:pt>
                <c:pt idx="1153">
                  <c:v>16.649316720998513</c:v>
                </c:pt>
                <c:pt idx="1154">
                  <c:v>16.683173662594001</c:v>
                </c:pt>
                <c:pt idx="1155">
                  <c:v>16.716908880485501</c:v>
                </c:pt>
                <c:pt idx="1156">
                  <c:v>16.750519058985681</c:v>
                </c:pt>
                <c:pt idx="1157">
                  <c:v>16.784000861425877</c:v>
                </c:pt>
                <c:pt idx="1158">
                  <c:v>16.817350930106301</c:v>
                </c:pt>
                <c:pt idx="1159">
                  <c:v>16.8505658862498</c:v>
                </c:pt>
                <c:pt idx="1160">
                  <c:v>16.883642329954977</c:v>
                </c:pt>
                <c:pt idx="1161">
                  <c:v>16.91657684014638</c:v>
                </c:pt>
                <c:pt idx="1162">
                  <c:v>16.94936597452838</c:v>
                </c:pt>
                <c:pt idx="1163">
                  <c:v>16.982006269537266</c:v>
                </c:pt>
                <c:pt idx="1164">
                  <c:v>17.014494240292805</c:v>
                </c:pt>
                <c:pt idx="1165">
                  <c:v>17.046826380552499</c:v>
                </c:pt>
                <c:pt idx="1166">
                  <c:v>17.078999162662601</c:v>
                </c:pt>
                <c:pt idx="1167">
                  <c:v>17.111009037510101</c:v>
                </c:pt>
                <c:pt idx="1168">
                  <c:v>17.142852434476001</c:v>
                </c:pt>
                <c:pt idx="1169">
                  <c:v>17.174525761386619</c:v>
                </c:pt>
                <c:pt idx="1170">
                  <c:v>17.206025404468001</c:v>
                </c:pt>
                <c:pt idx="1171">
                  <c:v>17.237347728296914</c:v>
                </c:pt>
                <c:pt idx="1172">
                  <c:v>17.268489075751969</c:v>
                </c:pt>
                <c:pt idx="1173">
                  <c:v>17.299445767968887</c:v>
                </c:pt>
                <c:pt idx="1174">
                  <c:v>17.330214104289698</c:v>
                </c:pt>
                <c:pt idx="1175">
                  <c:v>17.3607903622182</c:v>
                </c:pt>
                <c:pt idx="1176">
                  <c:v>17.391170797370201</c:v>
                </c:pt>
                <c:pt idx="1177">
                  <c:v>17.421351643426988</c:v>
                </c:pt>
                <c:pt idx="1178">
                  <c:v>17.451329112085787</c:v>
                </c:pt>
                <c:pt idx="1179">
                  <c:v>17.4810993930164</c:v>
                </c:pt>
                <c:pt idx="1180">
                  <c:v>17.510658653807415</c:v>
                </c:pt>
                <c:pt idx="1181">
                  <c:v>17.540003039924681</c:v>
                </c:pt>
                <c:pt idx="1182">
                  <c:v>17.569128674659702</c:v>
                </c:pt>
                <c:pt idx="1183">
                  <c:v>17.598031659083187</c:v>
                </c:pt>
                <c:pt idx="1184">
                  <c:v>17.626708071998188</c:v>
                </c:pt>
                <c:pt idx="1185">
                  <c:v>17.655153969890819</c:v>
                </c:pt>
                <c:pt idx="1186">
                  <c:v>17.683365386884805</c:v>
                </c:pt>
                <c:pt idx="1187">
                  <c:v>17.7113383346917</c:v>
                </c:pt>
                <c:pt idx="1188">
                  <c:v>17.739068802563686</c:v>
                </c:pt>
                <c:pt idx="1189">
                  <c:v>17.766552757248199</c:v>
                </c:pt>
                <c:pt idx="1190">
                  <c:v>17.79378614293698</c:v>
                </c:pt>
                <c:pt idx="1191">
                  <c:v>17.820764881220981</c:v>
                </c:pt>
                <c:pt idx="1192">
                  <c:v>17.847484871040887</c:v>
                </c:pt>
                <c:pt idx="1193">
                  <c:v>17.873941988641</c:v>
                </c:pt>
                <c:pt idx="1194">
                  <c:v>17.900132087521165</c:v>
                </c:pt>
                <c:pt idx="1195">
                  <c:v>17.926050998388</c:v>
                </c:pt>
                <c:pt idx="1196">
                  <c:v>17.951694529109702</c:v>
                </c:pt>
                <c:pt idx="1197">
                  <c:v>17.977058464665813</c:v>
                </c:pt>
                <c:pt idx="1198">
                  <c:v>18.002138567100289</c:v>
                </c:pt>
                <c:pt idx="1199">
                  <c:v>18.02693057547588</c:v>
                </c:pt>
                <c:pt idx="1200">
                  <c:v>18.05143020582398</c:v>
                </c:pt>
                <c:pt idx="1201">
                  <c:v>18.075633151098</c:v>
                </c:pt>
                <c:pt idx="1202">
                  <c:v>18.09953508112558</c:v>
                </c:pt>
                <c:pt idx="1203">
                  <c:v>18.12313164256128</c:v>
                </c:pt>
                <c:pt idx="1204">
                  <c:v>18.146418458838813</c:v>
                </c:pt>
                <c:pt idx="1205">
                  <c:v>18.169391130123181</c:v>
                </c:pt>
                <c:pt idx="1206">
                  <c:v>18.19204523326308</c:v>
                </c:pt>
                <c:pt idx="1207">
                  <c:v>18.2143763217443</c:v>
                </c:pt>
                <c:pt idx="1208">
                  <c:v>18.2363799256395</c:v>
                </c:pt>
                <c:pt idx="1209">
                  <c:v>18.258051551564002</c:v>
                </c:pt>
                <c:pt idx="1210">
                  <c:v>18.279386682624889</c:v>
                </c:pt>
                <c:pt idx="1211">
                  <c:v>18.300380778376802</c:v>
                </c:pt>
                <c:pt idx="1212">
                  <c:v>18.321029274771071</c:v>
                </c:pt>
                <c:pt idx="1213">
                  <c:v>18.341327584108889</c:v>
                </c:pt>
                <c:pt idx="1214">
                  <c:v>18.361271094995899</c:v>
                </c:pt>
                <c:pt idx="1215">
                  <c:v>18.380855172292623</c:v>
                </c:pt>
                <c:pt idx="1216">
                  <c:v>18.400075157065899</c:v>
                </c:pt>
                <c:pt idx="1217">
                  <c:v>18.418926366543189</c:v>
                </c:pt>
                <c:pt idx="1218">
                  <c:v>18.437404094064405</c:v>
                </c:pt>
                <c:pt idx="1219">
                  <c:v>18.455503609033979</c:v>
                </c:pt>
                <c:pt idx="1220">
                  <c:v>18.473220156874</c:v>
                </c:pt>
                <c:pt idx="1221">
                  <c:v>18.490548958974781</c:v>
                </c:pt>
                <c:pt idx="1222">
                  <c:v>18.507485212648898</c:v>
                </c:pt>
                <c:pt idx="1223">
                  <c:v>18.524024091083099</c:v>
                </c:pt>
                <c:pt idx="1224">
                  <c:v>18.540160743291001</c:v>
                </c:pt>
                <c:pt idx="1225">
                  <c:v>18.555890294064699</c:v>
                </c:pt>
                <c:pt idx="1226">
                  <c:v>18.571207843927979</c:v>
                </c:pt>
                <c:pt idx="1227">
                  <c:v>18.586108469087801</c:v>
                </c:pt>
                <c:pt idx="1228">
                  <c:v>18.6005872213867</c:v>
                </c:pt>
                <c:pt idx="1229">
                  <c:v>18.61463912825673</c:v>
                </c:pt>
                <c:pt idx="1230">
                  <c:v>18.628259192670001</c:v>
                </c:pt>
                <c:pt idx="1231">
                  <c:v>18.641442393092287</c:v>
                </c:pt>
                <c:pt idx="1232">
                  <c:v>18.654183683434201</c:v>
                </c:pt>
                <c:pt idx="1233">
                  <c:v>18.6664779930035</c:v>
                </c:pt>
                <c:pt idx="1234">
                  <c:v>18.6783202264604</c:v>
                </c:pt>
                <c:pt idx="1235">
                  <c:v>18.689705263766587</c:v>
                </c:pt>
                <c:pt idx="1236">
                  <c:v>18.700627960137879</c:v>
                </c:pt>
                <c:pt idx="1237">
                  <c:v>18.711083145998913</c:v>
                </c:pt>
                <c:pt idx="1238">
                  <c:v>18.7210656269318</c:v>
                </c:pt>
                <c:pt idx="1239">
                  <c:v>18.730570183633699</c:v>
                </c:pt>
                <c:pt idx="1240">
                  <c:v>18.739591571864889</c:v>
                </c:pt>
                <c:pt idx="1241">
                  <c:v>18.748124522401781</c:v>
                </c:pt>
                <c:pt idx="1242">
                  <c:v>18.756163740991202</c:v>
                </c:pt>
                <c:pt idx="1243">
                  <c:v>18.763703908299689</c:v>
                </c:pt>
                <c:pt idx="1244">
                  <c:v>18.770739679870271</c:v>
                </c:pt>
                <c:pt idx="1245">
                  <c:v>18.7772656860712</c:v>
                </c:pt>
                <c:pt idx="1246">
                  <c:v>18.78327653204888</c:v>
                </c:pt>
                <c:pt idx="1247">
                  <c:v>18.788766797681379</c:v>
                </c:pt>
                <c:pt idx="1248">
                  <c:v>18.793731037528971</c:v>
                </c:pt>
                <c:pt idx="1249">
                  <c:v>18.798163780789885</c:v>
                </c:pt>
                <c:pt idx="1250">
                  <c:v>18.802059531249881</c:v>
                </c:pt>
                <c:pt idx="1251">
                  <c:v>18.805412767234287</c:v>
                </c:pt>
                <c:pt idx="1252">
                  <c:v>18.808217941562077</c:v>
                </c:pt>
                <c:pt idx="1253">
                  <c:v>18.810469481496419</c:v>
                </c:pt>
                <c:pt idx="1254">
                  <c:v>18.812161788700205</c:v>
                </c:pt>
                <c:pt idx="1255">
                  <c:v>18.813289239185586</c:v>
                </c:pt>
                <c:pt idx="1256">
                  <c:v>18.8138461832662</c:v>
                </c:pt>
                <c:pt idx="1257">
                  <c:v>18.813826945511501</c:v>
                </c:pt>
                <c:pt idx="1258">
                  <c:v>18.81322582469663</c:v>
                </c:pt>
                <c:pt idx="1259">
                  <c:v>18.812037093758601</c:v>
                </c:pt>
                <c:pt idx="1260">
                  <c:v>18.810254999744615</c:v>
                </c:pt>
                <c:pt idx="1261">
                  <c:v>18.807873763766914</c:v>
                </c:pt>
                <c:pt idx="1262">
                  <c:v>18.804887580954301</c:v>
                </c:pt>
                <c:pt idx="1263">
                  <c:v>18.801290620403201</c:v>
                </c:pt>
                <c:pt idx="1264">
                  <c:v>18.7970770251336</c:v>
                </c:pt>
                <c:pt idx="1265">
                  <c:v>18.792240912038089</c:v>
                </c:pt>
                <c:pt idx="1266">
                  <c:v>18.786776371835973</c:v>
                </c:pt>
                <c:pt idx="1267">
                  <c:v>18.7806774690245</c:v>
                </c:pt>
                <c:pt idx="1268">
                  <c:v>18.773938241831381</c:v>
                </c:pt>
                <c:pt idx="1269">
                  <c:v>18.766552702168379</c:v>
                </c:pt>
                <c:pt idx="1270">
                  <c:v>18.758514835583579</c:v>
                </c:pt>
                <c:pt idx="1271">
                  <c:v>18.749818601211501</c:v>
                </c:pt>
                <c:pt idx="1272">
                  <c:v>18.74045793172748</c:v>
                </c:pt>
                <c:pt idx="1273">
                  <c:v>18.730426733300181</c:v>
                </c:pt>
                <c:pt idx="1274">
                  <c:v>18.719718885542587</c:v>
                </c:pt>
                <c:pt idx="1275">
                  <c:v>18.708328241466489</c:v>
                </c:pt>
                <c:pt idx="1276">
                  <c:v>18.696248627432105</c:v>
                </c:pt>
                <c:pt idx="1277">
                  <c:v>18.683473843102487</c:v>
                </c:pt>
                <c:pt idx="1278">
                  <c:v>18.669997661394419</c:v>
                </c:pt>
                <c:pt idx="1279">
                  <c:v>18.655813828433299</c:v>
                </c:pt>
                <c:pt idx="1280">
                  <c:v>18.6409160635036</c:v>
                </c:pt>
                <c:pt idx="1281">
                  <c:v>18.625298058999999</c:v>
                </c:pt>
                <c:pt idx="1282">
                  <c:v>18.608953480382805</c:v>
                </c:pt>
                <c:pt idx="1283">
                  <c:v>18.591875966127414</c:v>
                </c:pt>
                <c:pt idx="1284">
                  <c:v>18.574059127679014</c:v>
                </c:pt>
                <c:pt idx="1285">
                  <c:v>18.555496549404499</c:v>
                </c:pt>
                <c:pt idx="1286">
                  <c:v>18.5361817885432</c:v>
                </c:pt>
                <c:pt idx="1287">
                  <c:v>18.516108375160599</c:v>
                </c:pt>
                <c:pt idx="1288">
                  <c:v>18.495269812100979</c:v>
                </c:pt>
                <c:pt idx="1289">
                  <c:v>18.473659574938779</c:v>
                </c:pt>
                <c:pt idx="1290">
                  <c:v>18.451271111932705</c:v>
                </c:pt>
                <c:pt idx="1291">
                  <c:v>18.428097843975166</c:v>
                </c:pt>
                <c:pt idx="1292">
                  <c:v>18.404133164547787</c:v>
                </c:pt>
                <c:pt idx="1293">
                  <c:v>18.379370439670399</c:v>
                </c:pt>
                <c:pt idx="1294">
                  <c:v>18.353803007858527</c:v>
                </c:pt>
                <c:pt idx="1295">
                  <c:v>18.327424180069688</c:v>
                </c:pt>
                <c:pt idx="1296">
                  <c:v>18.30022723966098</c:v>
                </c:pt>
                <c:pt idx="1297">
                  <c:v>18.272205442336986</c:v>
                </c:pt>
                <c:pt idx="1298">
                  <c:v>18.24335201610538</c:v>
                </c:pt>
                <c:pt idx="1299">
                  <c:v>18.213660161228614</c:v>
                </c:pt>
                <c:pt idx="1300">
                  <c:v>18.183123050176189</c:v>
                </c:pt>
                <c:pt idx="1301">
                  <c:v>18.151733827575285</c:v>
                </c:pt>
                <c:pt idx="1302">
                  <c:v>18.119485610165899</c:v>
                </c:pt>
                <c:pt idx="1303">
                  <c:v>18.0863714867506</c:v>
                </c:pt>
                <c:pt idx="1304">
                  <c:v>18.052384518150188</c:v>
                </c:pt>
                <c:pt idx="1305">
                  <c:v>18.017517737152598</c:v>
                </c:pt>
                <c:pt idx="1306">
                  <c:v>17.981764148467789</c:v>
                </c:pt>
                <c:pt idx="1307">
                  <c:v>17.945116728677586</c:v>
                </c:pt>
                <c:pt idx="1308">
                  <c:v>17.907568426190615</c:v>
                </c:pt>
                <c:pt idx="1309">
                  <c:v>17.869112161193588</c:v>
                </c:pt>
                <c:pt idx="1310">
                  <c:v>17.829740825604802</c:v>
                </c:pt>
                <c:pt idx="1311">
                  <c:v>17.789447283022866</c:v>
                </c:pt>
                <c:pt idx="1312">
                  <c:v>17.748224368683381</c:v>
                </c:pt>
                <c:pt idx="1313">
                  <c:v>17.706064889409799</c:v>
                </c:pt>
                <c:pt idx="1314">
                  <c:v>17.662961623563888</c:v>
                </c:pt>
                <c:pt idx="1315">
                  <c:v>17.618907321002123</c:v>
                </c:pt>
                <c:pt idx="1316">
                  <c:v>17.573894703023701</c:v>
                </c:pt>
                <c:pt idx="1317">
                  <c:v>17.5279164623255</c:v>
                </c:pt>
                <c:pt idx="1318">
                  <c:v>17.4809652629549</c:v>
                </c:pt>
                <c:pt idx="1319">
                  <c:v>17.433033740259187</c:v>
                </c:pt>
                <c:pt idx="1320">
                  <c:v>17.384114500842287</c:v>
                </c:pt>
                <c:pt idx="1321">
                  <c:v>17.334200122512527</c:v>
                </c:pt>
                <c:pt idx="1322">
                  <c:v>17.283283154237889</c:v>
                </c:pt>
                <c:pt idx="1323">
                  <c:v>17.231356116098627</c:v>
                </c:pt>
                <c:pt idx="1324">
                  <c:v>17.178411499237001</c:v>
                </c:pt>
                <c:pt idx="1325">
                  <c:v>17.124441765813213</c:v>
                </c:pt>
                <c:pt idx="1326">
                  <c:v>17.069439348954489</c:v>
                </c:pt>
                <c:pt idx="1327">
                  <c:v>17.013396652709186</c:v>
                </c:pt>
                <c:pt idx="1328">
                  <c:v>16.956306051999686</c:v>
                </c:pt>
                <c:pt idx="1329">
                  <c:v>16.898159892572277</c:v>
                </c:pt>
                <c:pt idx="1330">
                  <c:v>16.838950490953714</c:v>
                </c:pt>
                <c:pt idx="1331">
                  <c:v>16.7786701343984</c:v>
                </c:pt>
                <c:pt idx="1332">
                  <c:v>16.717311080844105</c:v>
                </c:pt>
                <c:pt idx="1333">
                  <c:v>16.654865558865719</c:v>
                </c:pt>
                <c:pt idx="1334">
                  <c:v>16.591325767622813</c:v>
                </c:pt>
                <c:pt idx="1335">
                  <c:v>16.526683876816588</c:v>
                </c:pt>
                <c:pt idx="1336">
                  <c:v>16.460932026639181</c:v>
                </c:pt>
                <c:pt idx="1337">
                  <c:v>16.394062327727401</c:v>
                </c:pt>
                <c:pt idx="1338">
                  <c:v>16.326066861116399</c:v>
                </c:pt>
                <c:pt idx="1339">
                  <c:v>16.256937678189189</c:v>
                </c:pt>
                <c:pt idx="1340">
                  <c:v>16.186666800630586</c:v>
                </c:pt>
                <c:pt idx="1341">
                  <c:v>16.115246220380602</c:v>
                </c:pt>
                <c:pt idx="1342">
                  <c:v>16.04266789958298</c:v>
                </c:pt>
                <c:pt idx="1343">
                  <c:v>15.968923770543901</c:v>
                </c:pt>
                <c:pt idx="1344">
                  <c:v>15.894005735677204</c:v>
                </c:pt>
                <c:pt idx="1345">
                  <c:v>15.817905667463499</c:v>
                </c:pt>
                <c:pt idx="1346">
                  <c:v>15.740615408396698</c:v>
                </c:pt>
                <c:pt idx="1347">
                  <c:v>15.6621267709391</c:v>
                </c:pt>
                <c:pt idx="1348">
                  <c:v>15.582431537475411</c:v>
                </c:pt>
                <c:pt idx="1349">
                  <c:v>15.501521460262392</c:v>
                </c:pt>
                <c:pt idx="1350">
                  <c:v>15.4193882613821</c:v>
                </c:pt>
                <c:pt idx="1351">
                  <c:v>15.336023632694499</c:v>
                </c:pt>
                <c:pt idx="1352">
                  <c:v>15.251419235788108</c:v>
                </c:pt>
                <c:pt idx="1353">
                  <c:v>15.165566701936907</c:v>
                </c:pt>
                <c:pt idx="1354">
                  <c:v>15.078457632047806</c:v>
                </c:pt>
                <c:pt idx="1355">
                  <c:v>14.990083596615907</c:v>
                </c:pt>
                <c:pt idx="1356">
                  <c:v>14.900436135675111</c:v>
                </c:pt>
                <c:pt idx="1357">
                  <c:v>14.809506758750008</c:v>
                </c:pt>
                <c:pt idx="1358">
                  <c:v>14.717286944812701</c:v>
                </c:pt>
                <c:pt idx="1359">
                  <c:v>14.623768142230293</c:v>
                </c:pt>
                <c:pt idx="1360">
                  <c:v>14.528941768719191</c:v>
                </c:pt>
                <c:pt idx="1361">
                  <c:v>14.432799211296807</c:v>
                </c:pt>
                <c:pt idx="1362">
                  <c:v>14.3353318262338</c:v>
                </c:pt>
                <c:pt idx="1363">
                  <c:v>14.236530939009311</c:v>
                </c:pt>
                <c:pt idx="1364">
                  <c:v>14.1363878442597</c:v>
                </c:pt>
                <c:pt idx="1365">
                  <c:v>14.034893805732001</c:v>
                </c:pt>
                <c:pt idx="1366">
                  <c:v>13.932040056237208</c:v>
                </c:pt>
                <c:pt idx="1367">
                  <c:v>13.8278177976003</c:v>
                </c:pt>
                <c:pt idx="1368">
                  <c:v>13.722218200617201</c:v>
                </c:pt>
                <c:pt idx="1369">
                  <c:v>13.6152324050028</c:v>
                </c:pt>
                <c:pt idx="1370">
                  <c:v>13.506851519344307</c:v>
                </c:pt>
                <c:pt idx="1371">
                  <c:v>13.3970666210544</c:v>
                </c:pt>
                <c:pt idx="1372">
                  <c:v>13.285868756323399</c:v>
                </c:pt>
                <c:pt idx="1373">
                  <c:v>13.173248940071998</c:v>
                </c:pt>
                <c:pt idx="1374">
                  <c:v>13.0591981559038</c:v>
                </c:pt>
                <c:pt idx="1375">
                  <c:v>12.9437073560551</c:v>
                </c:pt>
                <c:pt idx="1376">
                  <c:v>12.826767461350192</c:v>
                </c:pt>
                <c:pt idx="1377">
                  <c:v>12.708369361152785</c:v>
                </c:pt>
                <c:pt idx="1378">
                  <c:v>12.5885039133184</c:v>
                </c:pt>
                <c:pt idx="1379">
                  <c:v>12.4671619441482</c:v>
                </c:pt>
                <c:pt idx="1380">
                  <c:v>12.3443342483375</c:v>
                </c:pt>
                <c:pt idx="1381">
                  <c:v>12.220011588930998</c:v>
                </c:pt>
                <c:pt idx="1382">
                  <c:v>12.0941846972755</c:v>
                </c:pt>
                <c:pt idx="1383">
                  <c:v>11.966844272971011</c:v>
                </c:pt>
                <c:pt idx="1384">
                  <c:v>11.837980983824</c:v>
                </c:pt>
                <c:pt idx="1385">
                  <c:v>11.707585465799101</c:v>
                </c:pt>
                <c:pt idx="1386">
                  <c:v>11.5756483229718</c:v>
                </c:pt>
                <c:pt idx="1387">
                  <c:v>11.442160127478701</c:v>
                </c:pt>
                <c:pt idx="1388">
                  <c:v>11.3071114194753</c:v>
                </c:pt>
                <c:pt idx="1389">
                  <c:v>11.170492707084007</c:v>
                </c:pt>
                <c:pt idx="1390">
                  <c:v>11.032294466345602</c:v>
                </c:pt>
                <c:pt idx="1391">
                  <c:v>10.8925071411751</c:v>
                </c:pt>
                <c:pt idx="1392">
                  <c:v>10.751121143311689</c:v>
                </c:pt>
                <c:pt idx="1393">
                  <c:v>10.608126852272799</c:v>
                </c:pt>
                <c:pt idx="1394">
                  <c:v>10.463514615306414</c:v>
                </c:pt>
                <c:pt idx="1395">
                  <c:v>10.317274747340001</c:v>
                </c:pt>
                <c:pt idx="1396">
                  <c:v>10.169397530937102</c:v>
                </c:pt>
                <c:pt idx="1397">
                  <c:v>10.019873216247907</c:v>
                </c:pt>
                <c:pt idx="1398">
                  <c:v>9.8686920209617792</c:v>
                </c:pt>
                <c:pt idx="1399">
                  <c:v>9.7158441302600895</c:v>
                </c:pt>
                <c:pt idx="1400">
                  <c:v>9.5613196967681304</c:v>
                </c:pt>
                <c:pt idx="1401">
                  <c:v>9.4051088405072178</c:v>
                </c:pt>
                <c:pt idx="1402">
                  <c:v>9.2472016488458593</c:v>
                </c:pt>
                <c:pt idx="1403">
                  <c:v>9.0875881764566095</c:v>
                </c:pt>
                <c:pt idx="1404">
                  <c:v>8.9262584452646188</c:v>
                </c:pt>
                <c:pt idx="1405">
                  <c:v>8.7632024443993259</c:v>
                </c:pt>
                <c:pt idx="1406">
                  <c:v>8.598410130149249</c:v>
                </c:pt>
                <c:pt idx="1407">
                  <c:v>8.4318714259139256</c:v>
                </c:pt>
                <c:pt idx="1408">
                  <c:v>8.2635762221551197</c:v>
                </c:pt>
                <c:pt idx="1409">
                  <c:v>8.0935143763509476</c:v>
                </c:pt>
                <c:pt idx="1410">
                  <c:v>7.9216757129466924</c:v>
                </c:pt>
                <c:pt idx="1411">
                  <c:v>7.74805002330731</c:v>
                </c:pt>
                <c:pt idx="1412">
                  <c:v>7.5726270656691135</c:v>
                </c:pt>
                <c:pt idx="1413">
                  <c:v>7.3953965650959459</c:v>
                </c:pt>
                <c:pt idx="1414">
                  <c:v>7.21634821342795</c:v>
                </c:pt>
                <c:pt idx="1415">
                  <c:v>7.0354716692333303</c:v>
                </c:pt>
                <c:pt idx="1416">
                  <c:v>6.8527565577632537</c:v>
                </c:pt>
                <c:pt idx="1417">
                  <c:v>6.6681924709028895</c:v>
                </c:pt>
                <c:pt idx="1418">
                  <c:v>6.4817689671243661</c:v>
                </c:pt>
                <c:pt idx="1419">
                  <c:v>6.2934755714393065</c:v>
                </c:pt>
                <c:pt idx="1420">
                  <c:v>6.1033017753501504</c:v>
                </c:pt>
                <c:pt idx="1421">
                  <c:v>5.9112370368032403</c:v>
                </c:pt>
                <c:pt idx="1422">
                  <c:v>5.7172707801392724</c:v>
                </c:pt>
                <c:pt idx="1423">
                  <c:v>5.5213923960509703</c:v>
                </c:pt>
                <c:pt idx="1424">
                  <c:v>5.3235912415303295</c:v>
                </c:pt>
                <c:pt idx="1425">
                  <c:v>5.1238566398216285</c:v>
                </c:pt>
                <c:pt idx="1426">
                  <c:v>4.9221778803761085</c:v>
                </c:pt>
                <c:pt idx="1427">
                  <c:v>4.7185442188010764</c:v>
                </c:pt>
                <c:pt idx="1428">
                  <c:v>4.5129448768169622</c:v>
                </c:pt>
                <c:pt idx="1429">
                  <c:v>4.3053690422062001</c:v>
                </c:pt>
                <c:pt idx="1430">
                  <c:v>4.0958058687649448</c:v>
                </c:pt>
                <c:pt idx="1431">
                  <c:v>3.88424447625738</c:v>
                </c:pt>
                <c:pt idx="1432">
                  <c:v>3.6706739503682981</c:v>
                </c:pt>
                <c:pt idx="1433">
                  <c:v>3.4550833426539702</c:v>
                </c:pt>
                <c:pt idx="1434">
                  <c:v>3.2374616704962</c:v>
                </c:pt>
                <c:pt idx="1435">
                  <c:v>3.0177979170536902</c:v>
                </c:pt>
                <c:pt idx="1436">
                  <c:v>2.7960810312124118</c:v>
                </c:pt>
                <c:pt idx="1437">
                  <c:v>2.5722999275423399</c:v>
                </c:pt>
                <c:pt idx="1438">
                  <c:v>2.3464434862468369</c:v>
                </c:pt>
                <c:pt idx="1439">
                  <c:v>2.1185005531162702</c:v>
                </c:pt>
              </c:numCache>
            </c:numRef>
          </c:yVal>
        </c:ser>
        <c:axId val="171717760"/>
        <c:axId val="171719296"/>
      </c:scatterChart>
      <c:valAx>
        <c:axId val="171717760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719296"/>
        <c:crosses val="autoZero"/>
        <c:crossBetween val="midCat"/>
      </c:valAx>
      <c:valAx>
        <c:axId val="171719296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7177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IN"/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b="1"/>
              <a:t>MONDAY</a:t>
            </a:r>
            <a:r>
              <a:rPr b="1" baseline="0"/>
              <a:t> CHART</a:t>
            </a:r>
            <a:endParaRPr b="1"/>
          </a:p>
        </c:rich>
      </c:tx>
      <c:spPr>
        <a:noFill/>
        <a:ln>
          <a:noFill/>
        </a:ln>
        <a:effectLst/>
      </c:spPr>
    </c:title>
    <c:plotArea>
      <c:layout/>
      <c:scatterChart>
        <c:scatterStyle val="lineMarker"/>
        <c:ser>
          <c:idx val="0"/>
          <c:order val="0"/>
          <c:tx>
            <c:strRef>
              <c:f>'2 - Monday Info'!$B$1</c:f>
              <c:strCache>
                <c:ptCount val="1"/>
                <c:pt idx="0">
                  <c:v>04-04-2016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'2 - Monday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'2 - Monday Info'!$B$2:$B$1441</c:f>
              <c:numCache>
                <c:formatCode>General</c:formatCode>
                <c:ptCount val="1440"/>
                <c:pt idx="0">
                  <c:v>10.706300000000001</c:v>
                </c:pt>
                <c:pt idx="1">
                  <c:v>10.488829347699101</c:v>
                </c:pt>
                <c:pt idx="2">
                  <c:v>10.273680165315399</c:v>
                </c:pt>
                <c:pt idx="3">
                  <c:v>10.060839246376107</c:v>
                </c:pt>
                <c:pt idx="4">
                  <c:v>9.8502934266913194</c:v>
                </c:pt>
                <c:pt idx="5">
                  <c:v>9.642029584293919</c:v>
                </c:pt>
                <c:pt idx="6">
                  <c:v>9.4360346393794092</c:v>
                </c:pt>
                <c:pt idx="7">
                  <c:v>9.2322955542453506</c:v>
                </c:pt>
                <c:pt idx="8">
                  <c:v>9.0307993332311707</c:v>
                </c:pt>
                <c:pt idx="9">
                  <c:v>8.8315330226577604</c:v>
                </c:pt>
                <c:pt idx="10">
                  <c:v>8.6344837107671779</c:v>
                </c:pt>
                <c:pt idx="11">
                  <c:v>8.439638527662348</c:v>
                </c:pt>
                <c:pt idx="12">
                  <c:v>8.2469846452466626</c:v>
                </c:pt>
                <c:pt idx="13">
                  <c:v>8.0565092771637943</c:v>
                </c:pt>
                <c:pt idx="14">
                  <c:v>7.8681996787371569</c:v>
                </c:pt>
                <c:pt idx="15">
                  <c:v>7.6820431469098303</c:v>
                </c:pt>
                <c:pt idx="16">
                  <c:v>7.4980270201840504</c:v>
                </c:pt>
                <c:pt idx="17">
                  <c:v>7.3161386785609261</c:v>
                </c:pt>
                <c:pt idx="18">
                  <c:v>7.1363655434801814</c:v>
                </c:pt>
                <c:pt idx="19">
                  <c:v>6.9586950777597201</c:v>
                </c:pt>
                <c:pt idx="20">
                  <c:v>6.7831147855354201</c:v>
                </c:pt>
                <c:pt idx="21">
                  <c:v>6.6096122122007097</c:v>
                </c:pt>
                <c:pt idx="22">
                  <c:v>6.4381749443462875</c:v>
                </c:pt>
                <c:pt idx="23">
                  <c:v>6.2687906096997885</c:v>
                </c:pt>
                <c:pt idx="24">
                  <c:v>6.1014468770654648</c:v>
                </c:pt>
                <c:pt idx="25">
                  <c:v>5.9361314562638734</c:v>
                </c:pt>
                <c:pt idx="26">
                  <c:v>5.77283209807148</c:v>
                </c:pt>
                <c:pt idx="27">
                  <c:v>5.6115365941604365</c:v>
                </c:pt>
                <c:pt idx="28">
                  <c:v>5.4522327770381898</c:v>
                </c:pt>
                <c:pt idx="29">
                  <c:v>5.2949085199871568</c:v>
                </c:pt>
                <c:pt idx="30">
                  <c:v>5.1395517370044397</c:v>
                </c:pt>
                <c:pt idx="31">
                  <c:v>4.9861503827414504</c:v>
                </c:pt>
                <c:pt idx="32">
                  <c:v>4.8346924524436137</c:v>
                </c:pt>
                <c:pt idx="33">
                  <c:v>4.6851659818900497</c:v>
                </c:pt>
                <c:pt idx="34">
                  <c:v>4.5375590473332297</c:v>
                </c:pt>
                <c:pt idx="35">
                  <c:v>4.3918597654386637</c:v>
                </c:pt>
                <c:pt idx="36">
                  <c:v>4.2480562932245434</c:v>
                </c:pt>
                <c:pt idx="37">
                  <c:v>4.1061368280014525</c:v>
                </c:pt>
                <c:pt idx="38">
                  <c:v>3.96608960731206</c:v>
                </c:pt>
                <c:pt idx="39">
                  <c:v>3.8279029088707301</c:v>
                </c:pt>
                <c:pt idx="40">
                  <c:v>3.691565050503248</c:v>
                </c:pt>
                <c:pt idx="41">
                  <c:v>3.55706439008646</c:v>
                </c:pt>
                <c:pt idx="42">
                  <c:v>3.4243893254879918</c:v>
                </c:pt>
                <c:pt idx="43">
                  <c:v>3.2935282945058701</c:v>
                </c:pt>
                <c:pt idx="44">
                  <c:v>3.16446977480825</c:v>
                </c:pt>
                <c:pt idx="45">
                  <c:v>3.0372022838730479</c:v>
                </c:pt>
                <c:pt idx="46">
                  <c:v>2.9117143789276518</c:v>
                </c:pt>
                <c:pt idx="47">
                  <c:v>2.7879946568885341</c:v>
                </c:pt>
                <c:pt idx="48">
                  <c:v>2.6660317543010126</c:v>
                </c:pt>
                <c:pt idx="49">
                  <c:v>2.5458143472788599</c:v>
                </c:pt>
                <c:pt idx="50">
                  <c:v>2.427331151443993</c:v>
                </c:pt>
                <c:pt idx="51">
                  <c:v>2.3105709218661787</c:v>
                </c:pt>
                <c:pt idx="52">
                  <c:v>2.19552245300265</c:v>
                </c:pt>
                <c:pt idx="53">
                  <c:v>2.0821745786378418</c:v>
                </c:pt>
                <c:pt idx="54">
                  <c:v>1.9705161718230217</c:v>
                </c:pt>
                <c:pt idx="55">
                  <c:v>1.8605361448159801</c:v>
                </c:pt>
                <c:pt idx="56">
                  <c:v>1.75222344902071</c:v>
                </c:pt>
                <c:pt idx="57">
                  <c:v>1.6455670749270801</c:v>
                </c:pt>
                <c:pt idx="58">
                  <c:v>1.5405560520504891</c:v>
                </c:pt>
                <c:pt idx="59">
                  <c:v>1.4371794488715699</c:v>
                </c:pt>
                <c:pt idx="60">
                  <c:v>1.3354263727758491</c:v>
                </c:pt>
                <c:pt idx="61">
                  <c:v>1.2352859699934209</c:v>
                </c:pt>
                <c:pt idx="62">
                  <c:v>1.136747425538631</c:v>
                </c:pt>
                <c:pt idx="63">
                  <c:v>1.0397999631497399</c:v>
                </c:pt>
                <c:pt idx="64">
                  <c:v>0.94443284522858795</c:v>
                </c:pt>
                <c:pt idx="65">
                  <c:v>0.85063537278030144</c:v>
                </c:pt>
                <c:pt idx="66">
                  <c:v>0.75839688535294159</c:v>
                </c:pt>
                <c:pt idx="67">
                  <c:v>0.66770676097719095</c:v>
                </c:pt>
                <c:pt idx="68">
                  <c:v>0.57855441610602243</c:v>
                </c:pt>
                <c:pt idx="69">
                  <c:v>0.49092930555437236</c:v>
                </c:pt>
                <c:pt idx="70">
                  <c:v>0.40482092243881923</c:v>
                </c:pt>
                <c:pt idx="71">
                  <c:v>0.32021879811725651</c:v>
                </c:pt>
                <c:pt idx="72">
                  <c:v>0.23711250212857088</c:v>
                </c:pt>
                <c:pt idx="73">
                  <c:v>0.15549164213231126</c:v>
                </c:pt>
                <c:pt idx="74">
                  <c:v>7.5345863848362102E-2</c:v>
                </c:pt>
                <c:pt idx="75">
                  <c:v>-3.3351490033748281E-3</c:v>
                </c:pt>
                <c:pt idx="76">
                  <c:v>-8.0561674763311303E-2</c:v>
                </c:pt>
                <c:pt idx="77">
                  <c:v>-0.15634395389249336</c:v>
                </c:pt>
                <c:pt idx="78">
                  <c:v>-0.23069218903293412</c:v>
                </c:pt>
                <c:pt idx="79">
                  <c:v>-0.30361654506793223</c:v>
                </c:pt>
                <c:pt idx="80">
                  <c:v>-0.37512714918240236</c:v>
                </c:pt>
                <c:pt idx="81">
                  <c:v>-0.44523409092319671</c:v>
                </c:pt>
                <c:pt idx="82">
                  <c:v>-0.51394742225943846</c:v>
                </c:pt>
                <c:pt idx="83">
                  <c:v>-0.5812771576428255</c:v>
                </c:pt>
                <c:pt idx="84">
                  <c:v>-0.64723327406799303</c:v>
                </c:pt>
                <c:pt idx="85">
                  <c:v>-0.71182571113279658</c:v>
                </c:pt>
                <c:pt idx="86">
                  <c:v>-0.77506437109866799</c:v>
                </c:pt>
                <c:pt idx="87">
                  <c:v>-0.836959118950938</c:v>
                </c:pt>
                <c:pt idx="88">
                  <c:v>-0.89751978245913999</c:v>
                </c:pt>
                <c:pt idx="89">
                  <c:v>-0.95675615223736199</c:v>
                </c:pt>
                <c:pt idx="90">
                  <c:v>-1.0146779818045601</c:v>
                </c:pt>
                <c:pt idx="91">
                  <c:v>-1.071294987644869</c:v>
                </c:pt>
                <c:pt idx="92">
                  <c:v>-1.12661684926796</c:v>
                </c:pt>
                <c:pt idx="93">
                  <c:v>-1.18065320926936</c:v>
                </c:pt>
                <c:pt idx="94">
                  <c:v>-1.2334136733907199</c:v>
                </c:pt>
                <c:pt idx="95">
                  <c:v>-1.2849078105802401</c:v>
                </c:pt>
                <c:pt idx="96">
                  <c:v>-1.3351451530528999</c:v>
                </c:pt>
                <c:pt idx="97">
                  <c:v>-1.3841351963508701</c:v>
                </c:pt>
                <c:pt idx="98">
                  <c:v>-1.43188739940374</c:v>
                </c:pt>
                <c:pt idx="99">
                  <c:v>-1.4784111845889301</c:v>
                </c:pt>
                <c:pt idx="100">
                  <c:v>-1.52371593779199</c:v>
                </c:pt>
                <c:pt idx="101">
                  <c:v>-1.5678110084668999</c:v>
                </c:pt>
                <c:pt idx="102">
                  <c:v>-1.6107057096964201</c:v>
                </c:pt>
                <c:pt idx="103">
                  <c:v>-1.6524093182524098</c:v>
                </c:pt>
                <c:pt idx="104">
                  <c:v>-1.6929310746561401</c:v>
                </c:pt>
                <c:pt idx="105">
                  <c:v>-1.7322801832386701</c:v>
                </c:pt>
                <c:pt idx="106">
                  <c:v>-1.7704658122010899</c:v>
                </c:pt>
                <c:pt idx="107">
                  <c:v>-1.8074970936749191</c:v>
                </c:pt>
                <c:pt idx="108">
                  <c:v>-1.8433831237823901</c:v>
                </c:pt>
                <c:pt idx="109">
                  <c:v>-1.8781329626968117</c:v>
                </c:pt>
                <c:pt idx="110">
                  <c:v>-1.9117556347028308</c:v>
                </c:pt>
                <c:pt idx="111">
                  <c:v>-1.9442601282568317</c:v>
                </c:pt>
                <c:pt idx="112">
                  <c:v>-1.9756553960472101</c:v>
                </c:pt>
                <c:pt idx="113">
                  <c:v>-2.0059503550547197</c:v>
                </c:pt>
                <c:pt idx="114">
                  <c:v>-2.0351538866127901</c:v>
                </c:pt>
                <c:pt idx="115">
                  <c:v>-2.0632748364678699</c:v>
                </c:pt>
                <c:pt idx="116">
                  <c:v>-2.0903220148397281</c:v>
                </c:pt>
                <c:pt idx="117">
                  <c:v>-2.1163041964817797</c:v>
                </c:pt>
                <c:pt idx="118">
                  <c:v>-2.1412301207414401</c:v>
                </c:pt>
                <c:pt idx="119">
                  <c:v>-2.16510849162042</c:v>
                </c:pt>
                <c:pt idx="120">
                  <c:v>-2.1879479778350719</c:v>
                </c:pt>
                <c:pt idx="121">
                  <c:v>-2.2097572128766818</c:v>
                </c:pt>
                <c:pt idx="122">
                  <c:v>-2.23054479507184</c:v>
                </c:pt>
                <c:pt idx="123">
                  <c:v>-2.2503192876427618</c:v>
                </c:pt>
                <c:pt idx="124">
                  <c:v>-2.269089218767562</c:v>
                </c:pt>
                <c:pt idx="125">
                  <c:v>-2.2868630816406199</c:v>
                </c:pt>
                <c:pt idx="126">
                  <c:v>-2.3036493345329281</c:v>
                </c:pt>
                <c:pt idx="127">
                  <c:v>-2.3194564008523582</c:v>
                </c:pt>
                <c:pt idx="128">
                  <c:v>-2.334292669204038</c:v>
                </c:pt>
                <c:pt idx="129">
                  <c:v>-2.3481664934506581</c:v>
                </c:pt>
                <c:pt idx="130">
                  <c:v>-2.36108619277277</c:v>
                </c:pt>
                <c:pt idx="131">
                  <c:v>-2.3730600517291598</c:v>
                </c:pt>
                <c:pt idx="132">
                  <c:v>-2.3840963203171501</c:v>
                </c:pt>
                <c:pt idx="133">
                  <c:v>-2.3942032140329199</c:v>
                </c:pt>
                <c:pt idx="134">
                  <c:v>-2.4033889139318481</c:v>
                </c:pt>
                <c:pt idx="135">
                  <c:v>-2.4116615666888084</c:v>
                </c:pt>
                <c:pt idx="136">
                  <c:v>-2.4190292846585382</c:v>
                </c:pt>
                <c:pt idx="137">
                  <c:v>-2.4255001459359202</c:v>
                </c:pt>
                <c:pt idx="138">
                  <c:v>-2.4310821944163381</c:v>
                </c:pt>
                <c:pt idx="139">
                  <c:v>-2.4357834398559781</c:v>
                </c:pt>
                <c:pt idx="140">
                  <c:v>-2.4396118579322099</c:v>
                </c:pt>
                <c:pt idx="141">
                  <c:v>-2.4425753903037974</c:v>
                </c:pt>
                <c:pt idx="142">
                  <c:v>-2.4446819446713719</c:v>
                </c:pt>
                <c:pt idx="143">
                  <c:v>-2.44593939483762</c:v>
                </c:pt>
                <c:pt idx="144">
                  <c:v>-2.44635558076773</c:v>
                </c:pt>
                <c:pt idx="145">
                  <c:v>-2.44593830864962</c:v>
                </c:pt>
                <c:pt idx="146">
                  <c:v>-2.4446953509543001</c:v>
                </c:pt>
                <c:pt idx="147">
                  <c:v>-2.44263444649622</c:v>
                </c:pt>
                <c:pt idx="148">
                  <c:v>-2.4397633004935684</c:v>
                </c:pt>
                <c:pt idx="149">
                  <c:v>-2.4360895846286175</c:v>
                </c:pt>
                <c:pt idx="150">
                  <c:v>-2.4316209371079993</c:v>
                </c:pt>
                <c:pt idx="151">
                  <c:v>-2.4263649627230999</c:v>
                </c:pt>
                <c:pt idx="152">
                  <c:v>-2.4203292329103321</c:v>
                </c:pt>
                <c:pt idx="153">
                  <c:v>-2.4135212858115018</c:v>
                </c:pt>
                <c:pt idx="154">
                  <c:v>-2.4059486263340975</c:v>
                </c:pt>
                <c:pt idx="155">
                  <c:v>-2.39761872621165</c:v>
                </c:pt>
                <c:pt idx="156">
                  <c:v>-2.3885390240639999</c:v>
                </c:pt>
                <c:pt idx="157">
                  <c:v>-2.3787169254577081</c:v>
                </c:pt>
                <c:pt idx="158">
                  <c:v>-2.368159802966312</c:v>
                </c:pt>
                <c:pt idx="159">
                  <c:v>-2.3568749962306574</c:v>
                </c:pt>
                <c:pt idx="160">
                  <c:v>-2.3448698120192781</c:v>
                </c:pt>
                <c:pt idx="161">
                  <c:v>-2.3321515242886663</c:v>
                </c:pt>
                <c:pt idx="162">
                  <c:v>-2.3187273742436081</c:v>
                </c:pt>
                <c:pt idx="163">
                  <c:v>-2.3046045703975317</c:v>
                </c:pt>
                <c:pt idx="164">
                  <c:v>-2.2897902886328141</c:v>
                </c:pt>
                <c:pt idx="165">
                  <c:v>-2.2742916722611017</c:v>
                </c:pt>
                <c:pt idx="166">
                  <c:v>-2.2581158320836301</c:v>
                </c:pt>
                <c:pt idx="167">
                  <c:v>-2.2412698464516212</c:v>
                </c:pt>
                <c:pt idx="168">
                  <c:v>-2.223760761326484</c:v>
                </c:pt>
                <c:pt idx="169">
                  <c:v>-2.2055955903402502</c:v>
                </c:pt>
                <c:pt idx="170">
                  <c:v>-2.1867813148558302</c:v>
                </c:pt>
                <c:pt idx="171">
                  <c:v>-2.1673248840274146</c:v>
                </c:pt>
                <c:pt idx="172">
                  <c:v>-2.1472332148606719</c:v>
                </c:pt>
                <c:pt idx="173">
                  <c:v>-2.1265131922731997</c:v>
                </c:pt>
                <c:pt idx="174">
                  <c:v>-2.1051716691548301</c:v>
                </c:pt>
                <c:pt idx="175">
                  <c:v>-2.0832154664278701</c:v>
                </c:pt>
                <c:pt idx="176">
                  <c:v>-2.06065137310752</c:v>
                </c:pt>
                <c:pt idx="177">
                  <c:v>-2.0374861463621499</c:v>
                </c:pt>
                <c:pt idx="178">
                  <c:v>-2.0137265115736498</c:v>
                </c:pt>
                <c:pt idx="179">
                  <c:v>-1.9893791623977208</c:v>
                </c:pt>
                <c:pt idx="180">
                  <c:v>-1.964450760824261</c:v>
                </c:pt>
                <c:pt idx="181">
                  <c:v>-1.9389479372376208</c:v>
                </c:pt>
                <c:pt idx="182">
                  <c:v>-1.91287729047698</c:v>
                </c:pt>
                <c:pt idx="183">
                  <c:v>-1.8862453878966501</c:v>
                </c:pt>
                <c:pt idx="184">
                  <c:v>-1.8590587654264001</c:v>
                </c:pt>
                <c:pt idx="185">
                  <c:v>-1.8313239276317901</c:v>
                </c:pt>
                <c:pt idx="186">
                  <c:v>-1.8030473477744891</c:v>
                </c:pt>
                <c:pt idx="187">
                  <c:v>-1.77423546787263</c:v>
                </c:pt>
                <c:pt idx="188">
                  <c:v>-1.744894698761059</c:v>
                </c:pt>
                <c:pt idx="189">
                  <c:v>-1.71503142015176</c:v>
                </c:pt>
                <c:pt idx="190">
                  <c:v>-1.6846519806941</c:v>
                </c:pt>
                <c:pt idx="191">
                  <c:v>-1.6537626980351889</c:v>
                </c:pt>
                <c:pt idx="192">
                  <c:v>-1.62236985888023</c:v>
                </c:pt>
                <c:pt idx="193">
                  <c:v>-1.59047971905279</c:v>
                </c:pt>
                <c:pt idx="194">
                  <c:v>-1.55809850355516</c:v>
                </c:pt>
                <c:pt idx="195">
                  <c:v>-1.52523240662867</c:v>
                </c:pt>
                <c:pt idx="196">
                  <c:v>-1.49188759181403</c:v>
                </c:pt>
                <c:pt idx="197">
                  <c:v>-1.4580701920116299</c:v>
                </c:pt>
                <c:pt idx="198">
                  <c:v>-1.4237863095418699</c:v>
                </c:pt>
                <c:pt idx="199">
                  <c:v>-1.3890420162055201</c:v>
                </c:pt>
                <c:pt idx="200">
                  <c:v>-1.3538433533439991</c:v>
                </c:pt>
                <c:pt idx="201">
                  <c:v>-1.3181963318997301</c:v>
                </c:pt>
                <c:pt idx="202">
                  <c:v>-1.28210693247644</c:v>
                </c:pt>
                <c:pt idx="203">
                  <c:v>-1.2455811053995298</c:v>
                </c:pt>
                <c:pt idx="204">
                  <c:v>-1.2086247707763498</c:v>
                </c:pt>
                <c:pt idx="205">
                  <c:v>-1.1712438185565501</c:v>
                </c:pt>
                <c:pt idx="206">
                  <c:v>-1.1334441085923999</c:v>
                </c:pt>
                <c:pt idx="207">
                  <c:v>-1.0952314706991391</c:v>
                </c:pt>
                <c:pt idx="208">
                  <c:v>-1.0566117047152501</c:v>
                </c:pt>
                <c:pt idx="209">
                  <c:v>-1.0175905805628298</c:v>
                </c:pt>
                <c:pt idx="210">
                  <c:v>-0.97817383830789773</c:v>
                </c:pt>
                <c:pt idx="211">
                  <c:v>-0.93836718822070841</c:v>
                </c:pt>
                <c:pt idx="212">
                  <c:v>-0.8981763108361166</c:v>
                </c:pt>
                <c:pt idx="213">
                  <c:v>-0.85760685701385975</c:v>
                </c:pt>
                <c:pt idx="214">
                  <c:v>-0.8166644479988997</c:v>
                </c:pt>
                <c:pt idx="215">
                  <c:v>-0.7753546754817614</c:v>
                </c:pt>
                <c:pt idx="216">
                  <c:v>-0.73368310165883144</c:v>
                </c:pt>
                <c:pt idx="217">
                  <c:v>-0.69165525929272442</c:v>
                </c:pt>
                <c:pt idx="218">
                  <c:v>-0.64927665177254701</c:v>
                </c:pt>
                <c:pt idx="219">
                  <c:v>-0.60655275317428803</c:v>
                </c:pt>
                <c:pt idx="220">
                  <c:v>-0.56348900832109305</c:v>
                </c:pt>
                <c:pt idx="221">
                  <c:v>-0.52009083284362845</c:v>
                </c:pt>
                <c:pt idx="222">
                  <c:v>-0.47636361324038023</c:v>
                </c:pt>
                <c:pt idx="223">
                  <c:v>-0.43231270693800145</c:v>
                </c:pt>
                <c:pt idx="224">
                  <c:v>-0.38794344235160422</c:v>
                </c:pt>
                <c:pt idx="225">
                  <c:v>-0.34326111894513078</c:v>
                </c:pt>
                <c:pt idx="226">
                  <c:v>-0.29827100729162997</c:v>
                </c:pt>
                <c:pt idx="227">
                  <c:v>-0.25297834913362921</c:v>
                </c:pt>
                <c:pt idx="228">
                  <c:v>-0.20738835744342513</c:v>
                </c:pt>
                <c:pt idx="229">
                  <c:v>-0.16150621648342411</c:v>
                </c:pt>
                <c:pt idx="230">
                  <c:v>-0.115337081866476</c:v>
                </c:pt>
                <c:pt idx="231">
                  <c:v>-6.8886080616168813E-2</c:v>
                </c:pt>
                <c:pt idx="232">
                  <c:v>-2.2158311227178318E-2</c:v>
                </c:pt>
                <c:pt idx="233">
                  <c:v>2.4841156274373336E-2</c:v>
                </c:pt>
                <c:pt idx="234">
                  <c:v>7.2107280270690993E-2</c:v>
                </c:pt>
                <c:pt idx="235">
                  <c:v>0.11963504749186506</c:v>
                </c:pt>
                <c:pt idx="236">
                  <c:v>0.16741947295563211</c:v>
                </c:pt>
                <c:pt idx="237">
                  <c:v>0.21545559990699312</c:v>
                </c:pt>
                <c:pt idx="238">
                  <c:v>0.26373849975795022</c:v>
                </c:pt>
                <c:pt idx="239">
                  <c:v>0.31226327202709497</c:v>
                </c:pt>
                <c:pt idx="240">
                  <c:v>0.36102504427936921</c:v>
                </c:pt>
                <c:pt idx="241">
                  <c:v>0.41001897206568044</c:v>
                </c:pt>
                <c:pt idx="242">
                  <c:v>0.459240238862623</c:v>
                </c:pt>
                <c:pt idx="243">
                  <c:v>0.50868405601208644</c:v>
                </c:pt>
                <c:pt idx="244">
                  <c:v>0.55834566266100072</c:v>
                </c:pt>
                <c:pt idx="245">
                  <c:v>0.60822032570097551</c:v>
                </c:pt>
                <c:pt idx="246">
                  <c:v>0.6583033397079856</c:v>
                </c:pt>
                <c:pt idx="247">
                  <c:v>0.708590026882015</c:v>
                </c:pt>
                <c:pt idx="248">
                  <c:v>0.75907573698679476</c:v>
                </c:pt>
                <c:pt idx="249">
                  <c:v>0.80975584728939676</c:v>
                </c:pt>
                <c:pt idx="250">
                  <c:v>0.8606257624999949</c:v>
                </c:pt>
                <c:pt idx="251">
                  <c:v>0.91168091471145296</c:v>
                </c:pt>
                <c:pt idx="252">
                  <c:v>0.96291676333907095</c:v>
                </c:pt>
                <c:pt idx="253">
                  <c:v>1.0143287950602098</c:v>
                </c:pt>
                <c:pt idx="254">
                  <c:v>1.0659125237540101</c:v>
                </c:pt>
                <c:pt idx="255">
                  <c:v>1.1176634904410199</c:v>
                </c:pt>
                <c:pt idx="256">
                  <c:v>1.16957726322291</c:v>
                </c:pt>
                <c:pt idx="257">
                  <c:v>1.2216494372221189</c:v>
                </c:pt>
                <c:pt idx="258">
                  <c:v>1.2738756345215401</c:v>
                </c:pt>
                <c:pt idx="259">
                  <c:v>1.3262515041042009</c:v>
                </c:pt>
                <c:pt idx="260">
                  <c:v>1.3787727217929309</c:v>
                </c:pt>
                <c:pt idx="261">
                  <c:v>1.431434990190019</c:v>
                </c:pt>
                <c:pt idx="262">
                  <c:v>1.4842340386169599</c:v>
                </c:pt>
                <c:pt idx="263">
                  <c:v>1.5371656230539998</c:v>
                </c:pt>
                <c:pt idx="264">
                  <c:v>1.5902255260799401</c:v>
                </c:pt>
                <c:pt idx="265">
                  <c:v>1.6434095568117308</c:v>
                </c:pt>
                <c:pt idx="266">
                  <c:v>1.6967135508442108</c:v>
                </c:pt>
                <c:pt idx="267">
                  <c:v>1.7501333701896891</c:v>
                </c:pt>
                <c:pt idx="268">
                  <c:v>1.803664903217699</c:v>
                </c:pt>
                <c:pt idx="269">
                  <c:v>1.8573040645946799</c:v>
                </c:pt>
                <c:pt idx="270">
                  <c:v>1.9110467952235799</c:v>
                </c:pt>
                <c:pt idx="271">
                  <c:v>1.9648890621835509</c:v>
                </c:pt>
                <c:pt idx="272">
                  <c:v>2.0188268586697</c:v>
                </c:pt>
                <c:pt idx="273">
                  <c:v>2.0728562039326781</c:v>
                </c:pt>
                <c:pt idx="274">
                  <c:v>2.1269731432183798</c:v>
                </c:pt>
                <c:pt idx="275">
                  <c:v>2.1811737477076147</c:v>
                </c:pt>
                <c:pt idx="276">
                  <c:v>2.235454114455798</c:v>
                </c:pt>
                <c:pt idx="277">
                  <c:v>2.2898103663326319</c:v>
                </c:pt>
                <c:pt idx="278">
                  <c:v>2.34423865196172</c:v>
                </c:pt>
                <c:pt idx="279">
                  <c:v>2.3987351456603201</c:v>
                </c:pt>
                <c:pt idx="280">
                  <c:v>2.4532960473789918</c:v>
                </c:pt>
                <c:pt idx="281">
                  <c:v>2.5079175826412325</c:v>
                </c:pt>
                <c:pt idx="282">
                  <c:v>2.5625960024831902</c:v>
                </c:pt>
                <c:pt idx="283">
                  <c:v>2.6173275833933518</c:v>
                </c:pt>
                <c:pt idx="284">
                  <c:v>2.6721086272521481</c:v>
                </c:pt>
                <c:pt idx="285">
                  <c:v>2.7269354612717498</c:v>
                </c:pt>
                <c:pt idx="286">
                  <c:v>2.7818044379356199</c:v>
                </c:pt>
                <c:pt idx="287">
                  <c:v>2.8367119349382266</c:v>
                </c:pt>
                <c:pt idx="288">
                  <c:v>2.8916543551247473</c:v>
                </c:pt>
                <c:pt idx="289">
                  <c:v>2.9466281264307463</c:v>
                </c:pt>
                <c:pt idx="290">
                  <c:v>3.0016297018217899</c:v>
                </c:pt>
                <c:pt idx="291">
                  <c:v>3.0566555592331661</c:v>
                </c:pt>
                <c:pt idx="292">
                  <c:v>3.1117022015095901</c:v>
                </c:pt>
                <c:pt idx="293">
                  <c:v>3.16676615634475</c:v>
                </c:pt>
                <c:pt idx="294">
                  <c:v>3.2218439762211797</c:v>
                </c:pt>
                <c:pt idx="295">
                  <c:v>3.2769322383497399</c:v>
                </c:pt>
                <c:pt idx="296">
                  <c:v>3.3320275446094598</c:v>
                </c:pt>
                <c:pt idx="297">
                  <c:v>3.3871265214870219</c:v>
                </c:pt>
                <c:pt idx="298">
                  <c:v>3.442225820016648</c:v>
                </c:pt>
                <c:pt idx="299">
                  <c:v>3.4973221157196197</c:v>
                </c:pt>
                <c:pt idx="300">
                  <c:v>3.5524121085439884</c:v>
                </c:pt>
                <c:pt idx="301">
                  <c:v>3.6074925228043018</c:v>
                </c:pt>
                <c:pt idx="302">
                  <c:v>3.6625601071212199</c:v>
                </c:pt>
                <c:pt idx="303">
                  <c:v>3.7176116343612398</c:v>
                </c:pt>
                <c:pt idx="304">
                  <c:v>3.7726439015762678</c:v>
                </c:pt>
                <c:pt idx="305">
                  <c:v>3.8276537299434787</c:v>
                </c:pt>
                <c:pt idx="306">
                  <c:v>3.8826379647047884</c:v>
                </c:pt>
                <c:pt idx="307">
                  <c:v>3.9375934751066302</c:v>
                </c:pt>
                <c:pt idx="308">
                  <c:v>3.9925171543396787</c:v>
                </c:pt>
                <c:pt idx="309">
                  <c:v>4.047405919478396</c:v>
                </c:pt>
                <c:pt idx="310">
                  <c:v>4.1022567114208099</c:v>
                </c:pt>
                <c:pt idx="311">
                  <c:v>4.1570664948281237</c:v>
                </c:pt>
                <c:pt idx="312">
                  <c:v>4.2118322580644563</c:v>
                </c:pt>
                <c:pt idx="313">
                  <c:v>4.2665510131364863</c:v>
                </c:pt>
                <c:pt idx="314">
                  <c:v>4.3212197956330671</c:v>
                </c:pt>
                <c:pt idx="315">
                  <c:v>4.3758356646649963</c:v>
                </c:pt>
                <c:pt idx="316">
                  <c:v>4.4303957028046481</c:v>
                </c:pt>
                <c:pt idx="317">
                  <c:v>4.4848970160255863</c:v>
                </c:pt>
                <c:pt idx="318">
                  <c:v>4.5393367336424335</c:v>
                </c:pt>
                <c:pt idx="319">
                  <c:v>4.5937120082502698</c:v>
                </c:pt>
                <c:pt idx="320">
                  <c:v>4.6480200156645735</c:v>
                </c:pt>
                <c:pt idx="321">
                  <c:v>4.7022579548606434</c:v>
                </c:pt>
                <c:pt idx="322">
                  <c:v>4.7564230479135237</c:v>
                </c:pt>
                <c:pt idx="323">
                  <c:v>4.8105125399374522</c:v>
                </c:pt>
                <c:pt idx="324">
                  <c:v>4.8645236990257859</c:v>
                </c:pt>
                <c:pt idx="325">
                  <c:v>4.9184538161903495</c:v>
                </c:pt>
                <c:pt idx="326">
                  <c:v>4.9723002053014413</c:v>
                </c:pt>
                <c:pt idx="327">
                  <c:v>5.0260602030272397</c:v>
                </c:pt>
                <c:pt idx="328">
                  <c:v>5.0797311687737023</c:v>
                </c:pt>
                <c:pt idx="329">
                  <c:v>5.1333104846240341</c:v>
                </c:pt>
                <c:pt idx="330">
                  <c:v>5.1867955552785396</c:v>
                </c:pt>
                <c:pt idx="331">
                  <c:v>5.2401838079941703</c:v>
                </c:pt>
                <c:pt idx="332">
                  <c:v>5.2934726925242837</c:v>
                </c:pt>
                <c:pt idx="333">
                  <c:v>5.3466596810582514</c:v>
                </c:pt>
                <c:pt idx="334">
                  <c:v>5.3997422681611402</c:v>
                </c:pt>
                <c:pt idx="335">
                  <c:v>5.4527179707134961</c:v>
                </c:pt>
                <c:pt idx="336">
                  <c:v>5.5055843278508458</c:v>
                </c:pt>
                <c:pt idx="337">
                  <c:v>5.5583389009035304</c:v>
                </c:pt>
                <c:pt idx="338">
                  <c:v>5.6109792733362358</c:v>
                </c:pt>
                <c:pt idx="339">
                  <c:v>5.6635030506878064</c:v>
                </c:pt>
                <c:pt idx="340">
                  <c:v>5.7159078605107858</c:v>
                </c:pt>
                <c:pt idx="341">
                  <c:v>5.7681913523112085</c:v>
                </c:pt>
                <c:pt idx="342">
                  <c:v>5.8203511974882396</c:v>
                </c:pt>
                <c:pt idx="343">
                  <c:v>5.8723850892737604</c:v>
                </c:pt>
                <c:pt idx="344">
                  <c:v>5.9242907426721914</c:v>
                </c:pt>
                <c:pt idx="345">
                  <c:v>5.976065894400044</c:v>
                </c:pt>
                <c:pt idx="346">
                  <c:v>6.0277083028256797</c:v>
                </c:pt>
                <c:pt idx="347">
                  <c:v>6.0792157479089095</c:v>
                </c:pt>
                <c:pt idx="348">
                  <c:v>6.1305860311407265</c:v>
                </c:pt>
                <c:pt idx="349">
                  <c:v>6.1818169754829562</c:v>
                </c:pt>
                <c:pt idx="350">
                  <c:v>6.2329064253079798</c:v>
                </c:pt>
                <c:pt idx="351">
                  <c:v>6.2838522463382764</c:v>
                </c:pt>
                <c:pt idx="352">
                  <c:v>6.3346523255862603</c:v>
                </c:pt>
                <c:pt idx="353">
                  <c:v>6.3853045712938385</c:v>
                </c:pt>
                <c:pt idx="354">
                  <c:v>6.4358069128721533</c:v>
                </c:pt>
                <c:pt idx="355">
                  <c:v>6.4861573008412199</c:v>
                </c:pt>
                <c:pt idx="356">
                  <c:v>6.536353706769626</c:v>
                </c:pt>
                <c:pt idx="357">
                  <c:v>6.5863941232141361</c:v>
                </c:pt>
                <c:pt idx="358">
                  <c:v>6.6362765636595196</c:v>
                </c:pt>
                <c:pt idx="359">
                  <c:v>6.6859990624580465</c:v>
                </c:pt>
                <c:pt idx="360">
                  <c:v>6.7355596747693101</c:v>
                </c:pt>
                <c:pt idx="361">
                  <c:v>6.7849564764997359</c:v>
                </c:pt>
                <c:pt idx="362">
                  <c:v>6.8341875642424759</c:v>
                </c:pt>
                <c:pt idx="363">
                  <c:v>6.8832510552168902</c:v>
                </c:pt>
                <c:pt idx="364">
                  <c:v>6.9321450872082497</c:v>
                </c:pt>
                <c:pt idx="365">
                  <c:v>6.9808678185076198</c:v>
                </c:pt>
                <c:pt idx="366">
                  <c:v>7.0294174278511701</c:v>
                </c:pt>
                <c:pt idx="367">
                  <c:v>7.0777921143602036</c:v>
                </c:pt>
                <c:pt idx="368">
                  <c:v>7.1259900974805666</c:v>
                </c:pt>
                <c:pt idx="369">
                  <c:v>7.17400961692252</c:v>
                </c:pt>
                <c:pt idx="370">
                  <c:v>7.2218489326002597</c:v>
                </c:pt>
                <c:pt idx="371">
                  <c:v>7.2695063245717204</c:v>
                </c:pt>
                <c:pt idx="372">
                  <c:v>7.3169800929781301</c:v>
                </c:pt>
                <c:pt idx="373">
                  <c:v>7.3642685579837863</c:v>
                </c:pt>
                <c:pt idx="374">
                  <c:v>7.41137005971565</c:v>
                </c:pt>
                <c:pt idx="375">
                  <c:v>7.4582829582030996</c:v>
                </c:pt>
                <c:pt idx="376">
                  <c:v>7.5050056333175164</c:v>
                </c:pt>
                <c:pt idx="377">
                  <c:v>7.5515364847120514</c:v>
                </c:pt>
                <c:pt idx="378">
                  <c:v>7.5978739317611996</c:v>
                </c:pt>
                <c:pt idx="379">
                  <c:v>7.6440164135005961</c:v>
                </c:pt>
                <c:pt idx="380">
                  <c:v>7.6899623885665704</c:v>
                </c:pt>
                <c:pt idx="381">
                  <c:v>7.7357103351358898</c:v>
                </c:pt>
                <c:pt idx="382">
                  <c:v>7.7812587508654314</c:v>
                </c:pt>
                <c:pt idx="383">
                  <c:v>7.8266061528318502</c:v>
                </c:pt>
                <c:pt idx="384">
                  <c:v>7.8717510774711803</c:v>
                </c:pt>
                <c:pt idx="385">
                  <c:v>7.9166920805186782</c:v>
                </c:pt>
                <c:pt idx="386">
                  <c:v>7.9614277369483197</c:v>
                </c:pt>
                <c:pt idx="387">
                  <c:v>8.005956640912558</c:v>
                </c:pt>
                <c:pt idx="388">
                  <c:v>8.0502774056820599</c:v>
                </c:pt>
                <c:pt idx="389">
                  <c:v>8.0943886635851925</c:v>
                </c:pt>
                <c:pt idx="390">
                  <c:v>8.1382890659479301</c:v>
                </c:pt>
                <c:pt idx="391">
                  <c:v>8.1819772830333459</c:v>
                </c:pt>
                <c:pt idx="392">
                  <c:v>8.225452003981367</c:v>
                </c:pt>
                <c:pt idx="393">
                  <c:v>8.2687119367484492</c:v>
                </c:pt>
                <c:pt idx="394">
                  <c:v>8.3117558080472573</c:v>
                </c:pt>
                <c:pt idx="395">
                  <c:v>8.3545823632862621</c:v>
                </c:pt>
                <c:pt idx="396">
                  <c:v>8.39719036650955</c:v>
                </c:pt>
                <c:pt idx="397">
                  <c:v>8.4395786003363487</c:v>
                </c:pt>
                <c:pt idx="398">
                  <c:v>8.4817458659008302</c:v>
                </c:pt>
                <c:pt idx="399">
                  <c:v>8.5236909827917309</c:v>
                </c:pt>
                <c:pt idx="400">
                  <c:v>8.5654127889919707</c:v>
                </c:pt>
                <c:pt idx="401">
                  <c:v>8.6069101408184334</c:v>
                </c:pt>
                <c:pt idx="402">
                  <c:v>8.6481819128615669</c:v>
                </c:pt>
                <c:pt idx="403">
                  <c:v>8.6892269979251306</c:v>
                </c:pt>
                <c:pt idx="404">
                  <c:v>8.7300443069657305</c:v>
                </c:pt>
                <c:pt idx="405">
                  <c:v>8.7706327690326304</c:v>
                </c:pt>
                <c:pt idx="406">
                  <c:v>8.8109913312074202</c:v>
                </c:pt>
                <c:pt idx="407">
                  <c:v>8.8511189585435996</c:v>
                </c:pt>
                <c:pt idx="408">
                  <c:v>8.8910146340062894</c:v>
                </c:pt>
                <c:pt idx="409">
                  <c:v>8.9306773584119608</c:v>
                </c:pt>
                <c:pt idx="410">
                  <c:v>8.9701061503680695</c:v>
                </c:pt>
                <c:pt idx="411">
                  <c:v>9.0093000462126707</c:v>
                </c:pt>
                <c:pt idx="412">
                  <c:v>9.0482580999542499</c:v>
                </c:pt>
                <c:pt idx="413">
                  <c:v>9.0869793832112187</c:v>
                </c:pt>
                <c:pt idx="414">
                  <c:v>9.1254629851517102</c:v>
                </c:pt>
                <c:pt idx="415">
                  <c:v>9.1637080124331725</c:v>
                </c:pt>
                <c:pt idx="416">
                  <c:v>9.2017135891421624</c:v>
                </c:pt>
                <c:pt idx="417">
                  <c:v>9.2394788567338537</c:v>
                </c:pt>
                <c:pt idx="418">
                  <c:v>9.277002973971852</c:v>
                </c:pt>
                <c:pt idx="419">
                  <c:v>9.3142851168678202</c:v>
                </c:pt>
                <c:pt idx="420">
                  <c:v>9.3513244786210894</c:v>
                </c:pt>
                <c:pt idx="421">
                  <c:v>9.3881202695585007</c:v>
                </c:pt>
                <c:pt idx="422">
                  <c:v>9.4246717170738616</c:v>
                </c:pt>
                <c:pt idx="423">
                  <c:v>9.4609780655678488</c:v>
                </c:pt>
                <c:pt idx="424">
                  <c:v>9.4970385763874567</c:v>
                </c:pt>
                <c:pt idx="425">
                  <c:v>9.5328525277658471</c:v>
                </c:pt>
                <c:pt idx="426">
                  <c:v>9.568419214761942</c:v>
                </c:pt>
                <c:pt idx="427">
                  <c:v>9.6037379492000596</c:v>
                </c:pt>
                <c:pt idx="428">
                  <c:v>9.6388080596097492</c:v>
                </c:pt>
                <c:pt idx="429">
                  <c:v>9.6736288911653006</c:v>
                </c:pt>
                <c:pt idx="430">
                  <c:v>9.7081998056254779</c:v>
                </c:pt>
                <c:pt idx="431">
                  <c:v>9.7425201812731892</c:v>
                </c:pt>
                <c:pt idx="432">
                  <c:v>9.7765894128551896</c:v>
                </c:pt>
                <c:pt idx="433">
                  <c:v>9.810406911521742</c:v>
                </c:pt>
                <c:pt idx="434">
                  <c:v>9.8439721047662001</c:v>
                </c:pt>
                <c:pt idx="435">
                  <c:v>9.8772844363648797</c:v>
                </c:pt>
                <c:pt idx="436">
                  <c:v>9.9103433663165514</c:v>
                </c:pt>
                <c:pt idx="437">
                  <c:v>9.9431483707822004</c:v>
                </c:pt>
                <c:pt idx="438">
                  <c:v>9.9756989420246569</c:v>
                </c:pt>
                <c:pt idx="439">
                  <c:v>10.007994588348307</c:v>
                </c:pt>
                <c:pt idx="440">
                  <c:v>10.040034834038806</c:v>
                </c:pt>
                <c:pt idx="441">
                  <c:v>10.071819219302611</c:v>
                </c:pt>
                <c:pt idx="442">
                  <c:v>10.103347300206902</c:v>
                </c:pt>
                <c:pt idx="443">
                  <c:v>10.134618648618893</c:v>
                </c:pt>
                <c:pt idx="444">
                  <c:v>10.165632852145919</c:v>
                </c:pt>
                <c:pt idx="445">
                  <c:v>10.1963895140748</c:v>
                </c:pt>
                <c:pt idx="446">
                  <c:v>10.226888253311499</c:v>
                </c:pt>
                <c:pt idx="447">
                  <c:v>10.257128704321193</c:v>
                </c:pt>
                <c:pt idx="448">
                  <c:v>10.287110517067607</c:v>
                </c:pt>
                <c:pt idx="449">
                  <c:v>10.3168333569525</c:v>
                </c:pt>
                <c:pt idx="450">
                  <c:v>10.346296904755899</c:v>
                </c:pt>
                <c:pt idx="451">
                  <c:v>10.375500856575414</c:v>
                </c:pt>
                <c:pt idx="452">
                  <c:v>10.404444923765807</c:v>
                </c:pt>
                <c:pt idx="453">
                  <c:v>10.433128832879</c:v>
                </c:pt>
                <c:pt idx="454">
                  <c:v>10.461552325603407</c:v>
                </c:pt>
                <c:pt idx="455">
                  <c:v>10.489715158704104</c:v>
                </c:pt>
                <c:pt idx="456">
                  <c:v>10.517617103961799</c:v>
                </c:pt>
                <c:pt idx="457">
                  <c:v>10.545257948113099</c:v>
                </c:pt>
                <c:pt idx="458">
                  <c:v>10.572637492789914</c:v>
                </c:pt>
                <c:pt idx="459">
                  <c:v>10.599755554459104</c:v>
                </c:pt>
                <c:pt idx="460">
                  <c:v>10.626611964362592</c:v>
                </c:pt>
                <c:pt idx="461">
                  <c:v>10.653206568456207</c:v>
                </c:pt>
                <c:pt idx="462">
                  <c:v>10.679539227350212</c:v>
                </c:pt>
                <c:pt idx="463">
                  <c:v>10.705609816248316</c:v>
                </c:pt>
                <c:pt idx="464">
                  <c:v>10.7314182248879</c:v>
                </c:pt>
                <c:pt idx="465">
                  <c:v>10.756964357479307</c:v>
                </c:pt>
                <c:pt idx="466">
                  <c:v>10.782248132645501</c:v>
                </c:pt>
                <c:pt idx="467">
                  <c:v>10.807269483362099</c:v>
                </c:pt>
                <c:pt idx="468">
                  <c:v>10.832028356896799</c:v>
                </c:pt>
                <c:pt idx="469">
                  <c:v>10.856524714748916</c:v>
                </c:pt>
                <c:pt idx="470">
                  <c:v>10.880758532589407</c:v>
                </c:pt>
                <c:pt idx="471">
                  <c:v>10.904729800200204</c:v>
                </c:pt>
                <c:pt idx="472">
                  <c:v>10.928438521414202</c:v>
                </c:pt>
                <c:pt idx="473">
                  <c:v>10.951884714054607</c:v>
                </c:pt>
                <c:pt idx="474">
                  <c:v>10.975068409875</c:v>
                </c:pt>
                <c:pt idx="475">
                  <c:v>10.9979896544985</c:v>
                </c:pt>
                <c:pt idx="476">
                  <c:v>11.020648507358002</c:v>
                </c:pt>
                <c:pt idx="477">
                  <c:v>11.043045041635398</c:v>
                </c:pt>
                <c:pt idx="478">
                  <c:v>11.065179344201599</c:v>
                </c:pt>
                <c:pt idx="479">
                  <c:v>11.0870515155558</c:v>
                </c:pt>
                <c:pt idx="480">
                  <c:v>11.108661669765601</c:v>
                </c:pt>
                <c:pt idx="481">
                  <c:v>11.130009934406402</c:v>
                </c:pt>
                <c:pt idx="482">
                  <c:v>11.151096450501306</c:v>
                </c:pt>
                <c:pt idx="483">
                  <c:v>11.171921372460298</c:v>
                </c:pt>
                <c:pt idx="484">
                  <c:v>11.192484868020507</c:v>
                </c:pt>
                <c:pt idx="485">
                  <c:v>11.212787118185707</c:v>
                </c:pt>
                <c:pt idx="486">
                  <c:v>11.2328283171657</c:v>
                </c:pt>
                <c:pt idx="487">
                  <c:v>11.2526086723164</c:v>
                </c:pt>
                <c:pt idx="488">
                  <c:v>11.272128404079298</c:v>
                </c:pt>
                <c:pt idx="489">
                  <c:v>11.291387745920893</c:v>
                </c:pt>
                <c:pt idx="490">
                  <c:v>11.3103869442731</c:v>
                </c:pt>
                <c:pt idx="491">
                  <c:v>11.329126258471907</c:v>
                </c:pt>
                <c:pt idx="492">
                  <c:v>11.347605960698099</c:v>
                </c:pt>
                <c:pt idx="493">
                  <c:v>11.365826335916216</c:v>
                </c:pt>
                <c:pt idx="494">
                  <c:v>11.383787681814304</c:v>
                </c:pt>
                <c:pt idx="495">
                  <c:v>11.401490308744007</c:v>
                </c:pt>
                <c:pt idx="496">
                  <c:v>11.418934539659807</c:v>
                </c:pt>
                <c:pt idx="497">
                  <c:v>11.436120710058701</c:v>
                </c:pt>
                <c:pt idx="498">
                  <c:v>11.453049167920407</c:v>
                </c:pt>
                <c:pt idx="499">
                  <c:v>11.469720273646407</c:v>
                </c:pt>
                <c:pt idx="500">
                  <c:v>11.486134399999914</c:v>
                </c:pt>
                <c:pt idx="501">
                  <c:v>11.5022919320455</c:v>
                </c:pt>
                <c:pt idx="502">
                  <c:v>11.518193267088799</c:v>
                </c:pt>
                <c:pt idx="503">
                  <c:v>11.5338388146161</c:v>
                </c:pt>
                <c:pt idx="504">
                  <c:v>11.549228996234298</c:v>
                </c:pt>
                <c:pt idx="505">
                  <c:v>11.564364245610101</c:v>
                </c:pt>
                <c:pt idx="506">
                  <c:v>11.57924500841</c:v>
                </c:pt>
                <c:pt idx="507">
                  <c:v>11.593871742239998</c:v>
                </c:pt>
                <c:pt idx="508">
                  <c:v>11.608244916585207</c:v>
                </c:pt>
                <c:pt idx="509">
                  <c:v>11.622365012749302</c:v>
                </c:pt>
                <c:pt idx="510">
                  <c:v>11.6362325237946</c:v>
                </c:pt>
                <c:pt idx="511">
                  <c:v>11.649847954481499</c:v>
                </c:pt>
                <c:pt idx="512">
                  <c:v>11.663211821208099</c:v>
                </c:pt>
                <c:pt idx="513">
                  <c:v>11.676324651950001</c:v>
                </c:pt>
                <c:pt idx="514">
                  <c:v>11.689186986200006</c:v>
                </c:pt>
                <c:pt idx="515">
                  <c:v>11.701799374907599</c:v>
                </c:pt>
                <c:pt idx="516">
                  <c:v>11.714162380418792</c:v>
                </c:pt>
                <c:pt idx="517">
                  <c:v>11.7262765764159</c:v>
                </c:pt>
                <c:pt idx="518">
                  <c:v>11.738142547856798</c:v>
                </c:pt>
                <c:pt idx="519">
                  <c:v>11.7497608909152</c:v>
                </c:pt>
                <c:pt idx="520">
                  <c:v>11.761132212919707</c:v>
                </c:pt>
                <c:pt idx="521">
                  <c:v>11.7722571322939</c:v>
                </c:pt>
                <c:pt idx="522">
                  <c:v>11.783136278495911</c:v>
                </c:pt>
                <c:pt idx="523">
                  <c:v>11.793770291958101</c:v>
                </c:pt>
                <c:pt idx="524">
                  <c:v>11.804159824026607</c:v>
                </c:pt>
                <c:pt idx="525">
                  <c:v>11.814305536901307</c:v>
                </c:pt>
                <c:pt idx="526">
                  <c:v>11.824208103574998</c:v>
                </c:pt>
                <c:pt idx="527">
                  <c:v>11.833868207773699</c:v>
                </c:pt>
                <c:pt idx="528">
                  <c:v>11.843286543895907</c:v>
                </c:pt>
                <c:pt idx="529">
                  <c:v>11.852463816952314</c:v>
                </c:pt>
                <c:pt idx="530">
                  <c:v>11.8614007425055</c:v>
                </c:pt>
                <c:pt idx="531">
                  <c:v>11.870098046609707</c:v>
                </c:pt>
                <c:pt idx="532">
                  <c:v>11.8785564657507</c:v>
                </c:pt>
                <c:pt idx="533">
                  <c:v>11.886776746784706</c:v>
                </c:pt>
                <c:pt idx="534">
                  <c:v>11.894759646878899</c:v>
                </c:pt>
                <c:pt idx="535">
                  <c:v>11.902505933450804</c:v>
                </c:pt>
                <c:pt idx="536">
                  <c:v>11.910016384107704</c:v>
                </c:pt>
                <c:pt idx="537">
                  <c:v>11.917291786586699</c:v>
                </c:pt>
                <c:pt idx="538">
                  <c:v>11.9243329386941</c:v>
                </c:pt>
                <c:pt idx="539">
                  <c:v>11.931140648245202</c:v>
                </c:pt>
                <c:pt idx="540">
                  <c:v>11.9377157330043</c:v>
                </c:pt>
                <c:pt idx="541">
                  <c:v>11.944059020623499</c:v>
                </c:pt>
                <c:pt idx="542">
                  <c:v>11.9501713485834</c:v>
                </c:pt>
                <c:pt idx="543">
                  <c:v>11.956053564132</c:v>
                </c:pt>
                <c:pt idx="544">
                  <c:v>11.961706524224807</c:v>
                </c:pt>
                <c:pt idx="545">
                  <c:v>11.967131095464406</c:v>
                </c:pt>
                <c:pt idx="546">
                  <c:v>11.9723281540399</c:v>
                </c:pt>
                <c:pt idx="547">
                  <c:v>11.9772985856671</c:v>
                </c:pt>
                <c:pt idx="548">
                  <c:v>11.982043285527611</c:v>
                </c:pt>
                <c:pt idx="549">
                  <c:v>11.986563158208911</c:v>
                </c:pt>
                <c:pt idx="550">
                  <c:v>11.990859117643907</c:v>
                </c:pt>
                <c:pt idx="551">
                  <c:v>11.994932087050501</c:v>
                </c:pt>
                <c:pt idx="552">
                  <c:v>11.9987829988715</c:v>
                </c:pt>
                <c:pt idx="553">
                  <c:v>12.0024127947141</c:v>
                </c:pt>
                <c:pt idx="554">
                  <c:v>12.0058224252895</c:v>
                </c:pt>
                <c:pt idx="555">
                  <c:v>12.009012850352899</c:v>
                </c:pt>
                <c:pt idx="556">
                  <c:v>12.0119850386428</c:v>
                </c:pt>
                <c:pt idx="557">
                  <c:v>12.014739967820899</c:v>
                </c:pt>
                <c:pt idx="558">
                  <c:v>12.017278624411691</c:v>
                </c:pt>
                <c:pt idx="559">
                  <c:v>12.019602003742307</c:v>
                </c:pt>
                <c:pt idx="560">
                  <c:v>12.021711109881698</c:v>
                </c:pt>
                <c:pt idx="561">
                  <c:v>12.023606955581007</c:v>
                </c:pt>
                <c:pt idx="562">
                  <c:v>12.025290562212801</c:v>
                </c:pt>
                <c:pt idx="563">
                  <c:v>12.0267629597107</c:v>
                </c:pt>
                <c:pt idx="564">
                  <c:v>12.028025186509193</c:v>
                </c:pt>
                <c:pt idx="565">
                  <c:v>12.0290782894836</c:v>
                </c:pt>
                <c:pt idx="566">
                  <c:v>12.029923323889101</c:v>
                </c:pt>
                <c:pt idx="567">
                  <c:v>12.030561353301</c:v>
                </c:pt>
                <c:pt idx="568">
                  <c:v>12.030993449553998</c:v>
                </c:pt>
                <c:pt idx="569">
                  <c:v>12.031220692682098</c:v>
                </c:pt>
                <c:pt idx="570">
                  <c:v>12.0312441708582</c:v>
                </c:pt>
                <c:pt idx="571">
                  <c:v>12.031064980333891</c:v>
                </c:pt>
                <c:pt idx="572">
                  <c:v>12.030684225378907</c:v>
                </c:pt>
                <c:pt idx="573">
                  <c:v>12.0301030182208</c:v>
                </c:pt>
                <c:pt idx="574">
                  <c:v>12.029322478985</c:v>
                </c:pt>
                <c:pt idx="575">
                  <c:v>12.028343735634094</c:v>
                </c:pt>
                <c:pt idx="576">
                  <c:v>12.027167923907498</c:v>
                </c:pt>
                <c:pt idx="577">
                  <c:v>12.0257961872615</c:v>
                </c:pt>
                <c:pt idx="578">
                  <c:v>12.0242296768086</c:v>
                </c:pt>
                <c:pt idx="579">
                  <c:v>12.022469551257212</c:v>
                </c:pt>
                <c:pt idx="580">
                  <c:v>12.0205169768514</c:v>
                </c:pt>
                <c:pt idx="581">
                  <c:v>12.018373127310685</c:v>
                </c:pt>
                <c:pt idx="582">
                  <c:v>12.0160391837695</c:v>
                </c:pt>
                <c:pt idx="583">
                  <c:v>12.013516334716911</c:v>
                </c:pt>
                <c:pt idx="584">
                  <c:v>12.010805775936499</c:v>
                </c:pt>
                <c:pt idx="585">
                  <c:v>12.007908710445699</c:v>
                </c:pt>
                <c:pt idx="586">
                  <c:v>12.004826348435801</c:v>
                </c:pt>
                <c:pt idx="587">
                  <c:v>12.0015599072113</c:v>
                </c:pt>
                <c:pt idx="588">
                  <c:v>11.9981106111298</c:v>
                </c:pt>
                <c:pt idx="589">
                  <c:v>11.9944796915418</c:v>
                </c:pt>
                <c:pt idx="590">
                  <c:v>11.990668386730098</c:v>
                </c:pt>
                <c:pt idx="591">
                  <c:v>11.986677941849306</c:v>
                </c:pt>
                <c:pt idx="592">
                  <c:v>11.982509608866218</c:v>
                </c:pt>
                <c:pt idx="593">
                  <c:v>11.978164646498801</c:v>
                </c:pt>
                <c:pt idx="594">
                  <c:v>11.973644320156207</c:v>
                </c:pt>
                <c:pt idx="595">
                  <c:v>11.9689499018783</c:v>
                </c:pt>
                <c:pt idx="596">
                  <c:v>11.964082670275307</c:v>
                </c:pt>
                <c:pt idx="597">
                  <c:v>11.959043910467914</c:v>
                </c:pt>
                <c:pt idx="598">
                  <c:v>11.953834914026114</c:v>
                </c:pt>
                <c:pt idx="599">
                  <c:v>11.948456978909912</c:v>
                </c:pt>
                <c:pt idx="600">
                  <c:v>11.9429114094079</c:v>
                </c:pt>
                <c:pt idx="601">
                  <c:v>11.937199516078007</c:v>
                </c:pt>
                <c:pt idx="602">
                  <c:v>11.9313226156863</c:v>
                </c:pt>
                <c:pt idx="603">
                  <c:v>11.925282031147214</c:v>
                </c:pt>
                <c:pt idx="604">
                  <c:v>11.9190790914628</c:v>
                </c:pt>
                <c:pt idx="605">
                  <c:v>11.912715131663004</c:v>
                </c:pt>
                <c:pt idx="606">
                  <c:v>11.9061914927446</c:v>
                </c:pt>
                <c:pt idx="607">
                  <c:v>11.899509521611504</c:v>
                </c:pt>
                <c:pt idx="608">
                  <c:v>11.892670571013907</c:v>
                </c:pt>
                <c:pt idx="609">
                  <c:v>11.885675999488408</c:v>
                </c:pt>
                <c:pt idx="610">
                  <c:v>11.878527171297399</c:v>
                </c:pt>
                <c:pt idx="611">
                  <c:v>11.871225456368904</c:v>
                </c:pt>
                <c:pt idx="612">
                  <c:v>11.863772230236211</c:v>
                </c:pt>
                <c:pt idx="613">
                  <c:v>11.8561688739775</c:v>
                </c:pt>
                <c:pt idx="614">
                  <c:v>11.8484167741554</c:v>
                </c:pt>
                <c:pt idx="615">
                  <c:v>11.840517322757099</c:v>
                </c:pt>
                <c:pt idx="616">
                  <c:v>11.832471917133304</c:v>
                </c:pt>
                <c:pt idx="617">
                  <c:v>11.8242819599388</c:v>
                </c:pt>
                <c:pt idx="618">
                  <c:v>11.815948859071307</c:v>
                </c:pt>
                <c:pt idx="619">
                  <c:v>11.8074740276118</c:v>
                </c:pt>
                <c:pt idx="620">
                  <c:v>11.798858883763494</c:v>
                </c:pt>
                <c:pt idx="621">
                  <c:v>11.7901048507924</c:v>
                </c:pt>
                <c:pt idx="622">
                  <c:v>11.781213356966099</c:v>
                </c:pt>
                <c:pt idx="623">
                  <c:v>11.772185835494104</c:v>
                </c:pt>
                <c:pt idx="624">
                  <c:v>11.763023724467001</c:v>
                </c:pt>
                <c:pt idx="625">
                  <c:v>11.753728466796792</c:v>
                </c:pt>
                <c:pt idx="626">
                  <c:v>11.744301510155692</c:v>
                </c:pt>
                <c:pt idx="627">
                  <c:v>11.7347443069166</c:v>
                </c:pt>
                <c:pt idx="628">
                  <c:v>11.725058314092299</c:v>
                </c:pt>
                <c:pt idx="629">
                  <c:v>11.7152449932754</c:v>
                </c:pt>
                <c:pt idx="630">
                  <c:v>11.7053058105778</c:v>
                </c:pt>
                <c:pt idx="631">
                  <c:v>11.6952422365705</c:v>
                </c:pt>
                <c:pt idx="632">
                  <c:v>11.6850557462231</c:v>
                </c:pt>
                <c:pt idx="633">
                  <c:v>11.674747818843807</c:v>
                </c:pt>
                <c:pt idx="634">
                  <c:v>11.664319938018799</c:v>
                </c:pt>
                <c:pt idx="635">
                  <c:v>11.653773591552101</c:v>
                </c:pt>
                <c:pt idx="636">
                  <c:v>11.6431102714049</c:v>
                </c:pt>
                <c:pt idx="637">
                  <c:v>11.632331473635999</c:v>
                </c:pt>
                <c:pt idx="638">
                  <c:v>11.621438698340302</c:v>
                </c:pt>
                <c:pt idx="639">
                  <c:v>11.610433449589607</c:v>
                </c:pt>
                <c:pt idx="640">
                  <c:v>11.599317235372</c:v>
                </c:pt>
                <c:pt idx="641">
                  <c:v>11.588091567530901</c:v>
                </c:pt>
                <c:pt idx="642">
                  <c:v>11.5767579617055</c:v>
                </c:pt>
                <c:pt idx="643">
                  <c:v>11.5653179372701</c:v>
                </c:pt>
                <c:pt idx="644">
                  <c:v>11.5537730172737</c:v>
                </c:pt>
                <c:pt idx="645">
                  <c:v>11.542124728380101</c:v>
                </c:pt>
                <c:pt idx="646">
                  <c:v>11.530374600806798</c:v>
                </c:pt>
                <c:pt idx="647">
                  <c:v>11.518524168265699</c:v>
                </c:pt>
                <c:pt idx="648">
                  <c:v>11.5065749679018</c:v>
                </c:pt>
                <c:pt idx="649">
                  <c:v>11.494528540233498</c:v>
                </c:pt>
                <c:pt idx="650">
                  <c:v>11.482386429091907</c:v>
                </c:pt>
                <c:pt idx="651">
                  <c:v>11.4701501815609</c:v>
                </c:pt>
                <c:pt idx="652">
                  <c:v>11.457821347916498</c:v>
                </c:pt>
                <c:pt idx="653">
                  <c:v>11.4454014815664</c:v>
                </c:pt>
                <c:pt idx="654">
                  <c:v>11.432892138990304</c:v>
                </c:pt>
                <c:pt idx="655">
                  <c:v>11.420294879678911</c:v>
                </c:pt>
                <c:pt idx="656">
                  <c:v>11.4076112660736</c:v>
                </c:pt>
                <c:pt idx="657">
                  <c:v>11.394842863506707</c:v>
                </c:pt>
                <c:pt idx="658">
                  <c:v>11.3819912401409</c:v>
                </c:pt>
                <c:pt idx="659">
                  <c:v>11.369057966908407</c:v>
                </c:pt>
                <c:pt idx="660">
                  <c:v>11.356044617451314</c:v>
                </c:pt>
                <c:pt idx="661">
                  <c:v>11.342952768061</c:v>
                </c:pt>
                <c:pt idx="662">
                  <c:v>11.329783997617804</c:v>
                </c:pt>
                <c:pt idx="663">
                  <c:v>11.316539887530611</c:v>
                </c:pt>
                <c:pt idx="664">
                  <c:v>11.303222021676699</c:v>
                </c:pt>
                <c:pt idx="665">
                  <c:v>11.289831986341399</c:v>
                </c:pt>
                <c:pt idx="666">
                  <c:v>11.276371370157591</c:v>
                </c:pt>
                <c:pt idx="667">
                  <c:v>11.262841764045501</c:v>
                </c:pt>
                <c:pt idx="668">
                  <c:v>11.249244761152491</c:v>
                </c:pt>
                <c:pt idx="669">
                  <c:v>11.235581956792602</c:v>
                </c:pt>
                <c:pt idx="670">
                  <c:v>11.2218549483859</c:v>
                </c:pt>
                <c:pt idx="671">
                  <c:v>11.208065335399098</c:v>
                </c:pt>
                <c:pt idx="672">
                  <c:v>11.194214719284</c:v>
                </c:pt>
                <c:pt idx="673">
                  <c:v>11.180304703418299</c:v>
                </c:pt>
                <c:pt idx="674">
                  <c:v>11.166336893044312</c:v>
                </c:pt>
                <c:pt idx="675">
                  <c:v>11.152312895209507</c:v>
                </c:pt>
                <c:pt idx="676">
                  <c:v>11.1382343187055</c:v>
                </c:pt>
                <c:pt idx="677">
                  <c:v>11.124102774008</c:v>
                </c:pt>
                <c:pt idx="678">
                  <c:v>11.109919873216599</c:v>
                </c:pt>
                <c:pt idx="679">
                  <c:v>11.095687229994311</c:v>
                </c:pt>
                <c:pt idx="680">
                  <c:v>11.081406459507107</c:v>
                </c:pt>
                <c:pt idx="681">
                  <c:v>11.067079178364002</c:v>
                </c:pt>
                <c:pt idx="682">
                  <c:v>11.052707004556106</c:v>
                </c:pt>
                <c:pt idx="683">
                  <c:v>11.038291557396898</c:v>
                </c:pt>
                <c:pt idx="684">
                  <c:v>11.023834457461804</c:v>
                </c:pt>
                <c:pt idx="685">
                  <c:v>11.009337326527502</c:v>
                </c:pt>
                <c:pt idx="686">
                  <c:v>10.994801787511792</c:v>
                </c:pt>
                <c:pt idx="687">
                  <c:v>10.980229464413492</c:v>
                </c:pt>
                <c:pt idx="688">
                  <c:v>10.965621982251799</c:v>
                </c:pt>
                <c:pt idx="689">
                  <c:v>10.950980967006107</c:v>
                </c:pt>
                <c:pt idx="690">
                  <c:v>10.936308045555698</c:v>
                </c:pt>
                <c:pt idx="691">
                  <c:v>10.921604845619402</c:v>
                </c:pt>
                <c:pt idx="692">
                  <c:v>10.9068729956951</c:v>
                </c:pt>
                <c:pt idx="693">
                  <c:v>10.892114124999907</c:v>
                </c:pt>
                <c:pt idx="694">
                  <c:v>10.877329863409004</c:v>
                </c:pt>
                <c:pt idx="695">
                  <c:v>10.862521841396207</c:v>
                </c:pt>
                <c:pt idx="696">
                  <c:v>10.847691689973001</c:v>
                </c:pt>
                <c:pt idx="697">
                  <c:v>10.8328410406285</c:v>
                </c:pt>
                <c:pt idx="698">
                  <c:v>10.817971525269202</c:v>
                </c:pt>
                <c:pt idx="699">
                  <c:v>10.803084776158407</c:v>
                </c:pt>
                <c:pt idx="700">
                  <c:v>10.788182425855901</c:v>
                </c:pt>
                <c:pt idx="701">
                  <c:v>10.773266107157999</c:v>
                </c:pt>
                <c:pt idx="702">
                  <c:v>10.758337453036598</c:v>
                </c:pt>
                <c:pt idx="703">
                  <c:v>10.743398096579901</c:v>
                </c:pt>
                <c:pt idx="704">
                  <c:v>10.728449670930498</c:v>
                </c:pt>
                <c:pt idx="705">
                  <c:v>10.713493809226707</c:v>
                </c:pt>
                <c:pt idx="706">
                  <c:v>10.6985321445412</c:v>
                </c:pt>
                <c:pt idx="707">
                  <c:v>10.683566309820804</c:v>
                </c:pt>
                <c:pt idx="708">
                  <c:v>10.668597937826707</c:v>
                </c:pt>
                <c:pt idx="709">
                  <c:v>10.653628661073498</c:v>
                </c:pt>
                <c:pt idx="710">
                  <c:v>10.638660111769099</c:v>
                </c:pt>
                <c:pt idx="711">
                  <c:v>10.623693921754592</c:v>
                </c:pt>
                <c:pt idx="712">
                  <c:v>10.608731722443901</c:v>
                </c:pt>
                <c:pt idx="713">
                  <c:v>10.593775144762898</c:v>
                </c:pt>
                <c:pt idx="714">
                  <c:v>10.578825819089706</c:v>
                </c:pt>
                <c:pt idx="715">
                  <c:v>10.563885375194404</c:v>
                </c:pt>
                <c:pt idx="716">
                  <c:v>10.548955442177888</c:v>
                </c:pt>
                <c:pt idx="717">
                  <c:v>10.5340376484129</c:v>
                </c:pt>
                <c:pt idx="718">
                  <c:v>10.5191336214821</c:v>
                </c:pt>
                <c:pt idx="719">
                  <c:v>10.5042449881194</c:v>
                </c:pt>
                <c:pt idx="720">
                  <c:v>10.489373374147902</c:v>
                </c:pt>
                <c:pt idx="721">
                  <c:v>10.474520404421099</c:v>
                </c:pt>
                <c:pt idx="722">
                  <c:v>10.459687702762007</c:v>
                </c:pt>
                <c:pt idx="723">
                  <c:v>10.4448768919023</c:v>
                </c:pt>
                <c:pt idx="724">
                  <c:v>10.430089593422707</c:v>
                </c:pt>
                <c:pt idx="725">
                  <c:v>10.415327427692198</c:v>
                </c:pt>
                <c:pt idx="726">
                  <c:v>10.400592013808218</c:v>
                </c:pt>
                <c:pt idx="727">
                  <c:v>10.385884969536011</c:v>
                </c:pt>
                <c:pt idx="728">
                  <c:v>10.371207911247804</c:v>
                </c:pt>
                <c:pt idx="729">
                  <c:v>10.356562453863507</c:v>
                </c:pt>
                <c:pt idx="730">
                  <c:v>10.341950210789706</c:v>
                </c:pt>
                <c:pt idx="731">
                  <c:v>10.327372793859398</c:v>
                </c:pt>
                <c:pt idx="732">
                  <c:v>10.312831813272107</c:v>
                </c:pt>
                <c:pt idx="733">
                  <c:v>10.298328877532585</c:v>
                </c:pt>
                <c:pt idx="734">
                  <c:v>10.283865593391798</c:v>
                </c:pt>
                <c:pt idx="735">
                  <c:v>10.269443565785506</c:v>
                </c:pt>
                <c:pt idx="736">
                  <c:v>10.2550643977745</c:v>
                </c:pt>
                <c:pt idx="737">
                  <c:v>10.240729690484001</c:v>
                </c:pt>
                <c:pt idx="738">
                  <c:v>10.2264410430437</c:v>
                </c:pt>
                <c:pt idx="739">
                  <c:v>10.212200052526899</c:v>
                </c:pt>
                <c:pt idx="740">
                  <c:v>10.198008313890698</c:v>
                </c:pt>
                <c:pt idx="741">
                  <c:v>10.183867419915501</c:v>
                </c:pt>
                <c:pt idx="742">
                  <c:v>10.169778961144399</c:v>
                </c:pt>
                <c:pt idx="743">
                  <c:v>10.155744525823218</c:v>
                </c:pt>
                <c:pt idx="744">
                  <c:v>10.141765699840098</c:v>
                </c:pt>
                <c:pt idx="745">
                  <c:v>10.127844066665</c:v>
                </c:pt>
                <c:pt idx="746">
                  <c:v>10.113981207289907</c:v>
                </c:pt>
                <c:pt idx="747">
                  <c:v>10.100178700167493</c:v>
                </c:pt>
                <c:pt idx="748">
                  <c:v>10.0864381211519</c:v>
                </c:pt>
                <c:pt idx="749">
                  <c:v>10.0727610434377</c:v>
                </c:pt>
                <c:pt idx="750">
                  <c:v>10.059149037499914</c:v>
                </c:pt>
                <c:pt idx="751">
                  <c:v>10.045603671033399</c:v>
                </c:pt>
                <c:pt idx="752">
                  <c:v>10.032126508892604</c:v>
                </c:pt>
                <c:pt idx="753">
                  <c:v>10.018719113032098</c:v>
                </c:pt>
                <c:pt idx="754">
                  <c:v>10.005383042444302</c:v>
                </c:pt>
                <c:pt idx="755">
                  <c:v>9.9921198531012081</c:v>
                </c:pt>
                <c:pt idx="756">
                  <c:v>9.9789310978926906</c:v>
                </c:pt>
                <c:pt idx="757">
                  <c:v>9.9658183265670797</c:v>
                </c:pt>
                <c:pt idx="758">
                  <c:v>9.9527830856702071</c:v>
                </c:pt>
                <c:pt idx="759">
                  <c:v>9.9398269184851298</c:v>
                </c:pt>
                <c:pt idx="760">
                  <c:v>9.9269513649722487</c:v>
                </c:pt>
                <c:pt idx="761">
                  <c:v>9.9141579617088524</c:v>
                </c:pt>
                <c:pt idx="762">
                  <c:v>9.9014482418282483</c:v>
                </c:pt>
                <c:pt idx="763">
                  <c:v>9.8888237349599688</c:v>
                </c:pt>
                <c:pt idx="764">
                  <c:v>9.8762859671694567</c:v>
                </c:pt>
                <c:pt idx="765">
                  <c:v>9.8638364608974793</c:v>
                </c:pt>
                <c:pt idx="766">
                  <c:v>9.8514767349000092</c:v>
                </c:pt>
                <c:pt idx="767">
                  <c:v>9.8392083041876095</c:v>
                </c:pt>
                <c:pt idx="768">
                  <c:v>9.8270326799656544</c:v>
                </c:pt>
                <c:pt idx="769">
                  <c:v>9.8149513695733059</c:v>
                </c:pt>
                <c:pt idx="770">
                  <c:v>9.8029658764238068</c:v>
                </c:pt>
                <c:pt idx="771">
                  <c:v>9.791077699943818</c:v>
                </c:pt>
                <c:pt idx="772">
                  <c:v>9.77928833551303</c:v>
                </c:pt>
                <c:pt idx="773">
                  <c:v>9.7675992744041569</c:v>
                </c:pt>
                <c:pt idx="774">
                  <c:v>9.7560120037224003</c:v>
                </c:pt>
                <c:pt idx="775">
                  <c:v>9.7445280063449715</c:v>
                </c:pt>
                <c:pt idx="776">
                  <c:v>9.7331487608612619</c:v>
                </c:pt>
                <c:pt idx="777">
                  <c:v>9.7218757415118784</c:v>
                </c:pt>
                <c:pt idx="778">
                  <c:v>9.7107104181288992</c:v>
                </c:pt>
                <c:pt idx="779">
                  <c:v>9.6996542560750871</c:v>
                </c:pt>
                <c:pt idx="780">
                  <c:v>9.6887087161839496</c:v>
                </c:pt>
                <c:pt idx="781">
                  <c:v>9.6778752546992308</c:v>
                </c:pt>
                <c:pt idx="782">
                  <c:v>9.6671553232141889</c:v>
                </c:pt>
                <c:pt idx="783">
                  <c:v>9.6565503686122476</c:v>
                </c:pt>
                <c:pt idx="784">
                  <c:v>9.6460618330056906</c:v>
                </c:pt>
                <c:pt idx="785">
                  <c:v>9.6356911536758822</c:v>
                </c:pt>
                <c:pt idx="786">
                  <c:v>9.6254397630128725</c:v>
                </c:pt>
                <c:pt idx="787">
                  <c:v>9.6153090884548487</c:v>
                </c:pt>
                <c:pt idx="788">
                  <c:v>9.6053005524280728</c:v>
                </c:pt>
                <c:pt idx="789">
                  <c:v>9.5954155722863881</c:v>
                </c:pt>
                <c:pt idx="790">
                  <c:v>9.5856555602507498</c:v>
                </c:pt>
                <c:pt idx="791">
                  <c:v>9.5760219233496198</c:v>
                </c:pt>
                <c:pt idx="792">
                  <c:v>9.5665160633575095</c:v>
                </c:pt>
                <c:pt idx="793">
                  <c:v>9.557139376735849</c:v>
                </c:pt>
                <c:pt idx="794">
                  <c:v>9.5478932545712496</c:v>
                </c:pt>
                <c:pt idx="795">
                  <c:v>9.538779082517177</c:v>
                </c:pt>
                <c:pt idx="796">
                  <c:v>9.5297982407312194</c:v>
                </c:pt>
                <c:pt idx="797">
                  <c:v>9.5209521038169402</c:v>
                </c:pt>
                <c:pt idx="798">
                  <c:v>9.5122420407620094</c:v>
                </c:pt>
                <c:pt idx="799">
                  <c:v>9.5036694148788605</c:v>
                </c:pt>
                <c:pt idx="800">
                  <c:v>9.4952355837438205</c:v>
                </c:pt>
                <c:pt idx="801">
                  <c:v>9.4869418991368804</c:v>
                </c:pt>
                <c:pt idx="802">
                  <c:v>9.4787897069817308</c:v>
                </c:pt>
                <c:pt idx="803">
                  <c:v>9.4707803472845171</c:v>
                </c:pt>
                <c:pt idx="804">
                  <c:v>9.4629151540749206</c:v>
                </c:pt>
                <c:pt idx="805">
                  <c:v>9.4551954553444482</c:v>
                </c:pt>
                <c:pt idx="806">
                  <c:v>9.4476225729869672</c:v>
                </c:pt>
                <c:pt idx="807">
                  <c:v>9.4401978227380194</c:v>
                </c:pt>
                <c:pt idx="808">
                  <c:v>9.4329225141147397</c:v>
                </c:pt>
                <c:pt idx="809">
                  <c:v>9.4257979503552978</c:v>
                </c:pt>
                <c:pt idx="810">
                  <c:v>9.4188254283585415</c:v>
                </c:pt>
                <c:pt idx="811">
                  <c:v>9.4120062386242367</c:v>
                </c:pt>
                <c:pt idx="812">
                  <c:v>9.4053416651915533</c:v>
                </c:pt>
                <c:pt idx="813">
                  <c:v>9.3988329855803503</c:v>
                </c:pt>
                <c:pt idx="814">
                  <c:v>9.392481470729189</c:v>
                </c:pt>
                <c:pt idx="815">
                  <c:v>9.3862883849363801</c:v>
                </c:pt>
                <c:pt idx="816">
                  <c:v>9.3802549857986808</c:v>
                </c:pt>
                <c:pt idx="817">
                  <c:v>9.3743825241516294</c:v>
                </c:pt>
                <c:pt idx="818">
                  <c:v>9.368672244008847</c:v>
                </c:pt>
                <c:pt idx="819">
                  <c:v>9.3631253825020195</c:v>
                </c:pt>
                <c:pt idx="820">
                  <c:v>9.3577431698199796</c:v>
                </c:pt>
                <c:pt idx="821">
                  <c:v>9.3525268291491663</c:v>
                </c:pt>
                <c:pt idx="822">
                  <c:v>9.3474775766126008</c:v>
                </c:pt>
                <c:pt idx="823">
                  <c:v>9.3425966212103706</c:v>
                </c:pt>
                <c:pt idx="824">
                  <c:v>9.3378851647580259</c:v>
                </c:pt>
                <c:pt idx="825">
                  <c:v>9.3333444018277003</c:v>
                </c:pt>
                <c:pt idx="826">
                  <c:v>9.328975519686967</c:v>
                </c:pt>
                <c:pt idx="827">
                  <c:v>9.3247796982384106</c:v>
                </c:pt>
                <c:pt idx="828">
                  <c:v>9.3207581099599501</c:v>
                </c:pt>
                <c:pt idx="829">
                  <c:v>9.316911919843637</c:v>
                </c:pt>
                <c:pt idx="830">
                  <c:v>9.3132422853363508</c:v>
                </c:pt>
                <c:pt idx="831">
                  <c:v>9.3097503562785704</c:v>
                </c:pt>
                <c:pt idx="832">
                  <c:v>9.3064372748444164</c:v>
                </c:pt>
                <c:pt idx="833">
                  <c:v>9.3033041754815091</c:v>
                </c:pt>
                <c:pt idx="834">
                  <c:v>9.3003521848503059</c:v>
                </c:pt>
                <c:pt idx="835">
                  <c:v>9.2975824217639893</c:v>
                </c:pt>
                <c:pt idx="836">
                  <c:v>9.2949959971282592</c:v>
                </c:pt>
                <c:pt idx="837">
                  <c:v>9.292594013880338</c:v>
                </c:pt>
                <c:pt idx="838">
                  <c:v>9.290377566929628</c:v>
                </c:pt>
                <c:pt idx="839">
                  <c:v>9.2883477430968355</c:v>
                </c:pt>
                <c:pt idx="840">
                  <c:v>9.2865056210532497</c:v>
                </c:pt>
                <c:pt idx="841">
                  <c:v>9.2848522712616592</c:v>
                </c:pt>
                <c:pt idx="842">
                  <c:v>9.2833887559141814</c:v>
                </c:pt>
                <c:pt idx="843">
                  <c:v>9.2821161288739908</c:v>
                </c:pt>
                <c:pt idx="844">
                  <c:v>9.2810354356135925</c:v>
                </c:pt>
                <c:pt idx="845">
                  <c:v>9.2801477131546406</c:v>
                </c:pt>
                <c:pt idx="846">
                  <c:v>9.2794539900083297</c:v>
                </c:pt>
                <c:pt idx="847">
                  <c:v>9.2789552861141935</c:v>
                </c:pt>
                <c:pt idx="848">
                  <c:v>9.2786526127805207</c:v>
                </c:pt>
                <c:pt idx="849">
                  <c:v>9.2785469726238308</c:v>
                </c:pt>
                <c:pt idx="850">
                  <c:v>9.2786393595079879</c:v>
                </c:pt>
                <c:pt idx="851">
                  <c:v>9.2789307584843304</c:v>
                </c:pt>
                <c:pt idx="852">
                  <c:v>9.2794221457317079</c:v>
                </c:pt>
                <c:pt idx="853">
                  <c:v>9.2801144884957179</c:v>
                </c:pt>
                <c:pt idx="854">
                  <c:v>9.2810087450280534</c:v>
                </c:pt>
                <c:pt idx="855">
                  <c:v>9.2821058645269297</c:v>
                </c:pt>
                <c:pt idx="856">
                  <c:v>9.2834067870761992</c:v>
                </c:pt>
                <c:pt idx="857">
                  <c:v>9.2849124435853714</c:v>
                </c:pt>
                <c:pt idx="858">
                  <c:v>9.28662375572884</c:v>
                </c:pt>
                <c:pt idx="859">
                  <c:v>9.2885416358862898</c:v>
                </c:pt>
                <c:pt idx="860">
                  <c:v>9.2906669870816501</c:v>
                </c:pt>
                <c:pt idx="861">
                  <c:v>9.2930007029227539</c:v>
                </c:pt>
                <c:pt idx="862">
                  <c:v>9.2955436675421801</c:v>
                </c:pt>
                <c:pt idx="863">
                  <c:v>9.2982967555351514</c:v>
                </c:pt>
                <c:pt idx="864">
                  <c:v>9.3012608319006596</c:v>
                </c:pt>
                <c:pt idx="865">
                  <c:v>9.3044367519804521</c:v>
                </c:pt>
                <c:pt idx="866">
                  <c:v>9.3078253613987521</c:v>
                </c:pt>
                <c:pt idx="867">
                  <c:v>9.3114274960021302</c:v>
                </c:pt>
                <c:pt idx="868">
                  <c:v>9.3152439817989503</c:v>
                </c:pt>
                <c:pt idx="869">
                  <c:v>9.3192756348995207</c:v>
                </c:pt>
                <c:pt idx="870">
                  <c:v>9.323523261454838</c:v>
                </c:pt>
                <c:pt idx="871">
                  <c:v>9.3279876575975607</c:v>
                </c:pt>
                <c:pt idx="872">
                  <c:v>9.3326696093802894</c:v>
                </c:pt>
                <c:pt idx="873">
                  <c:v>9.3375698927162247</c:v>
                </c:pt>
                <c:pt idx="874">
                  <c:v>9.3426892733187223</c:v>
                </c:pt>
                <c:pt idx="875">
                  <c:v>9.348028506640448</c:v>
                </c:pt>
                <c:pt idx="876">
                  <c:v>9.3535883378137292</c:v>
                </c:pt>
                <c:pt idx="877">
                  <c:v>9.3593695015894021</c:v>
                </c:pt>
                <c:pt idx="878">
                  <c:v>9.3653727222773906</c:v>
                </c:pt>
                <c:pt idx="879">
                  <c:v>9.3715987136860548</c:v>
                </c:pt>
                <c:pt idx="880">
                  <c:v>9.3780481790611994</c:v>
                </c:pt>
                <c:pt idx="881">
                  <c:v>9.3847218110267807</c:v>
                </c:pt>
                <c:pt idx="882">
                  <c:v>9.3916202915240703</c:v>
                </c:pt>
                <c:pt idx="883">
                  <c:v>9.3987442917513047</c:v>
                </c:pt>
                <c:pt idx="884">
                  <c:v>9.4060944721033479</c:v>
                </c:pt>
                <c:pt idx="885">
                  <c:v>9.4136714821115142</c:v>
                </c:pt>
                <c:pt idx="886">
                  <c:v>9.4214759603834715</c:v>
                </c:pt>
                <c:pt idx="887">
                  <c:v>9.4295085345422081</c:v>
                </c:pt>
                <c:pt idx="888">
                  <c:v>9.4377698211664605</c:v>
                </c:pt>
                <c:pt idx="889">
                  <c:v>9.4462604257295713</c:v>
                </c:pt>
                <c:pt idx="890">
                  <c:v>9.4549809425400806</c:v>
                </c:pt>
                <c:pt idx="891">
                  <c:v>9.463931954681069</c:v>
                </c:pt>
                <c:pt idx="892">
                  <c:v>9.4731140339491375</c:v>
                </c:pt>
                <c:pt idx="893">
                  <c:v>9.4825277407954491</c:v>
                </c:pt>
                <c:pt idx="894">
                  <c:v>9.4921736242639998</c:v>
                </c:pt>
                <c:pt idx="895">
                  <c:v>9.5020522219319705</c:v>
                </c:pt>
                <c:pt idx="896">
                  <c:v>9.5121640598498871</c:v>
                </c:pt>
                <c:pt idx="897">
                  <c:v>9.5225096524800588</c:v>
                </c:pt>
                <c:pt idx="898">
                  <c:v>9.5330895026374893</c:v>
                </c:pt>
                <c:pt idx="899">
                  <c:v>9.5439041014287902</c:v>
                </c:pt>
                <c:pt idx="900">
                  <c:v>9.5549539281919191</c:v>
                </c:pt>
                <c:pt idx="901">
                  <c:v>9.566239450436397</c:v>
                </c:pt>
                <c:pt idx="902">
                  <c:v>9.5777611237823859</c:v>
                </c:pt>
                <c:pt idx="903">
                  <c:v>9.5895193919005504</c:v>
                </c:pt>
                <c:pt idx="904">
                  <c:v>9.601514686451738</c:v>
                </c:pt>
                <c:pt idx="905">
                  <c:v>9.61374742702702</c:v>
                </c:pt>
                <c:pt idx="906">
                  <c:v>9.6262180210866699</c:v>
                </c:pt>
                <c:pt idx="907">
                  <c:v>9.6389268638998935</c:v>
                </c:pt>
                <c:pt idx="908">
                  <c:v>9.6518743384857792</c:v>
                </c:pt>
                <c:pt idx="909">
                  <c:v>9.6650608155508504</c:v>
                </c:pt>
                <c:pt idx="910">
                  <c:v>9.678486653430717</c:v>
                </c:pt>
                <c:pt idx="911">
                  <c:v>9.6921521980285092</c:v>
                </c:pt>
                <c:pt idx="912">
                  <c:v>9.7060577827552184</c:v>
                </c:pt>
                <c:pt idx="913">
                  <c:v>9.7202037284687535</c:v>
                </c:pt>
                <c:pt idx="914">
                  <c:v>9.7345903434142809</c:v>
                </c:pt>
                <c:pt idx="915">
                  <c:v>9.7492179231636023</c:v>
                </c:pt>
                <c:pt idx="916">
                  <c:v>9.7640867505546698</c:v>
                </c:pt>
                <c:pt idx="917">
                  <c:v>9.7791970956314103</c:v>
                </c:pt>
                <c:pt idx="918">
                  <c:v>9.7945492155837179</c:v>
                </c:pt>
                <c:pt idx="919">
                  <c:v>9.8101433546861507</c:v>
                </c:pt>
                <c:pt idx="920">
                  <c:v>9.8259797442389107</c:v>
                </c:pt>
                <c:pt idx="921">
                  <c:v>9.8420586025064303</c:v>
                </c:pt>
                <c:pt idx="922">
                  <c:v>9.8583801346579474</c:v>
                </c:pt>
                <c:pt idx="923">
                  <c:v>9.874944532706234</c:v>
                </c:pt>
                <c:pt idx="924">
                  <c:v>9.8917519754478498</c:v>
                </c:pt>
                <c:pt idx="925">
                  <c:v>9.9088026284032473</c:v>
                </c:pt>
                <c:pt idx="926">
                  <c:v>9.9260966437551907</c:v>
                </c:pt>
                <c:pt idx="927">
                  <c:v>9.9436341602898501</c:v>
                </c:pt>
                <c:pt idx="928">
                  <c:v>9.9614153033352206</c:v>
                </c:pt>
                <c:pt idx="929">
                  <c:v>9.9794401847014793</c:v>
                </c:pt>
                <c:pt idx="930">
                  <c:v>9.9977089026208183</c:v>
                </c:pt>
                <c:pt idx="931">
                  <c:v>10.016221541686598</c:v>
                </c:pt>
                <c:pt idx="932">
                  <c:v>10.034978172793689</c:v>
                </c:pt>
                <c:pt idx="933">
                  <c:v>10.053978853077099</c:v>
                </c:pt>
                <c:pt idx="934">
                  <c:v>10.073223625852593</c:v>
                </c:pt>
                <c:pt idx="935">
                  <c:v>10.0927125205561</c:v>
                </c:pt>
                <c:pt idx="936">
                  <c:v>10.112445552683312</c:v>
                </c:pt>
                <c:pt idx="937">
                  <c:v>10.1324227237294</c:v>
                </c:pt>
                <c:pt idx="938">
                  <c:v>10.152644021128411</c:v>
                </c:pt>
                <c:pt idx="939">
                  <c:v>10.173109418193604</c:v>
                </c:pt>
                <c:pt idx="940">
                  <c:v>10.193818874056499</c:v>
                </c:pt>
                <c:pt idx="941">
                  <c:v>10.214772333607</c:v>
                </c:pt>
                <c:pt idx="942">
                  <c:v>10.235969727432298</c:v>
                </c:pt>
                <c:pt idx="943">
                  <c:v>10.257410971758</c:v>
                </c:pt>
                <c:pt idx="944">
                  <c:v>10.2790959683861</c:v>
                </c:pt>
                <c:pt idx="945">
                  <c:v>10.3010246046356</c:v>
                </c:pt>
                <c:pt idx="946">
                  <c:v>10.323196753282406</c:v>
                </c:pt>
                <c:pt idx="947">
                  <c:v>10.345612272498308</c:v>
                </c:pt>
                <c:pt idx="948">
                  <c:v>10.368271005791092</c:v>
                </c:pt>
                <c:pt idx="949">
                  <c:v>10.391172781944098</c:v>
                </c:pt>
                <c:pt idx="950">
                  <c:v>10.414317414955701</c:v>
                </c:pt>
                <c:pt idx="951">
                  <c:v>10.437704703979801</c:v>
                </c:pt>
                <c:pt idx="952">
                  <c:v>10.461334433264007</c:v>
                </c:pt>
                <c:pt idx="953">
                  <c:v>10.485206372091007</c:v>
                </c:pt>
                <c:pt idx="954">
                  <c:v>10.509320274716902</c:v>
                </c:pt>
                <c:pt idx="955">
                  <c:v>10.533675880311092</c:v>
                </c:pt>
                <c:pt idx="956">
                  <c:v>10.558272912897699</c:v>
                </c:pt>
                <c:pt idx="957">
                  <c:v>10.583111081292094</c:v>
                </c:pt>
                <c:pt idx="958">
                  <c:v>10.6081900790433</c:v>
                </c:pt>
                <c:pt idx="959">
                  <c:v>10.633509584372</c:v>
                </c:pt>
                <c:pt idx="960">
                  <c:v>10.6590692601114</c:v>
                </c:pt>
                <c:pt idx="961">
                  <c:v>10.684868753646398</c:v>
                </c:pt>
                <c:pt idx="962">
                  <c:v>10.7109076968529</c:v>
                </c:pt>
                <c:pt idx="963">
                  <c:v>10.737185706037698</c:v>
                </c:pt>
                <c:pt idx="964">
                  <c:v>10.7637023818782</c:v>
                </c:pt>
                <c:pt idx="965">
                  <c:v>10.790457309363306</c:v>
                </c:pt>
                <c:pt idx="966">
                  <c:v>10.8174500577305</c:v>
                </c:pt>
                <c:pt idx="967">
                  <c:v>10.844680180407501</c:v>
                </c:pt>
                <c:pt idx="968">
                  <c:v>10.872147214951411</c:v>
                </c:pt>
                <c:pt idx="969">
                  <c:v>10.8998506829888</c:v>
                </c:pt>
                <c:pt idx="970">
                  <c:v>10.9277900901542</c:v>
                </c:pt>
                <c:pt idx="971">
                  <c:v>10.955964926031207</c:v>
                </c:pt>
                <c:pt idx="972">
                  <c:v>10.984374664091098</c:v>
                </c:pt>
                <c:pt idx="973">
                  <c:v>11.013018761632891</c:v>
                </c:pt>
                <c:pt idx="974">
                  <c:v>11.041896659723404</c:v>
                </c:pt>
                <c:pt idx="975">
                  <c:v>11.071007783135901</c:v>
                </c:pt>
                <c:pt idx="976">
                  <c:v>11.100351540291093</c:v>
                </c:pt>
                <c:pt idx="977">
                  <c:v>11.129927323195698</c:v>
                </c:pt>
                <c:pt idx="978">
                  <c:v>11.159734507383218</c:v>
                </c:pt>
                <c:pt idx="979">
                  <c:v>11.189772451851701</c:v>
                </c:pt>
                <c:pt idx="980">
                  <c:v>11.2200404990057</c:v>
                </c:pt>
                <c:pt idx="981">
                  <c:v>11.250537974594707</c:v>
                </c:pt>
                <c:pt idx="982">
                  <c:v>11.281264187653091</c:v>
                </c:pt>
                <c:pt idx="983">
                  <c:v>11.312218430439501</c:v>
                </c:pt>
                <c:pt idx="984">
                  <c:v>11.343399978376604</c:v>
                </c:pt>
                <c:pt idx="985">
                  <c:v>11.374808089991401</c:v>
                </c:pt>
                <c:pt idx="986">
                  <c:v>11.406442006853911</c:v>
                </c:pt>
                <c:pt idx="987">
                  <c:v>11.438300953517698</c:v>
                </c:pt>
                <c:pt idx="988">
                  <c:v>11.470384137459106</c:v>
                </c:pt>
                <c:pt idx="989">
                  <c:v>11.5026907490171</c:v>
                </c:pt>
                <c:pt idx="990">
                  <c:v>11.535219961332498</c:v>
                </c:pt>
                <c:pt idx="991">
                  <c:v>11.5679709302883</c:v>
                </c:pt>
                <c:pt idx="992">
                  <c:v>11.600942794449304</c:v>
                </c:pt>
                <c:pt idx="993">
                  <c:v>11.6341346750008</c:v>
                </c:pt>
                <c:pt idx="994">
                  <c:v>11.66754567569</c:v>
                </c:pt>
                <c:pt idx="995">
                  <c:v>11.701174882764098</c:v>
                </c:pt>
                <c:pt idx="996">
                  <c:v>11.735021364910189</c:v>
                </c:pt>
                <c:pt idx="997">
                  <c:v>11.769084173196207</c:v>
                </c:pt>
                <c:pt idx="998">
                  <c:v>11.8033623410091</c:v>
                </c:pt>
                <c:pt idx="999">
                  <c:v>11.837854883995202</c:v>
                </c:pt>
                <c:pt idx="1000">
                  <c:v>11.872560799999912</c:v>
                </c:pt>
                <c:pt idx="1001">
                  <c:v>11.907479069006907</c:v>
                </c:pt>
                <c:pt idx="1002">
                  <c:v>11.942608653079002</c:v>
                </c:pt>
                <c:pt idx="1003">
                  <c:v>11.977948496295699</c:v>
                </c:pt>
                <c:pt idx="1004">
                  <c:v>12.013497524695907</c:v>
                </c:pt>
                <c:pt idx="1005">
                  <c:v>12.049254646214099</c:v>
                </c:pt>
                <c:pt idx="1006">
                  <c:v>12.0852187506229</c:v>
                </c:pt>
                <c:pt idx="1007">
                  <c:v>12.121388709471191</c:v>
                </c:pt>
                <c:pt idx="1008">
                  <c:v>12.157763376024199</c:v>
                </c:pt>
                <c:pt idx="1009">
                  <c:v>12.194341585203498</c:v>
                </c:pt>
                <c:pt idx="1010">
                  <c:v>12.231122153525893</c:v>
                </c:pt>
                <c:pt idx="1011">
                  <c:v>12.2681038790441</c:v>
                </c:pt>
                <c:pt idx="1012">
                  <c:v>12.305285541285212</c:v>
                </c:pt>
                <c:pt idx="1013">
                  <c:v>12.342665901191801</c:v>
                </c:pt>
                <c:pt idx="1014">
                  <c:v>12.380243701060101</c:v>
                </c:pt>
                <c:pt idx="1015">
                  <c:v>12.418017664481299</c:v>
                </c:pt>
                <c:pt idx="1016">
                  <c:v>12.455986496279507</c:v>
                </c:pt>
                <c:pt idx="1017">
                  <c:v>12.494148882452699</c:v>
                </c:pt>
                <c:pt idx="1018">
                  <c:v>12.532503490111798</c:v>
                </c:pt>
                <c:pt idx="1019">
                  <c:v>12.571048967420699</c:v>
                </c:pt>
                <c:pt idx="1020">
                  <c:v>12.609783943535501</c:v>
                </c:pt>
                <c:pt idx="1021">
                  <c:v>12.6487070285449</c:v>
                </c:pt>
                <c:pt idx="1022">
                  <c:v>12.687816813408912</c:v>
                </c:pt>
                <c:pt idx="1023">
                  <c:v>12.727111869898494</c:v>
                </c:pt>
                <c:pt idx="1024">
                  <c:v>12.7665907505375</c:v>
                </c:pt>
                <c:pt idx="1025">
                  <c:v>12.806251988538699</c:v>
                </c:pt>
                <c:pt idx="1026">
                  <c:v>12.846094097746407</c:v>
                </c:pt>
                <c:pt idx="1027">
                  <c:v>12.886115572575207</c:v>
                </c:pt>
                <c:pt idx="1028">
                  <c:v>12.926314887948607</c:v>
                </c:pt>
                <c:pt idx="1029">
                  <c:v>12.966690499240707</c:v>
                </c:pt>
                <c:pt idx="1030">
                  <c:v>13.007240842214401</c:v>
                </c:pt>
                <c:pt idx="1031">
                  <c:v>13.047964332961101</c:v>
                </c:pt>
                <c:pt idx="1032">
                  <c:v>13.088859367841399</c:v>
                </c:pt>
                <c:pt idx="1033">
                  <c:v>13.1299243234236</c:v>
                </c:pt>
                <c:pt idx="1034">
                  <c:v>13.171157556423907</c:v>
                </c:pt>
                <c:pt idx="1035">
                  <c:v>13.2125574036468</c:v>
                </c:pt>
                <c:pt idx="1036">
                  <c:v>13.254122181922893</c:v>
                </c:pt>
                <c:pt idx="1037">
                  <c:v>13.295850188050798</c:v>
                </c:pt>
                <c:pt idx="1038">
                  <c:v>13.337739698734707</c:v>
                </c:pt>
                <c:pt idx="1039">
                  <c:v>13.379788970525912</c:v>
                </c:pt>
                <c:pt idx="1040">
                  <c:v>13.421996239761311</c:v>
                </c:pt>
                <c:pt idx="1041">
                  <c:v>13.4643597225033</c:v>
                </c:pt>
                <c:pt idx="1042">
                  <c:v>13.5068776144797</c:v>
                </c:pt>
                <c:pt idx="1043">
                  <c:v>13.5495480910237</c:v>
                </c:pt>
                <c:pt idx="1044">
                  <c:v>13.592369307012399</c:v>
                </c:pt>
                <c:pt idx="1045">
                  <c:v>13.635339396807607</c:v>
                </c:pt>
                <c:pt idx="1046">
                  <c:v>13.6784564741948</c:v>
                </c:pt>
                <c:pt idx="1047">
                  <c:v>13.721718632323999</c:v>
                </c:pt>
                <c:pt idx="1048">
                  <c:v>13.7651239436477</c:v>
                </c:pt>
                <c:pt idx="1049">
                  <c:v>13.8086704598613</c:v>
                </c:pt>
                <c:pt idx="1050">
                  <c:v>13.85235621184362</c:v>
                </c:pt>
                <c:pt idx="1051">
                  <c:v>13.896179209595402</c:v>
                </c:pt>
                <c:pt idx="1052">
                  <c:v>13.940137442179701</c:v>
                </c:pt>
                <c:pt idx="1053">
                  <c:v>13.984228877660399</c:v>
                </c:pt>
                <c:pt idx="1054">
                  <c:v>14.028451463044398</c:v>
                </c:pt>
                <c:pt idx="1055">
                  <c:v>14.0728031242177</c:v>
                </c:pt>
                <c:pt idx="1056">
                  <c:v>14.117281765888798</c:v>
                </c:pt>
                <c:pt idx="1057">
                  <c:v>14.161885271525607</c:v>
                </c:pt>
                <c:pt idx="1058">
                  <c:v>14.206611503296401</c:v>
                </c:pt>
                <c:pt idx="1059">
                  <c:v>14.2514583020091</c:v>
                </c:pt>
                <c:pt idx="1060">
                  <c:v>14.296423487051094</c:v>
                </c:pt>
                <c:pt idx="1061">
                  <c:v>14.341504856329507</c:v>
                </c:pt>
                <c:pt idx="1062">
                  <c:v>14.386700186208907</c:v>
                </c:pt>
                <c:pt idx="1063">
                  <c:v>14.432007231453307</c:v>
                </c:pt>
                <c:pt idx="1064">
                  <c:v>14.4774237251647</c:v>
                </c:pt>
                <c:pt idx="1065">
                  <c:v>14.522947378722908</c:v>
                </c:pt>
                <c:pt idx="1066">
                  <c:v>14.5685758817249</c:v>
                </c:pt>
                <c:pt idx="1067">
                  <c:v>14.6143069019252</c:v>
                </c:pt>
                <c:pt idx="1068">
                  <c:v>14.6601380851749</c:v>
                </c:pt>
                <c:pt idx="1069">
                  <c:v>14.7060670553617</c:v>
                </c:pt>
                <c:pt idx="1070">
                  <c:v>14.752091414349502</c:v>
                </c:pt>
                <c:pt idx="1071">
                  <c:v>14.798208741917886</c:v>
                </c:pt>
                <c:pt idx="1072">
                  <c:v>14.844416595702507</c:v>
                </c:pt>
                <c:pt idx="1073">
                  <c:v>14.890712511133707</c:v>
                </c:pt>
                <c:pt idx="1074">
                  <c:v>14.937094001376799</c:v>
                </c:pt>
                <c:pt idx="1075">
                  <c:v>14.983558557271207</c:v>
                </c:pt>
                <c:pt idx="1076">
                  <c:v>15.030103647271698</c:v>
                </c:pt>
                <c:pt idx="1077">
                  <c:v>15.076726717385911</c:v>
                </c:pt>
                <c:pt idx="1078">
                  <c:v>15.123425191115498</c:v>
                </c:pt>
                <c:pt idx="1079">
                  <c:v>15.1701964693954</c:v>
                </c:pt>
                <c:pt idx="1080">
                  <c:v>15.2170379305333</c:v>
                </c:pt>
                <c:pt idx="1081">
                  <c:v>15.263946930149308</c:v>
                </c:pt>
                <c:pt idx="1082">
                  <c:v>15.3109208011167</c:v>
                </c:pt>
                <c:pt idx="1083">
                  <c:v>15.357956853499507</c:v>
                </c:pt>
                <c:pt idx="1084">
                  <c:v>15.405052374494007</c:v>
                </c:pt>
                <c:pt idx="1085">
                  <c:v>15.452204628367811</c:v>
                </c:pt>
                <c:pt idx="1086">
                  <c:v>15.499410856399807</c:v>
                </c:pt>
                <c:pt idx="1087">
                  <c:v>15.5466682768187</c:v>
                </c:pt>
                <c:pt idx="1088">
                  <c:v>15.593974084743699</c:v>
                </c:pt>
                <c:pt idx="1089">
                  <c:v>15.641325452124692</c:v>
                </c:pt>
                <c:pt idx="1090">
                  <c:v>15.6887195276807</c:v>
                </c:pt>
                <c:pt idx="1091">
                  <c:v>15.736153436839798</c:v>
                </c:pt>
                <c:pt idx="1092">
                  <c:v>15.78362428168</c:v>
                </c:pt>
                <c:pt idx="1093">
                  <c:v>15.831129140867198</c:v>
                </c:pt>
                <c:pt idx="1094">
                  <c:v>15.8786650695959</c:v>
                </c:pt>
                <c:pt idx="1095">
                  <c:v>15.926229099528706</c:v>
                </c:pt>
                <c:pt idx="1096">
                  <c:v>15.973818238735907</c:v>
                </c:pt>
                <c:pt idx="1097">
                  <c:v>16.02142947163518</c:v>
                </c:pt>
                <c:pt idx="1098">
                  <c:v>16.069059758931587</c:v>
                </c:pt>
                <c:pt idx="1099">
                  <c:v>16.116706037556501</c:v>
                </c:pt>
                <c:pt idx="1100">
                  <c:v>16.164365220607614</c:v>
                </c:pt>
                <c:pt idx="1101">
                  <c:v>16.212034197289</c:v>
                </c:pt>
                <c:pt idx="1102">
                  <c:v>16.259709832850589</c:v>
                </c:pt>
                <c:pt idx="1103">
                  <c:v>16.307388968527299</c:v>
                </c:pt>
                <c:pt idx="1104">
                  <c:v>16.355068421479814</c:v>
                </c:pt>
                <c:pt idx="1105">
                  <c:v>16.40274498473277</c:v>
                </c:pt>
                <c:pt idx="1106">
                  <c:v>16.450415427116205</c:v>
                </c:pt>
                <c:pt idx="1107">
                  <c:v>16.498076493203087</c:v>
                </c:pt>
                <c:pt idx="1108">
                  <c:v>16.545724903252086</c:v>
                </c:pt>
                <c:pt idx="1109">
                  <c:v>16.593357353143499</c:v>
                </c:pt>
                <c:pt idx="1110">
                  <c:v>16.640970514321385</c:v>
                </c:pt>
                <c:pt idx="1111">
                  <c:v>16.68856103373318</c:v>
                </c:pt>
                <c:pt idx="1112">
                  <c:v>16.736125533767982</c:v>
                </c:pt>
                <c:pt idx="1113">
                  <c:v>16.783660612197789</c:v>
                </c:pt>
                <c:pt idx="1114">
                  <c:v>16.8311628421161</c:v>
                </c:pt>
                <c:pt idx="1115">
                  <c:v>16.878628771877889</c:v>
                </c:pt>
                <c:pt idx="1116">
                  <c:v>16.926054925039601</c:v>
                </c:pt>
                <c:pt idx="1117">
                  <c:v>16.973437800298189</c:v>
                </c:pt>
                <c:pt idx="1118">
                  <c:v>17.02077387143148</c:v>
                </c:pt>
                <c:pt idx="1119">
                  <c:v>17.068059587237489</c:v>
                </c:pt>
                <c:pt idx="1120">
                  <c:v>17.115291371474001</c:v>
                </c:pt>
                <c:pt idx="1121">
                  <c:v>17.162465622798798</c:v>
                </c:pt>
                <c:pt idx="1122">
                  <c:v>17.209578714708101</c:v>
                </c:pt>
                <c:pt idx="1123">
                  <c:v>17.256626995477689</c:v>
                </c:pt>
                <c:pt idx="1124">
                  <c:v>17.303606788102289</c:v>
                </c:pt>
                <c:pt idx="1125">
                  <c:v>17.350514390233887</c:v>
                </c:pt>
                <c:pt idx="1126">
                  <c:v>17.397346074123071</c:v>
                </c:pt>
                <c:pt idx="1127">
                  <c:v>17.444098086558199</c:v>
                </c:pt>
                <c:pt idx="1128">
                  <c:v>17.490766648804499</c:v>
                </c:pt>
                <c:pt idx="1129">
                  <c:v>17.537347956544</c:v>
                </c:pt>
                <c:pt idx="1130">
                  <c:v>17.583838179816414</c:v>
                </c:pt>
                <c:pt idx="1131">
                  <c:v>17.630233462956614</c:v>
                </c:pt>
                <c:pt idx="1132">
                  <c:v>17.676529924536087</c:v>
                </c:pt>
                <c:pt idx="1133">
                  <c:v>17.722723657301671</c:v>
                </c:pt>
                <c:pt idx="1134">
                  <c:v>17.768810728116399</c:v>
                </c:pt>
                <c:pt idx="1135">
                  <c:v>17.814787177896914</c:v>
                </c:pt>
                <c:pt idx="1136">
                  <c:v>17.860649021555378</c:v>
                </c:pt>
                <c:pt idx="1137">
                  <c:v>17.906392247939166</c:v>
                </c:pt>
                <c:pt idx="1138">
                  <c:v>17.952012819768079</c:v>
                </c:pt>
                <c:pt idx="1139">
                  <c:v>17.997506673576481</c:v>
                </c:pt>
                <c:pt idx="1140">
                  <c:v>18.042869719652014</c:v>
                </c:pt>
                <c:pt idx="1141">
                  <c:v>18.088097841975266</c:v>
                </c:pt>
                <c:pt idx="1142">
                  <c:v>18.133186898160186</c:v>
                </c:pt>
                <c:pt idx="1143">
                  <c:v>18.178132719392288</c:v>
                </c:pt>
                <c:pt idx="1144">
                  <c:v>18.222931110369689</c:v>
                </c:pt>
                <c:pt idx="1145">
                  <c:v>18.267577849241789</c:v>
                </c:pt>
                <c:pt idx="1146">
                  <c:v>18.3120686875498</c:v>
                </c:pt>
                <c:pt idx="1147">
                  <c:v>18.356399350167081</c:v>
                </c:pt>
                <c:pt idx="1148">
                  <c:v>18.40056553523538</c:v>
                </c:pt>
                <c:pt idx="1149">
                  <c:v>18.444562914108786</c:v>
                </c:pt>
                <c:pt idx="1150">
                  <c:v>18.488387131291379</c:v>
                </c:pt>
                <c:pt idx="1151">
                  <c:v>18.532033804376379</c:v>
                </c:pt>
                <c:pt idx="1152">
                  <c:v>18.575498523986987</c:v>
                </c:pt>
                <c:pt idx="1153">
                  <c:v>18.618776853715289</c:v>
                </c:pt>
                <c:pt idx="1154">
                  <c:v>18.661864330061899</c:v>
                </c:pt>
                <c:pt idx="1155">
                  <c:v>18.7047564623775</c:v>
                </c:pt>
                <c:pt idx="1156">
                  <c:v>18.747448732798187</c:v>
                </c:pt>
                <c:pt idx="1157">
                  <c:v>18.789936596191179</c:v>
                </c:pt>
                <c:pt idx="1158">
                  <c:v>18.832215480088514</c:v>
                </c:pt>
                <c:pt idx="1159">
                  <c:v>18.874280784630798</c:v>
                </c:pt>
                <c:pt idx="1160">
                  <c:v>18.91612788250568</c:v>
                </c:pt>
                <c:pt idx="1161">
                  <c:v>18.957752118887001</c:v>
                </c:pt>
                <c:pt idx="1162">
                  <c:v>18.999148811373679</c:v>
                </c:pt>
                <c:pt idx="1163">
                  <c:v>19.040313249933071</c:v>
                </c:pt>
                <c:pt idx="1164">
                  <c:v>19.081240696836186</c:v>
                </c:pt>
                <c:pt idx="1165">
                  <c:v>19.121926386599799</c:v>
                </c:pt>
                <c:pt idx="1166">
                  <c:v>19.162365525925587</c:v>
                </c:pt>
                <c:pt idx="1167">
                  <c:v>19.202553293639781</c:v>
                </c:pt>
                <c:pt idx="1168">
                  <c:v>19.242484840633079</c:v>
                </c:pt>
                <c:pt idx="1169">
                  <c:v>19.2821552898004</c:v>
                </c:pt>
                <c:pt idx="1170">
                  <c:v>19.321559735979786</c:v>
                </c:pt>
                <c:pt idx="1171">
                  <c:v>19.360693245892499</c:v>
                </c:pt>
                <c:pt idx="1172">
                  <c:v>19.399550858083099</c:v>
                </c:pt>
                <c:pt idx="1173">
                  <c:v>19.438127582859089</c:v>
                </c:pt>
                <c:pt idx="1174">
                  <c:v>19.476418402229889</c:v>
                </c:pt>
                <c:pt idx="1175">
                  <c:v>19.51441826984653</c:v>
                </c:pt>
                <c:pt idx="1176">
                  <c:v>19.552122110942889</c:v>
                </c:pt>
                <c:pt idx="1177">
                  <c:v>19.58952482227328</c:v>
                </c:pt>
                <c:pt idx="1178">
                  <c:v>19.626621272052986</c:v>
                </c:pt>
                <c:pt idx="1179">
                  <c:v>19.6634062998986</c:v>
                </c:pt>
                <c:pt idx="1180">
                  <c:v>19.699874716766423</c:v>
                </c:pt>
                <c:pt idx="1181">
                  <c:v>19.736021304893399</c:v>
                </c:pt>
                <c:pt idx="1182">
                  <c:v>19.771840817735981</c:v>
                </c:pt>
                <c:pt idx="1183">
                  <c:v>19.807327979910188</c:v>
                </c:pt>
                <c:pt idx="1184">
                  <c:v>19.842477487130587</c:v>
                </c:pt>
                <c:pt idx="1185">
                  <c:v>19.877284006150798</c:v>
                </c:pt>
                <c:pt idx="1186">
                  <c:v>19.911742174703079</c:v>
                </c:pt>
                <c:pt idx="1187">
                  <c:v>19.945846601437779</c:v>
                </c:pt>
                <c:pt idx="1188">
                  <c:v>19.979591865862087</c:v>
                </c:pt>
                <c:pt idx="1189">
                  <c:v>20.012972518282513</c:v>
                </c:pt>
                <c:pt idx="1190">
                  <c:v>20.04598307974118</c:v>
                </c:pt>
                <c:pt idx="1191">
                  <c:v>20.078618041957281</c:v>
                </c:pt>
                <c:pt idx="1192">
                  <c:v>20.110871867266628</c:v>
                </c:pt>
                <c:pt idx="1193">
                  <c:v>20.14273898856127</c:v>
                </c:pt>
                <c:pt idx="1194">
                  <c:v>20.174213809229187</c:v>
                </c:pt>
                <c:pt idx="1195">
                  <c:v>20.205290703092999</c:v>
                </c:pt>
                <c:pt idx="1196">
                  <c:v>20.235964014351701</c:v>
                </c:pt>
                <c:pt idx="1197">
                  <c:v>20.2662280575185</c:v>
                </c:pt>
                <c:pt idx="1198">
                  <c:v>20.296077117361087</c:v>
                </c:pt>
                <c:pt idx="1199">
                  <c:v>20.325505448841302</c:v>
                </c:pt>
                <c:pt idx="1200">
                  <c:v>20.3545072770556</c:v>
                </c:pt>
                <c:pt idx="1201">
                  <c:v>20.383076797172887</c:v>
                </c:pt>
                <c:pt idx="1202">
                  <c:v>20.411208174375599</c:v>
                </c:pt>
                <c:pt idx="1203">
                  <c:v>20.438895543800399</c:v>
                </c:pt>
                <c:pt idx="1204">
                  <c:v>20.466133010474181</c:v>
                </c:pt>
                <c:pt idx="1205">
                  <c:v>20.492914649257788</c:v>
                </c:pt>
                <c:pt idx="1206">
                  <c:v>20.519234504783689</c:v>
                </c:pt>
                <c:pt idx="1207">
                  <c:v>20.545086591394881</c:v>
                </c:pt>
                <c:pt idx="1208">
                  <c:v>20.5704648930876</c:v>
                </c:pt>
                <c:pt idx="1209">
                  <c:v>20.595363363446801</c:v>
                </c:pt>
                <c:pt idx="1210">
                  <c:v>20.619775925590215</c:v>
                </c:pt>
                <c:pt idx="1211">
                  <c:v>20.643696472103585</c:v>
                </c:pt>
                <c:pt idx="1212">
                  <c:v>20.667118864985099</c:v>
                </c:pt>
                <c:pt idx="1213">
                  <c:v>20.690036935580487</c:v>
                </c:pt>
                <c:pt idx="1214">
                  <c:v>20.71244448452558</c:v>
                </c:pt>
                <c:pt idx="1215">
                  <c:v>20.734335281686299</c:v>
                </c:pt>
                <c:pt idx="1216">
                  <c:v>20.7557030660946</c:v>
                </c:pt>
                <c:pt idx="1217">
                  <c:v>20.776541545893586</c:v>
                </c:pt>
                <c:pt idx="1218">
                  <c:v>20.796844398272899</c:v>
                </c:pt>
                <c:pt idx="1219">
                  <c:v>20.816605269409614</c:v>
                </c:pt>
                <c:pt idx="1220">
                  <c:v>20.835817774409101</c:v>
                </c:pt>
                <c:pt idx="1221">
                  <c:v>20.854475497242628</c:v>
                </c:pt>
                <c:pt idx="1222">
                  <c:v>20.8725719906896</c:v>
                </c:pt>
                <c:pt idx="1223">
                  <c:v>20.8901007762747</c:v>
                </c:pt>
                <c:pt idx="1224">
                  <c:v>20.907055344208715</c:v>
                </c:pt>
                <c:pt idx="1225">
                  <c:v>20.92342915332927</c:v>
                </c:pt>
                <c:pt idx="1226">
                  <c:v>20.9392156310386</c:v>
                </c:pt>
                <c:pt idx="1227">
                  <c:v>20.954408173242999</c:v>
                </c:pt>
                <c:pt idx="1228">
                  <c:v>20.969000144295102</c:v>
                </c:pt>
                <c:pt idx="1229">
                  <c:v>20.982984876931969</c:v>
                </c:pt>
                <c:pt idx="1230">
                  <c:v>20.9963556722135</c:v>
                </c:pt>
                <c:pt idx="1231">
                  <c:v>21.009105799464614</c:v>
                </c:pt>
                <c:pt idx="1232">
                  <c:v>21.021228496212615</c:v>
                </c:pt>
                <c:pt idx="1233">
                  <c:v>21.032716968128785</c:v>
                </c:pt>
                <c:pt idx="1234">
                  <c:v>21.043564388966981</c:v>
                </c:pt>
                <c:pt idx="1235">
                  <c:v>21.053763900503281</c:v>
                </c:pt>
                <c:pt idx="1236">
                  <c:v>21.063308612476401</c:v>
                </c:pt>
                <c:pt idx="1237">
                  <c:v>21.07219160252518</c:v>
                </c:pt>
                <c:pt idx="1238">
                  <c:v>21.08040591613338</c:v>
                </c:pt>
                <c:pt idx="1239">
                  <c:v>21.087944566563177</c:v>
                </c:pt>
                <c:pt idx="1240">
                  <c:v>21.094800534797788</c:v>
                </c:pt>
                <c:pt idx="1241">
                  <c:v>21.10096676948233</c:v>
                </c:pt>
                <c:pt idx="1242">
                  <c:v>21.106436186860499</c:v>
                </c:pt>
                <c:pt idx="1243">
                  <c:v>21.111201670717101</c:v>
                </c:pt>
                <c:pt idx="1244">
                  <c:v>21.115256072316701</c:v>
                </c:pt>
                <c:pt idx="1245">
                  <c:v>21.118592210341081</c:v>
                </c:pt>
                <c:pt idx="1246">
                  <c:v>21.121202870832981</c:v>
                </c:pt>
                <c:pt idx="1247">
                  <c:v>21.123080807133281</c:v>
                </c:pt>
                <c:pt idx="1248">
                  <c:v>21.124218739820414</c:v>
                </c:pt>
                <c:pt idx="1249">
                  <c:v>21.124609356650513</c:v>
                </c:pt>
                <c:pt idx="1250">
                  <c:v>21.124245312499514</c:v>
                </c:pt>
                <c:pt idx="1251">
                  <c:v>21.123119229297799</c:v>
                </c:pt>
                <c:pt idx="1252">
                  <c:v>21.121223695974788</c:v>
                </c:pt>
                <c:pt idx="1253">
                  <c:v>21.118551268395301</c:v>
                </c:pt>
                <c:pt idx="1254">
                  <c:v>21.115094469301013</c:v>
                </c:pt>
                <c:pt idx="1255">
                  <c:v>21.110845788249023</c:v>
                </c:pt>
                <c:pt idx="1256">
                  <c:v>21.105797681552787</c:v>
                </c:pt>
                <c:pt idx="1257">
                  <c:v>21.099942572220371</c:v>
                </c:pt>
                <c:pt idx="1258">
                  <c:v>21.093272849895602</c:v>
                </c:pt>
                <c:pt idx="1259">
                  <c:v>21.085780870796579</c:v>
                </c:pt>
                <c:pt idx="1260">
                  <c:v>21.077458957655715</c:v>
                </c:pt>
                <c:pt idx="1261">
                  <c:v>21.068299399658986</c:v>
                </c:pt>
                <c:pt idx="1262">
                  <c:v>21.0582944523868</c:v>
                </c:pt>
                <c:pt idx="1263">
                  <c:v>21.04743633775308</c:v>
                </c:pt>
                <c:pt idx="1264">
                  <c:v>21.035717243943971</c:v>
                </c:pt>
                <c:pt idx="1265">
                  <c:v>21.023129325358987</c:v>
                </c:pt>
                <c:pt idx="1266">
                  <c:v>21.009664702549401</c:v>
                </c:pt>
                <c:pt idx="1267">
                  <c:v>20.995315462158999</c:v>
                </c:pt>
                <c:pt idx="1268">
                  <c:v>20.980073656863489</c:v>
                </c:pt>
                <c:pt idx="1269">
                  <c:v>20.963931305309586</c:v>
                </c:pt>
                <c:pt idx="1270">
                  <c:v>20.9468803920558</c:v>
                </c:pt>
                <c:pt idx="1271">
                  <c:v>20.92891286750978</c:v>
                </c:pt>
                <c:pt idx="1272">
                  <c:v>20.910020647871587</c:v>
                </c:pt>
                <c:pt idx="1273">
                  <c:v>20.890195615069999</c:v>
                </c:pt>
                <c:pt idx="1274">
                  <c:v>20.86942961670378</c:v>
                </c:pt>
                <c:pt idx="1275">
                  <c:v>20.847714465981888</c:v>
                </c:pt>
                <c:pt idx="1276">
                  <c:v>20.825041941662587</c:v>
                </c:pt>
                <c:pt idx="1277">
                  <c:v>20.8014037879908</c:v>
                </c:pt>
                <c:pt idx="1278">
                  <c:v>20.776791714642901</c:v>
                </c:pt>
                <c:pt idx="1279">
                  <c:v>20.751197396661102</c:v>
                </c:pt>
                <c:pt idx="1280">
                  <c:v>20.724612474396402</c:v>
                </c:pt>
                <c:pt idx="1281">
                  <c:v>20.697028553447801</c:v>
                </c:pt>
                <c:pt idx="1282">
                  <c:v>20.66843720460038</c:v>
                </c:pt>
                <c:pt idx="1283">
                  <c:v>20.638829963767087</c:v>
                </c:pt>
                <c:pt idx="1284">
                  <c:v>20.608198331926189</c:v>
                </c:pt>
                <c:pt idx="1285">
                  <c:v>20.576533775063581</c:v>
                </c:pt>
                <c:pt idx="1286">
                  <c:v>20.543827724110415</c:v>
                </c:pt>
                <c:pt idx="1287">
                  <c:v>20.510071574882399</c:v>
                </c:pt>
                <c:pt idx="1288">
                  <c:v>20.475256688021382</c:v>
                </c:pt>
                <c:pt idx="1289">
                  <c:v>20.439374388935587</c:v>
                </c:pt>
                <c:pt idx="1290">
                  <c:v>20.402415967735379</c:v>
                </c:pt>
                <c:pt idx="1291">
                  <c:v>20.364372679176689</c:v>
                </c:pt>
                <c:pt idx="1292">
                  <c:v>20.3252357425981</c:v>
                </c:pt>
                <c:pt idx="1293">
                  <c:v>20.284996341863881</c:v>
                </c:pt>
                <c:pt idx="1294">
                  <c:v>20.243645625299987</c:v>
                </c:pt>
                <c:pt idx="1295">
                  <c:v>20.201174705635701</c:v>
                </c:pt>
                <c:pt idx="1296">
                  <c:v>20.157574659943414</c:v>
                </c:pt>
                <c:pt idx="1297">
                  <c:v>20.112836529577088</c:v>
                </c:pt>
                <c:pt idx="1298">
                  <c:v>20.066951320112715</c:v>
                </c:pt>
                <c:pt idx="1299">
                  <c:v>20.019910001288913</c:v>
                </c:pt>
                <c:pt idx="1300">
                  <c:v>19.971703506943879</c:v>
                </c:pt>
                <c:pt idx="1301">
                  <c:v>19.922322734957969</c:v>
                </c:pt>
                <c:pt idx="1302">
                  <c:v>19.871758547193199</c:v>
                </c:pt>
                <c:pt idx="1303">
                  <c:v>19.820001769429613</c:v>
                </c:pt>
                <c:pt idx="1304">
                  <c:v>19.76704319130938</c:v>
                </c:pt>
                <c:pt idx="1305">
                  <c:v>19.712873566273</c:v>
                </c:pt>
                <c:pt idx="1306">
                  <c:v>19.657483611500414</c:v>
                </c:pt>
                <c:pt idx="1307">
                  <c:v>19.600864007852127</c:v>
                </c:pt>
                <c:pt idx="1308">
                  <c:v>19.5430053998051</c:v>
                </c:pt>
                <c:pt idx="1309">
                  <c:v>19.4838983953961</c:v>
                </c:pt>
                <c:pt idx="1310">
                  <c:v>19.423533566160071</c:v>
                </c:pt>
                <c:pt idx="1311">
                  <c:v>19.361901447069101</c:v>
                </c:pt>
                <c:pt idx="1312">
                  <c:v>19.298992536472689</c:v>
                </c:pt>
                <c:pt idx="1313">
                  <c:v>19.234797296037687</c:v>
                </c:pt>
                <c:pt idx="1314">
                  <c:v>19.169306150687799</c:v>
                </c:pt>
                <c:pt idx="1315">
                  <c:v>19.102509488543081</c:v>
                </c:pt>
                <c:pt idx="1316">
                  <c:v>19.034397660859913</c:v>
                </c:pt>
                <c:pt idx="1317">
                  <c:v>18.964960981969789</c:v>
                </c:pt>
                <c:pt idx="1318">
                  <c:v>18.894189729219313</c:v>
                </c:pt>
                <c:pt idx="1319">
                  <c:v>18.822074142913188</c:v>
                </c:pt>
                <c:pt idx="1320">
                  <c:v>18.748604426246899</c:v>
                </c:pt>
                <c:pt idx="1321">
                  <c:v>18.673770745253005</c:v>
                </c:pt>
                <c:pt idx="1322">
                  <c:v>18.597563228737499</c:v>
                </c:pt>
                <c:pt idx="1323">
                  <c:v>18.519971968219533</c:v>
                </c:pt>
                <c:pt idx="1324">
                  <c:v>18.440987017873599</c:v>
                </c:pt>
                <c:pt idx="1325">
                  <c:v>18.360598394465189</c:v>
                </c:pt>
                <c:pt idx="1326">
                  <c:v>18.27879607729388</c:v>
                </c:pt>
                <c:pt idx="1327">
                  <c:v>18.195570008131789</c:v>
                </c:pt>
                <c:pt idx="1328">
                  <c:v>18.110910091163188</c:v>
                </c:pt>
                <c:pt idx="1329">
                  <c:v>18.0248061929241</c:v>
                </c:pt>
                <c:pt idx="1330">
                  <c:v>17.937248142241501</c:v>
                </c:pt>
                <c:pt idx="1331">
                  <c:v>17.848225730174889</c:v>
                </c:pt>
                <c:pt idx="1332">
                  <c:v>17.7577287099542</c:v>
                </c:pt>
                <c:pt idx="1333">
                  <c:v>17.66574679691908</c:v>
                </c:pt>
                <c:pt idx="1334">
                  <c:v>17.572269668460187</c:v>
                </c:pt>
                <c:pt idx="1335">
                  <c:v>17.4772869639581</c:v>
                </c:pt>
                <c:pt idx="1336">
                  <c:v>17.380788284722879</c:v>
                </c:pt>
                <c:pt idx="1337">
                  <c:v>17.282763193934379</c:v>
                </c:pt>
                <c:pt idx="1338">
                  <c:v>17.183201216580187</c:v>
                </c:pt>
                <c:pt idx="1339">
                  <c:v>17.08209183939778</c:v>
                </c:pt>
                <c:pt idx="1340">
                  <c:v>16.979424510811281</c:v>
                </c:pt>
                <c:pt idx="1341">
                  <c:v>16.875188640876001</c:v>
                </c:pt>
                <c:pt idx="1342">
                  <c:v>16.769373601211381</c:v>
                </c:pt>
                <c:pt idx="1343">
                  <c:v>16.661968724945915</c:v>
                </c:pt>
                <c:pt idx="1344">
                  <c:v>16.552963306655101</c:v>
                </c:pt>
                <c:pt idx="1345">
                  <c:v>16.442346602300479</c:v>
                </c:pt>
                <c:pt idx="1346">
                  <c:v>16.330107829170501</c:v>
                </c:pt>
                <c:pt idx="1347">
                  <c:v>16.216236165819801</c:v>
                </c:pt>
                <c:pt idx="1348">
                  <c:v>16.100720752007799</c:v>
                </c:pt>
                <c:pt idx="1349">
                  <c:v>15.983550688640404</c:v>
                </c:pt>
                <c:pt idx="1350">
                  <c:v>15.864715037707507</c:v>
                </c:pt>
                <c:pt idx="1351">
                  <c:v>15.744202822224301</c:v>
                </c:pt>
                <c:pt idx="1352">
                  <c:v>15.622003026170798</c:v>
                </c:pt>
                <c:pt idx="1353">
                  <c:v>15.498104594429707</c:v>
                </c:pt>
                <c:pt idx="1354">
                  <c:v>15.37249643272942</c:v>
                </c:pt>
                <c:pt idx="1355">
                  <c:v>15.245167407580198</c:v>
                </c:pt>
                <c:pt idx="1356">
                  <c:v>15.116106346215902</c:v>
                </c:pt>
                <c:pt idx="1357">
                  <c:v>14.985302036533207</c:v>
                </c:pt>
                <c:pt idx="1358">
                  <c:v>14.852743227031612</c:v>
                </c:pt>
                <c:pt idx="1359">
                  <c:v>14.718418626752094</c:v>
                </c:pt>
                <c:pt idx="1360">
                  <c:v>14.582316905217199</c:v>
                </c:pt>
                <c:pt idx="1361">
                  <c:v>14.444426692372099</c:v>
                </c:pt>
                <c:pt idx="1362">
                  <c:v>14.304736578522114</c:v>
                </c:pt>
                <c:pt idx="1363">
                  <c:v>14.1632351142738</c:v>
                </c:pt>
                <c:pt idx="1364">
                  <c:v>14.0199108104737</c:v>
                </c:pt>
                <c:pt idx="1365">
                  <c:v>13.874752138149407</c:v>
                </c:pt>
                <c:pt idx="1366">
                  <c:v>13.7277475284468</c:v>
                </c:pt>
                <c:pt idx="1367">
                  <c:v>13.5788853725746</c:v>
                </c:pt>
                <c:pt idx="1368">
                  <c:v>13.428154021736399</c:v>
                </c:pt>
                <c:pt idx="1369">
                  <c:v>13.2755417870769</c:v>
                </c:pt>
                <c:pt idx="1370">
                  <c:v>13.121036939620607</c:v>
                </c:pt>
                <c:pt idx="1371">
                  <c:v>12.964627710207907</c:v>
                </c:pt>
                <c:pt idx="1372">
                  <c:v>12.806302289437907</c:v>
                </c:pt>
                <c:pt idx="1373">
                  <c:v>12.6460488276074</c:v>
                </c:pt>
                <c:pt idx="1374">
                  <c:v>12.483855434650099</c:v>
                </c:pt>
                <c:pt idx="1375">
                  <c:v>12.319710180077699</c:v>
                </c:pt>
                <c:pt idx="1376">
                  <c:v>12.1536010929168</c:v>
                </c:pt>
                <c:pt idx="1377">
                  <c:v>11.9855161616515</c:v>
                </c:pt>
                <c:pt idx="1378">
                  <c:v>11.815443334161616</c:v>
                </c:pt>
                <c:pt idx="1379">
                  <c:v>11.6433705176613</c:v>
                </c:pt>
                <c:pt idx="1380">
                  <c:v>11.469285578643412</c:v>
                </c:pt>
                <c:pt idx="1381">
                  <c:v>11.293176342811998</c:v>
                </c:pt>
                <c:pt idx="1382">
                  <c:v>11.115030595026411</c:v>
                </c:pt>
                <c:pt idx="1383">
                  <c:v>10.934836079243007</c:v>
                </c:pt>
                <c:pt idx="1384">
                  <c:v>10.752580498449314</c:v>
                </c:pt>
                <c:pt idx="1385">
                  <c:v>10.568251514607702</c:v>
                </c:pt>
                <c:pt idx="1386">
                  <c:v>10.3818367485938</c:v>
                </c:pt>
                <c:pt idx="1387">
                  <c:v>10.193323780135087</c:v>
                </c:pt>
                <c:pt idx="1388">
                  <c:v>10.002700147754</c:v>
                </c:pt>
                <c:pt idx="1389">
                  <c:v>9.809953348703349</c:v>
                </c:pt>
                <c:pt idx="1390">
                  <c:v>9.6150708389083182</c:v>
                </c:pt>
                <c:pt idx="1391">
                  <c:v>9.4180400329068803</c:v>
                </c:pt>
                <c:pt idx="1392">
                  <c:v>9.2188483037867712</c:v>
                </c:pt>
                <c:pt idx="1393">
                  <c:v>9.0174829831282981</c:v>
                </c:pt>
                <c:pt idx="1394">
                  <c:v>8.81393136094281</c:v>
                </c:pt>
                <c:pt idx="1395">
                  <c:v>8.6081806856087688</c:v>
                </c:pt>
                <c:pt idx="1396">
                  <c:v>8.4002181638195292</c:v>
                </c:pt>
                <c:pt idx="1397">
                  <c:v>8.1900309605145036</c:v>
                </c:pt>
                <c:pt idx="1398">
                  <c:v>7.9776061988236382</c:v>
                </c:pt>
                <c:pt idx="1399">
                  <c:v>7.7629309600070933</c:v>
                </c:pt>
                <c:pt idx="1400">
                  <c:v>7.5459922833915236</c:v>
                </c:pt>
                <c:pt idx="1401">
                  <c:v>7.3267771663140202</c:v>
                </c:pt>
                <c:pt idx="1402">
                  <c:v>7.1052725640588985</c:v>
                </c:pt>
                <c:pt idx="1403">
                  <c:v>6.8814653897991738</c:v>
                </c:pt>
                <c:pt idx="1404">
                  <c:v>6.6553425145337197</c:v>
                </c:pt>
                <c:pt idx="1405">
                  <c:v>6.4268907670290085</c:v>
                </c:pt>
                <c:pt idx="1406">
                  <c:v>6.1960969337605603</c:v>
                </c:pt>
                <c:pt idx="1407">
                  <c:v>5.9629477588481299</c:v>
                </c:pt>
                <c:pt idx="1408">
                  <c:v>5.7274299439965164</c:v>
                </c:pt>
                <c:pt idx="1409">
                  <c:v>5.4895301484405898</c:v>
                </c:pt>
                <c:pt idx="1410">
                  <c:v>5.2492349888768102</c:v>
                </c:pt>
                <c:pt idx="1411">
                  <c:v>5.0065310394081495</c:v>
                </c:pt>
                <c:pt idx="1412">
                  <c:v>4.7614048314826798</c:v>
                </c:pt>
                <c:pt idx="1413">
                  <c:v>4.5138428538323199</c:v>
                </c:pt>
                <c:pt idx="1414">
                  <c:v>4.2638315524147785</c:v>
                </c:pt>
                <c:pt idx="1415">
                  <c:v>4.0113573303500498</c:v>
                </c:pt>
                <c:pt idx="1416">
                  <c:v>3.7564065478621602</c:v>
                </c:pt>
                <c:pt idx="1417">
                  <c:v>3.4989655222182781</c:v>
                </c:pt>
                <c:pt idx="1418">
                  <c:v>3.2390205276690001</c:v>
                </c:pt>
                <c:pt idx="1419">
                  <c:v>2.9765577953873801</c:v>
                </c:pt>
                <c:pt idx="1420">
                  <c:v>2.7115635134084481</c:v>
                </c:pt>
                <c:pt idx="1421">
                  <c:v>2.4440238265688397</c:v>
                </c:pt>
                <c:pt idx="1422">
                  <c:v>2.1739248364474135</c:v>
                </c:pt>
                <c:pt idx="1423">
                  <c:v>1.9012526013052009</c:v>
                </c:pt>
                <c:pt idx="1424">
                  <c:v>1.6259931360222999</c:v>
                </c:pt>
                <c:pt idx="1425">
                  <c:v>1.3481324120401299</c:v>
                </c:pt>
                <c:pt idx="1426">
                  <c:v>1.0676563573008491</c:v>
                </c:pt>
                <c:pt idx="1427">
                  <c:v>0.78455085618668841</c:v>
                </c:pt>
                <c:pt idx="1428">
                  <c:v>0.49880174945819999</c:v>
                </c:pt>
                <c:pt idx="1429">
                  <c:v>0.21039483419740826</c:v>
                </c:pt>
                <c:pt idx="1430">
                  <c:v>-8.0684136255612743E-2</c:v>
                </c:pt>
                <c:pt idx="1431">
                  <c:v>-0.37444945236384636</c:v>
                </c:pt>
                <c:pt idx="1432">
                  <c:v>-0.67091544844896445</c:v>
                </c:pt>
                <c:pt idx="1433">
                  <c:v>-0.97009650275605297</c:v>
                </c:pt>
                <c:pt idx="1434">
                  <c:v>-1.27200703751259</c:v>
                </c:pt>
                <c:pt idx="1435">
                  <c:v>-1.57666151898859</c:v>
                </c:pt>
                <c:pt idx="1436">
                  <c:v>-1.8840744575573698</c:v>
                </c:pt>
                <c:pt idx="1437">
                  <c:v>-2.1942604077536587</c:v>
                </c:pt>
                <c:pt idx="1438">
                  <c:v>-2.5072339683384612</c:v>
                </c:pt>
                <c:pt idx="1439">
                  <c:v>-2.8230097823543412</c:v>
                </c:pt>
              </c:numCache>
            </c:numRef>
          </c:yVal>
        </c:ser>
        <c:ser>
          <c:idx val="1"/>
          <c:order val="1"/>
          <c:tx>
            <c:strRef>
              <c:f>'2 - Monday Info'!$C$1</c:f>
              <c:strCache>
                <c:ptCount val="1"/>
                <c:pt idx="0">
                  <c:v>11-04-2016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'2 - Monday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'2 - Monday Info'!$C$2:$C$1441</c:f>
              <c:numCache>
                <c:formatCode>General</c:formatCode>
                <c:ptCount val="1440"/>
                <c:pt idx="0">
                  <c:v>7.5580499999999899</c:v>
                </c:pt>
                <c:pt idx="1">
                  <c:v>7.4089351406101303</c:v>
                </c:pt>
                <c:pt idx="2">
                  <c:v>7.2614141489016095</c:v>
                </c:pt>
                <c:pt idx="3">
                  <c:v>7.1154780261936299</c:v>
                </c:pt>
                <c:pt idx="4">
                  <c:v>6.9711178026090597</c:v>
                </c:pt>
                <c:pt idx="5">
                  <c:v>6.8283245370331063</c:v>
                </c:pt>
                <c:pt idx="6">
                  <c:v>6.6870893170719263</c:v>
                </c:pt>
                <c:pt idx="7">
                  <c:v>6.5474032590112961</c:v>
                </c:pt>
                <c:pt idx="8">
                  <c:v>6.4092575077752096</c:v>
                </c:pt>
                <c:pt idx="9">
                  <c:v>6.2726432368845524</c:v>
                </c:pt>
                <c:pt idx="10">
                  <c:v>6.1375516484156938</c:v>
                </c:pt>
                <c:pt idx="11">
                  <c:v>6.0039739729592299</c:v>
                </c:pt>
                <c:pt idx="12">
                  <c:v>5.8719014695784564</c:v>
                </c:pt>
                <c:pt idx="13">
                  <c:v>5.7413254257681672</c:v>
                </c:pt>
                <c:pt idx="14">
                  <c:v>5.6122371574131895</c:v>
                </c:pt>
                <c:pt idx="15">
                  <c:v>5.4846280087470713</c:v>
                </c:pt>
                <c:pt idx="16">
                  <c:v>5.3584893523106896</c:v>
                </c:pt>
                <c:pt idx="17">
                  <c:v>5.2338125889109399</c:v>
                </c:pt>
                <c:pt idx="18">
                  <c:v>5.1105891475792848</c:v>
                </c:pt>
                <c:pt idx="19">
                  <c:v>4.9888104855305135</c:v>
                </c:pt>
                <c:pt idx="20">
                  <c:v>4.8684680881212499</c:v>
                </c:pt>
                <c:pt idx="21">
                  <c:v>4.7495534688086813</c:v>
                </c:pt>
                <c:pt idx="22">
                  <c:v>4.63205816910917</c:v>
                </c:pt>
                <c:pt idx="23">
                  <c:v>4.5159737585568775</c:v>
                </c:pt>
                <c:pt idx="24">
                  <c:v>4.4012918346624641</c:v>
                </c:pt>
                <c:pt idx="25">
                  <c:v>4.2880040228715899</c:v>
                </c:pt>
                <c:pt idx="26">
                  <c:v>4.1761019765237162</c:v>
                </c:pt>
                <c:pt idx="27">
                  <c:v>4.0655773768106558</c:v>
                </c:pt>
                <c:pt idx="28">
                  <c:v>3.9564219327352181</c:v>
                </c:pt>
                <c:pt idx="29">
                  <c:v>3.8486273810698282</c:v>
                </c:pt>
                <c:pt idx="30">
                  <c:v>3.74218548631523</c:v>
                </c:pt>
                <c:pt idx="31">
                  <c:v>3.6370880406590702</c:v>
                </c:pt>
                <c:pt idx="32">
                  <c:v>3.5333268639345499</c:v>
                </c:pt>
                <c:pt idx="33">
                  <c:v>3.4308938035790684</c:v>
                </c:pt>
                <c:pt idx="34">
                  <c:v>3.3297807345928598</c:v>
                </c:pt>
                <c:pt idx="35">
                  <c:v>3.2299795594976217</c:v>
                </c:pt>
                <c:pt idx="36">
                  <c:v>3.1314822082951701</c:v>
                </c:pt>
                <c:pt idx="37">
                  <c:v>3.0342806384260599</c:v>
                </c:pt>
                <c:pt idx="38">
                  <c:v>2.9383668347282375</c:v>
                </c:pt>
                <c:pt idx="39">
                  <c:v>2.84373280939568</c:v>
                </c:pt>
                <c:pt idx="40">
                  <c:v>2.7503706019370129</c:v>
                </c:pt>
                <c:pt idx="41">
                  <c:v>2.6582722791341684</c:v>
                </c:pt>
                <c:pt idx="42">
                  <c:v>2.5674299350010301</c:v>
                </c:pt>
                <c:pt idx="43">
                  <c:v>2.4778356907420398</c:v>
                </c:pt>
                <c:pt idx="44">
                  <c:v>2.3894816947108484</c:v>
                </c:pt>
                <c:pt idx="45">
                  <c:v>2.3023601223689987</c:v>
                </c:pt>
                <c:pt idx="46">
                  <c:v>2.2164631762444884</c:v>
                </c:pt>
                <c:pt idx="47">
                  <c:v>2.1317830858904498</c:v>
                </c:pt>
                <c:pt idx="48">
                  <c:v>2.04831210784381</c:v>
                </c:pt>
                <c:pt idx="49">
                  <c:v>1.966042525583872</c:v>
                </c:pt>
                <c:pt idx="50">
                  <c:v>1.884966649491</c:v>
                </c:pt>
                <c:pt idx="51">
                  <c:v>1.80507681680523</c:v>
                </c:pt>
                <c:pt idx="52">
                  <c:v>1.7263653915849291</c:v>
                </c:pt>
                <c:pt idx="53">
                  <c:v>1.6488247646654399</c:v>
                </c:pt>
                <c:pt idx="54">
                  <c:v>1.57244735361766</c:v>
                </c:pt>
                <c:pt idx="55">
                  <c:v>1.4972256027067599</c:v>
                </c:pt>
                <c:pt idx="56">
                  <c:v>1.4231519828507699</c:v>
                </c:pt>
                <c:pt idx="57">
                  <c:v>1.3502189915792409</c:v>
                </c:pt>
                <c:pt idx="58">
                  <c:v>1.27841915299186</c:v>
                </c:pt>
                <c:pt idx="59">
                  <c:v>1.207745017717109</c:v>
                </c:pt>
                <c:pt idx="60">
                  <c:v>1.1381891628709109</c:v>
                </c:pt>
                <c:pt idx="61">
                  <c:v>1.0697441920152391</c:v>
                </c:pt>
                <c:pt idx="62">
                  <c:v>1.0024027351167801</c:v>
                </c:pt>
                <c:pt idx="63">
                  <c:v>0.93615744850555505</c:v>
                </c:pt>
                <c:pt idx="64">
                  <c:v>0.87100101483356174</c:v>
                </c:pt>
                <c:pt idx="65">
                  <c:v>0.80692614303342702</c:v>
                </c:pt>
                <c:pt idx="66">
                  <c:v>0.74392556827703005</c:v>
                </c:pt>
                <c:pt idx="67">
                  <c:v>0.68199205193414603</c:v>
                </c:pt>
                <c:pt idx="68">
                  <c:v>0.62111838153108201</c:v>
                </c:pt>
                <c:pt idx="69">
                  <c:v>0.56129737070931696</c:v>
                </c:pt>
                <c:pt idx="70">
                  <c:v>0.50252185918414005</c:v>
                </c:pt>
                <c:pt idx="71">
                  <c:v>0.44478471270328701</c:v>
                </c:pt>
                <c:pt idx="72">
                  <c:v>0.38807882300558244</c:v>
                </c:pt>
                <c:pt idx="73">
                  <c:v>0.33239710777957338</c:v>
                </c:pt>
                <c:pt idx="74">
                  <c:v>0.27773251062216803</c:v>
                </c:pt>
                <c:pt idx="75">
                  <c:v>0.22407800099728101</c:v>
                </c:pt>
                <c:pt idx="76">
                  <c:v>0.17142657419446011</c:v>
                </c:pt>
                <c:pt idx="77">
                  <c:v>0.11977125128753315</c:v>
                </c:pt>
                <c:pt idx="78">
                  <c:v>6.9105079093246133E-2</c:v>
                </c:pt>
                <c:pt idx="79">
                  <c:v>1.9421130129892914E-2</c:v>
                </c:pt>
                <c:pt idx="80">
                  <c:v>-2.928749742403533E-2</c:v>
                </c:pt>
                <c:pt idx="81">
                  <c:v>-7.7027679771218119E-2</c:v>
                </c:pt>
                <c:pt idx="82">
                  <c:v>-0.12380626753686802</c:v>
                </c:pt>
                <c:pt idx="83">
                  <c:v>-0.16963008581009012</c:v>
                </c:pt>
                <c:pt idx="84">
                  <c:v>-0.21450593418524122</c:v>
                </c:pt>
                <c:pt idx="85">
                  <c:v>-0.25844058680329901</c:v>
                </c:pt>
                <c:pt idx="86">
                  <c:v>-0.30144079239321842</c:v>
                </c:pt>
                <c:pt idx="87">
                  <c:v>-0.34351327431329298</c:v>
                </c:pt>
                <c:pt idx="88">
                  <c:v>-0.38466473059251921</c:v>
                </c:pt>
                <c:pt idx="89">
                  <c:v>-0.42490183397195636</c:v>
                </c:pt>
                <c:pt idx="90">
                  <c:v>-0.46423123194609178</c:v>
                </c:pt>
                <c:pt idx="91">
                  <c:v>-0.50265954680419744</c:v>
                </c:pt>
                <c:pt idx="92">
                  <c:v>-0.54019337567169501</c:v>
                </c:pt>
                <c:pt idx="93">
                  <c:v>-0.57683929055151473</c:v>
                </c:pt>
                <c:pt idx="94">
                  <c:v>-0.61260383836546273</c:v>
                </c:pt>
                <c:pt idx="95">
                  <c:v>-0.64749354099557943</c:v>
                </c:pt>
                <c:pt idx="96">
                  <c:v>-0.68151489532549703</c:v>
                </c:pt>
                <c:pt idx="97">
                  <c:v>-0.71467437328180972</c:v>
                </c:pt>
                <c:pt idx="98">
                  <c:v>-0.7469784218754294</c:v>
                </c:pt>
                <c:pt idx="99">
                  <c:v>-0.7784334632429446</c:v>
                </c:pt>
                <c:pt idx="100">
                  <c:v>-0.8090458946879997</c:v>
                </c:pt>
                <c:pt idx="101">
                  <c:v>-0.83882208872262842</c:v>
                </c:pt>
                <c:pt idx="102">
                  <c:v>-0.86776839310864395</c:v>
                </c:pt>
                <c:pt idx="103">
                  <c:v>-0.89589113089897743</c:v>
                </c:pt>
                <c:pt idx="104">
                  <c:v>-0.92319660047905505</c:v>
                </c:pt>
                <c:pt idx="105">
                  <c:v>-0.94969107560815602</c:v>
                </c:pt>
                <c:pt idx="106">
                  <c:v>-0.97538080546077344</c:v>
                </c:pt>
                <c:pt idx="107">
                  <c:v>-1.00027201466796</c:v>
                </c:pt>
                <c:pt idx="108">
                  <c:v>-1.0243709033587409</c:v>
                </c:pt>
                <c:pt idx="109">
                  <c:v>-1.0476836472013991</c:v>
                </c:pt>
                <c:pt idx="110">
                  <c:v>-1.070216397444909</c:v>
                </c:pt>
                <c:pt idx="111">
                  <c:v>-1.0919752809602499</c:v>
                </c:pt>
                <c:pt idx="112">
                  <c:v>-1.1129664002817901</c:v>
                </c:pt>
                <c:pt idx="113">
                  <c:v>-1.1331958336486501</c:v>
                </c:pt>
                <c:pt idx="114">
                  <c:v>-1.1526696350460499</c:v>
                </c:pt>
                <c:pt idx="115">
                  <c:v>-1.1713938342466701</c:v>
                </c:pt>
                <c:pt idx="116">
                  <c:v>-1.18937443685205</c:v>
                </c:pt>
                <c:pt idx="117">
                  <c:v>-1.206617424333901</c:v>
                </c:pt>
                <c:pt idx="118">
                  <c:v>-1.2231287540754789</c:v>
                </c:pt>
                <c:pt idx="119">
                  <c:v>-1.238914359412989</c:v>
                </c:pt>
                <c:pt idx="120">
                  <c:v>-1.2539801496768901</c:v>
                </c:pt>
                <c:pt idx="121">
                  <c:v>-1.26833201023328</c:v>
                </c:pt>
                <c:pt idx="122">
                  <c:v>-1.2819758025252699</c:v>
                </c:pt>
                <c:pt idx="123">
                  <c:v>-1.2949173641143301</c:v>
                </c:pt>
                <c:pt idx="124">
                  <c:v>-1.3071625087216601</c:v>
                </c:pt>
                <c:pt idx="125">
                  <c:v>-1.3187170262695309</c:v>
                </c:pt>
                <c:pt idx="126">
                  <c:v>-1.329586682922669</c:v>
                </c:pt>
                <c:pt idx="127">
                  <c:v>-1.3397772211296299</c:v>
                </c:pt>
                <c:pt idx="128">
                  <c:v>-1.3492943596641287</c:v>
                </c:pt>
                <c:pt idx="129">
                  <c:v>-1.3581437936664</c:v>
                </c:pt>
                <c:pt idx="130">
                  <c:v>-1.36633119468458</c:v>
                </c:pt>
                <c:pt idx="131">
                  <c:v>-1.3738622107160898</c:v>
                </c:pt>
                <c:pt idx="132">
                  <c:v>-1.3807424662489309</c:v>
                </c:pt>
                <c:pt idx="133">
                  <c:v>-1.3869775623031109</c:v>
                </c:pt>
                <c:pt idx="134">
                  <c:v>-1.3925730764719708</c:v>
                </c:pt>
                <c:pt idx="135">
                  <c:v>-1.39753456296356</c:v>
                </c:pt>
                <c:pt idx="136">
                  <c:v>-1.401867552641989</c:v>
                </c:pt>
                <c:pt idx="137">
                  <c:v>-1.4055775530687999</c:v>
                </c:pt>
                <c:pt idx="138">
                  <c:v>-1.4086700485443198</c:v>
                </c:pt>
                <c:pt idx="139">
                  <c:v>-1.4111505001490499</c:v>
                </c:pt>
                <c:pt idx="140">
                  <c:v>-1.4130243457849576</c:v>
                </c:pt>
                <c:pt idx="141">
                  <c:v>-1.4142970002169399</c:v>
                </c:pt>
                <c:pt idx="142">
                  <c:v>-1.4149738551140787</c:v>
                </c:pt>
                <c:pt idx="143">
                  <c:v>-1.4150602790911098</c:v>
                </c:pt>
                <c:pt idx="144">
                  <c:v>-1.4145616177496776</c:v>
                </c:pt>
                <c:pt idx="145">
                  <c:v>-1.4134831937197798</c:v>
                </c:pt>
                <c:pt idx="146">
                  <c:v>-1.4118303067010798</c:v>
                </c:pt>
                <c:pt idx="147">
                  <c:v>-1.409608233504309</c:v>
                </c:pt>
                <c:pt idx="148">
                  <c:v>-1.4068222280925891</c:v>
                </c:pt>
                <c:pt idx="149">
                  <c:v>-1.4034775216228101</c:v>
                </c:pt>
                <c:pt idx="150">
                  <c:v>-1.3995793224869899</c:v>
                </c:pt>
                <c:pt idx="151">
                  <c:v>-1.39513281635367</c:v>
                </c:pt>
                <c:pt idx="152">
                  <c:v>-1.3901431662092012</c:v>
                </c:pt>
                <c:pt idx="153">
                  <c:v>-1.3846155123991699</c:v>
                </c:pt>
                <c:pt idx="154">
                  <c:v>-1.3785549726697501</c:v>
                </c:pt>
                <c:pt idx="155">
                  <c:v>-1.3719666422090582</c:v>
                </c:pt>
                <c:pt idx="156">
                  <c:v>-1.3648555936884801</c:v>
                </c:pt>
                <c:pt idx="157">
                  <c:v>-1.357226877304109</c:v>
                </c:pt>
                <c:pt idx="158">
                  <c:v>-1.3490855208180217</c:v>
                </c:pt>
                <c:pt idx="159">
                  <c:v>-1.3404365295997009</c:v>
                </c:pt>
                <c:pt idx="160">
                  <c:v>-1.3312848866673799</c:v>
                </c:pt>
                <c:pt idx="161">
                  <c:v>-1.321635552729399</c:v>
                </c:pt>
                <c:pt idx="162">
                  <c:v>-1.3114934662255799</c:v>
                </c:pt>
                <c:pt idx="163">
                  <c:v>-1.30086354336856</c:v>
                </c:pt>
                <c:pt idx="164">
                  <c:v>-1.2897506781851791</c:v>
                </c:pt>
                <c:pt idx="165">
                  <c:v>-1.2781597425578299</c:v>
                </c:pt>
                <c:pt idx="166">
                  <c:v>-1.2660955862658501</c:v>
                </c:pt>
                <c:pt idx="167">
                  <c:v>-1.2535630370268198</c:v>
                </c:pt>
                <c:pt idx="168">
                  <c:v>-1.2405669005379798</c:v>
                </c:pt>
                <c:pt idx="169">
                  <c:v>-1.22711196051758</c:v>
                </c:pt>
                <c:pt idx="170">
                  <c:v>-1.2132029787462408</c:v>
                </c:pt>
                <c:pt idx="171">
                  <c:v>-1.1988446951082798</c:v>
                </c:pt>
                <c:pt idx="172">
                  <c:v>-1.1840418276331401</c:v>
                </c:pt>
                <c:pt idx="173">
                  <c:v>-1.1687990725366999</c:v>
                </c:pt>
                <c:pt idx="174">
                  <c:v>-1.1531211042626399</c:v>
                </c:pt>
                <c:pt idx="175">
                  <c:v>-1.1370125755238409</c:v>
                </c:pt>
                <c:pt idx="176">
                  <c:v>-1.12047811734369</c:v>
                </c:pt>
                <c:pt idx="177">
                  <c:v>-1.10352233909751</c:v>
                </c:pt>
                <c:pt idx="178">
                  <c:v>-1.0861498285538509</c:v>
                </c:pt>
                <c:pt idx="179">
                  <c:v>-1.0683651519159001</c:v>
                </c:pt>
                <c:pt idx="180">
                  <c:v>-1.0501728538628101</c:v>
                </c:pt>
                <c:pt idx="181">
                  <c:v>-1.0315774575911199</c:v>
                </c:pt>
                <c:pt idx="182">
                  <c:v>-1.0125834648560217</c:v>
                </c:pt>
                <c:pt idx="183">
                  <c:v>-0.99319535601282405</c:v>
                </c:pt>
                <c:pt idx="184">
                  <c:v>-0.97341759005823558</c:v>
                </c:pt>
                <c:pt idx="185">
                  <c:v>-0.95325460467176604</c:v>
                </c:pt>
                <c:pt idx="186">
                  <c:v>-0.93271081625708874</c:v>
                </c:pt>
                <c:pt idx="187">
                  <c:v>-0.91179061998337674</c:v>
                </c:pt>
                <c:pt idx="188">
                  <c:v>-0.89049838982668827</c:v>
                </c:pt>
                <c:pt idx="189">
                  <c:v>-0.86883847861133245</c:v>
                </c:pt>
                <c:pt idx="190">
                  <c:v>-0.84681521805119675</c:v>
                </c:pt>
                <c:pt idx="191">
                  <c:v>-0.82443291879114355</c:v>
                </c:pt>
                <c:pt idx="192">
                  <c:v>-0.80169587044836876</c:v>
                </c:pt>
                <c:pt idx="193">
                  <c:v>-0.77860834165373871</c:v>
                </c:pt>
                <c:pt idx="194">
                  <c:v>-0.75517458009317373</c:v>
                </c:pt>
                <c:pt idx="195">
                  <c:v>-0.73139881254900707</c:v>
                </c:pt>
                <c:pt idx="196">
                  <c:v>-0.70728524494134359</c:v>
                </c:pt>
                <c:pt idx="197">
                  <c:v>-0.68283806236941158</c:v>
                </c:pt>
                <c:pt idx="198">
                  <c:v>-0.65806142915294596</c:v>
                </c:pt>
                <c:pt idx="199">
                  <c:v>-0.63295948887354359</c:v>
                </c:pt>
                <c:pt idx="200">
                  <c:v>-0.60753636441599457</c:v>
                </c:pt>
                <c:pt idx="201">
                  <c:v>-0.58179615800970297</c:v>
                </c:pt>
                <c:pt idx="202">
                  <c:v>-0.5557429512699914</c:v>
                </c:pt>
                <c:pt idx="203">
                  <c:v>-0.52938080523948905</c:v>
                </c:pt>
                <c:pt idx="204">
                  <c:v>-0.50271376042949301</c:v>
                </c:pt>
                <c:pt idx="205">
                  <c:v>-0.47574583686134603</c:v>
                </c:pt>
                <c:pt idx="206">
                  <c:v>-0.44848103410774598</c:v>
                </c:pt>
                <c:pt idx="207">
                  <c:v>-0.42092333133417037</c:v>
                </c:pt>
                <c:pt idx="208">
                  <c:v>-0.39307668734019957</c:v>
                </c:pt>
                <c:pt idx="209">
                  <c:v>-0.36494504060087002</c:v>
                </c:pt>
                <c:pt idx="210">
                  <c:v>-0.33653230930809835</c:v>
                </c:pt>
                <c:pt idx="211">
                  <c:v>-0.30784239141195036</c:v>
                </c:pt>
                <c:pt idx="212">
                  <c:v>-0.27887916466209123</c:v>
                </c:pt>
                <c:pt idx="213">
                  <c:v>-0.24964648664908318</c:v>
                </c:pt>
                <c:pt idx="214">
                  <c:v>-0.22014819484577211</c:v>
                </c:pt>
                <c:pt idx="215">
                  <c:v>-0.1903881066486639</c:v>
                </c:pt>
                <c:pt idx="216">
                  <c:v>-0.16037001941926188</c:v>
                </c:pt>
                <c:pt idx="217">
                  <c:v>-0.13009771052544411</c:v>
                </c:pt>
                <c:pt idx="218">
                  <c:v>-9.9574937382803055E-2</c:v>
                </c:pt>
                <c:pt idx="219">
                  <c:v>-6.8805437496047658E-2</c:v>
                </c:pt>
                <c:pt idx="220">
                  <c:v>-3.7792928500315327E-2</c:v>
                </c:pt>
                <c:pt idx="221">
                  <c:v>-6.5411082025796938E-3</c:v>
                </c:pt>
                <c:pt idx="222">
                  <c:v>2.4946345377024625E-2</c:v>
                </c:pt>
                <c:pt idx="223">
                  <c:v>5.6665773963813622E-2</c:v>
                </c:pt>
                <c:pt idx="224">
                  <c:v>8.8613538987201174E-2</c:v>
                </c:pt>
                <c:pt idx="225">
                  <c:v>0.12078602153934502</c:v>
                </c:pt>
                <c:pt idx="226">
                  <c:v>0.15317962233377386</c:v>
                </c:pt>
                <c:pt idx="227">
                  <c:v>0.18579076166403499</c:v>
                </c:pt>
                <c:pt idx="228">
                  <c:v>0.21861587936232318</c:v>
                </c:pt>
                <c:pt idx="229">
                  <c:v>0.25165143475813267</c:v>
                </c:pt>
                <c:pt idx="230">
                  <c:v>0.28489390663686898</c:v>
                </c:pt>
                <c:pt idx="231">
                  <c:v>0.31833979319851735</c:v>
                </c:pt>
                <c:pt idx="232">
                  <c:v>0.35198561201626821</c:v>
                </c:pt>
                <c:pt idx="233">
                  <c:v>0.38582789999515066</c:v>
                </c:pt>
                <c:pt idx="234">
                  <c:v>0.41986321333068444</c:v>
                </c:pt>
                <c:pt idx="235">
                  <c:v>0.45408812746748922</c:v>
                </c:pt>
                <c:pt idx="236">
                  <c:v>0.48849923705796022</c:v>
                </c:pt>
                <c:pt idx="237">
                  <c:v>0.52309315592088801</c:v>
                </c:pt>
                <c:pt idx="238">
                  <c:v>0.55786651700009404</c:v>
                </c:pt>
                <c:pt idx="239">
                  <c:v>0.59281597232306604</c:v>
                </c:pt>
                <c:pt idx="240">
                  <c:v>0.62793819295961195</c:v>
                </c:pt>
                <c:pt idx="241">
                  <c:v>0.66322986898048475</c:v>
                </c:pt>
                <c:pt idx="242">
                  <c:v>0.69868770941603497</c:v>
                </c:pt>
                <c:pt idx="243">
                  <c:v>0.73430844221482672</c:v>
                </c:pt>
                <c:pt idx="244">
                  <c:v>0.7700888142022817</c:v>
                </c:pt>
                <c:pt idx="245">
                  <c:v>0.80602559103934701</c:v>
                </c:pt>
                <c:pt idx="246">
                  <c:v>0.84211555718108544</c:v>
                </c:pt>
                <c:pt idx="247">
                  <c:v>0.87835551583536797</c:v>
                </c:pt>
                <c:pt idx="248">
                  <c:v>0.91474228892143961</c:v>
                </c:pt>
                <c:pt idx="249">
                  <c:v>0.95127271702864302</c:v>
                </c:pt>
                <c:pt idx="250">
                  <c:v>0.98794365937500805</c:v>
                </c:pt>
                <c:pt idx="251">
                  <c:v>1.02475199376585</c:v>
                </c:pt>
                <c:pt idx="252">
                  <c:v>1.061694616552509</c:v>
                </c:pt>
                <c:pt idx="253">
                  <c:v>1.0987684425909299</c:v>
                </c:pt>
                <c:pt idx="254">
                  <c:v>1.1359704052002699</c:v>
                </c:pt>
                <c:pt idx="255">
                  <c:v>1.1732974561215801</c:v>
                </c:pt>
                <c:pt idx="256">
                  <c:v>1.21074656547647</c:v>
                </c:pt>
                <c:pt idx="257">
                  <c:v>1.24831472172567</c:v>
                </c:pt>
                <c:pt idx="258">
                  <c:v>1.2859989316277001</c:v>
                </c:pt>
                <c:pt idx="259">
                  <c:v>1.323796220197579</c:v>
                </c:pt>
                <c:pt idx="260">
                  <c:v>1.3617036306653398</c:v>
                </c:pt>
                <c:pt idx="261">
                  <c:v>1.3997182244347701</c:v>
                </c:pt>
                <c:pt idx="262">
                  <c:v>1.4378370810419798</c:v>
                </c:pt>
                <c:pt idx="263">
                  <c:v>1.4760572981140998</c:v>
                </c:pt>
                <c:pt idx="264">
                  <c:v>1.5143759913278401</c:v>
                </c:pt>
                <c:pt idx="265">
                  <c:v>1.5527902943682499</c:v>
                </c:pt>
                <c:pt idx="266">
                  <c:v>1.5912973588872199</c:v>
                </c:pt>
                <c:pt idx="267">
                  <c:v>1.6298943544621987</c:v>
                </c:pt>
                <c:pt idx="268">
                  <c:v>1.6685784685548701</c:v>
                </c:pt>
                <c:pt idx="269">
                  <c:v>1.7073469064696498</c:v>
                </c:pt>
                <c:pt idx="270">
                  <c:v>1.746196891312489</c:v>
                </c:pt>
                <c:pt idx="271">
                  <c:v>1.7851256639493798</c:v>
                </c:pt>
                <c:pt idx="272">
                  <c:v>1.8241304829650899</c:v>
                </c:pt>
                <c:pt idx="273">
                  <c:v>1.863208624621741</c:v>
                </c:pt>
                <c:pt idx="274">
                  <c:v>1.90235738281745</c:v>
                </c:pt>
                <c:pt idx="275">
                  <c:v>1.9415740690450201</c:v>
                </c:pt>
                <c:pt idx="276">
                  <c:v>1.9808560123505301</c:v>
                </c:pt>
                <c:pt idx="277">
                  <c:v>2.0202005592919519</c:v>
                </c:pt>
                <c:pt idx="278">
                  <c:v>2.0596050738978779</c:v>
                </c:pt>
                <c:pt idx="279">
                  <c:v>2.0990669376260387</c:v>
                </c:pt>
                <c:pt idx="280">
                  <c:v>2.138583549322072</c:v>
                </c:pt>
                <c:pt idx="281">
                  <c:v>2.1781523251780479</c:v>
                </c:pt>
                <c:pt idx="282">
                  <c:v>2.2177706986911718</c:v>
                </c:pt>
                <c:pt idx="283">
                  <c:v>2.2574361206223919</c:v>
                </c:pt>
                <c:pt idx="284">
                  <c:v>2.2971460589550818</c:v>
                </c:pt>
                <c:pt idx="285">
                  <c:v>2.3368979988535878</c:v>
                </c:pt>
                <c:pt idx="286">
                  <c:v>2.37668944262201</c:v>
                </c:pt>
                <c:pt idx="287">
                  <c:v>2.4165179096626797</c:v>
                </c:pt>
                <c:pt idx="288">
                  <c:v>2.4563809364349081</c:v>
                </c:pt>
                <c:pt idx="289">
                  <c:v>2.4962760764135878</c:v>
                </c:pt>
                <c:pt idx="290">
                  <c:v>2.536200900047858</c:v>
                </c:pt>
                <c:pt idx="291">
                  <c:v>2.5761529947196666</c:v>
                </c:pt>
                <c:pt idx="292">
                  <c:v>2.6161299647025098</c:v>
                </c:pt>
                <c:pt idx="293">
                  <c:v>2.6561294311199881</c:v>
                </c:pt>
                <c:pt idx="294">
                  <c:v>2.6961490319045187</c:v>
                </c:pt>
                <c:pt idx="295">
                  <c:v>2.7361864217558787</c:v>
                </c:pt>
                <c:pt idx="296">
                  <c:v>2.7762392720999411</c:v>
                </c:pt>
                <c:pt idx="297">
                  <c:v>2.8163052710472587</c:v>
                </c:pt>
                <c:pt idx="298">
                  <c:v>2.8563821233517066</c:v>
                </c:pt>
                <c:pt idx="299">
                  <c:v>2.8964675503691382</c:v>
                </c:pt>
                <c:pt idx="300">
                  <c:v>2.936559290015988</c:v>
                </c:pt>
                <c:pt idx="301">
                  <c:v>2.9766550967279781</c:v>
                </c:pt>
                <c:pt idx="302">
                  <c:v>3.0167527414186597</c:v>
                </c:pt>
                <c:pt idx="303">
                  <c:v>3.0568500114381374</c:v>
                </c:pt>
                <c:pt idx="304">
                  <c:v>3.0969447105316901</c:v>
                </c:pt>
                <c:pt idx="305">
                  <c:v>3.137034658798342</c:v>
                </c:pt>
                <c:pt idx="306">
                  <c:v>3.1771176926495919</c:v>
                </c:pt>
                <c:pt idx="307">
                  <c:v>3.2171916647680119</c:v>
                </c:pt>
                <c:pt idx="308">
                  <c:v>3.2572544440658597</c:v>
                </c:pt>
                <c:pt idx="309">
                  <c:v>3.29730391564377</c:v>
                </c:pt>
                <c:pt idx="310">
                  <c:v>3.3373379807493517</c:v>
                </c:pt>
                <c:pt idx="311">
                  <c:v>3.3773545567358401</c:v>
                </c:pt>
                <c:pt idx="312">
                  <c:v>3.4173515770207401</c:v>
                </c:pt>
                <c:pt idx="313">
                  <c:v>3.45732699104446</c:v>
                </c:pt>
                <c:pt idx="314">
                  <c:v>3.4972787642289398</c:v>
                </c:pt>
                <c:pt idx="315">
                  <c:v>3.5372048779363019</c:v>
                </c:pt>
                <c:pt idx="316">
                  <c:v>3.5771033294275001</c:v>
                </c:pt>
                <c:pt idx="317">
                  <c:v>3.6169721318209187</c:v>
                </c:pt>
                <c:pt idx="318">
                  <c:v>3.656809314051058</c:v>
                </c:pt>
                <c:pt idx="319">
                  <c:v>3.6966129208271479</c:v>
                </c:pt>
                <c:pt idx="320">
                  <c:v>3.7363810125917718</c:v>
                </c:pt>
                <c:pt idx="321">
                  <c:v>3.7761116654795401</c:v>
                </c:pt>
                <c:pt idx="322">
                  <c:v>3.8158029712757169</c:v>
                </c:pt>
                <c:pt idx="323">
                  <c:v>3.8554530373748168</c:v>
                </c:pt>
                <c:pt idx="324">
                  <c:v>3.8950599867392963</c:v>
                </c:pt>
                <c:pt idx="325">
                  <c:v>3.93462195785821</c:v>
                </c:pt>
                <c:pt idx="326">
                  <c:v>3.9741371047057501</c:v>
                </c:pt>
                <c:pt idx="327">
                  <c:v>4.0136035966999799</c:v>
                </c:pt>
                <c:pt idx="328">
                  <c:v>4.0530196186614385</c:v>
                </c:pt>
                <c:pt idx="329">
                  <c:v>4.0923833707717785</c:v>
                </c:pt>
                <c:pt idx="330">
                  <c:v>4.1316930685324014</c:v>
                </c:pt>
                <c:pt idx="331">
                  <c:v>4.1709469427231003</c:v>
                </c:pt>
                <c:pt idx="332">
                  <c:v>4.2101432393606899</c:v>
                </c:pt>
                <c:pt idx="333">
                  <c:v>4.2492802196576802</c:v>
                </c:pt>
                <c:pt idx="334">
                  <c:v>4.2883561599808599</c:v>
                </c:pt>
                <c:pt idx="335">
                  <c:v>4.3273693518099696</c:v>
                </c:pt>
                <c:pt idx="336">
                  <c:v>4.3663181016963302</c:v>
                </c:pt>
                <c:pt idx="337">
                  <c:v>4.4052007312215036</c:v>
                </c:pt>
                <c:pt idx="338">
                  <c:v>4.4440155769558647</c:v>
                </c:pt>
                <c:pt idx="339">
                  <c:v>4.4827609904173338</c:v>
                </c:pt>
                <c:pt idx="340">
                  <c:v>4.5214353380299261</c:v>
                </c:pt>
                <c:pt idx="341">
                  <c:v>4.5600370010824962</c:v>
                </c:pt>
                <c:pt idx="342">
                  <c:v>4.5985643756872161</c:v>
                </c:pt>
                <c:pt idx="343">
                  <c:v>4.6370158727383748</c:v>
                </c:pt>
                <c:pt idx="344">
                  <c:v>4.6753899178709375</c:v>
                </c:pt>
                <c:pt idx="345">
                  <c:v>4.7136849514191965</c:v>
                </c:pt>
                <c:pt idx="346">
                  <c:v>4.7518994283753724</c:v>
                </c:pt>
                <c:pt idx="347">
                  <c:v>4.7900318183483463</c:v>
                </c:pt>
                <c:pt idx="348">
                  <c:v>4.8280806055221985</c:v>
                </c:pt>
                <c:pt idx="349">
                  <c:v>4.8660442886149298</c:v>
                </c:pt>
                <c:pt idx="350">
                  <c:v>4.9039213808369899</c:v>
                </c:pt>
                <c:pt idx="351">
                  <c:v>4.9417104098500735</c:v>
                </c:pt>
                <c:pt idx="352">
                  <c:v>4.9794099177255724</c:v>
                </c:pt>
                <c:pt idx="353">
                  <c:v>5.0170184609034063</c:v>
                </c:pt>
                <c:pt idx="354">
                  <c:v>5.0545346101504922</c:v>
                </c:pt>
                <c:pt idx="355">
                  <c:v>5.0919569505195161</c:v>
                </c:pt>
                <c:pt idx="356">
                  <c:v>5.1292840813074365</c:v>
                </c:pt>
                <c:pt idx="357">
                  <c:v>5.1665146160142736</c:v>
                </c:pt>
                <c:pt idx="358">
                  <c:v>5.2036471823016583</c:v>
                </c:pt>
                <c:pt idx="359">
                  <c:v>5.2406804219514003</c:v>
                </c:pt>
                <c:pt idx="360">
                  <c:v>5.2776129908243261</c:v>
                </c:pt>
                <c:pt idx="361">
                  <c:v>5.3144435588187147</c:v>
                </c:pt>
                <c:pt idx="362">
                  <c:v>5.3511708098290764</c:v>
                </c:pt>
                <c:pt idx="363">
                  <c:v>5.3877934417047104</c:v>
                </c:pt>
                <c:pt idx="364">
                  <c:v>5.4243101662083664</c:v>
                </c:pt>
                <c:pt idx="365">
                  <c:v>5.4607197089748913</c:v>
                </c:pt>
                <c:pt idx="366">
                  <c:v>5.4970208094698698</c:v>
                </c:pt>
                <c:pt idx="367">
                  <c:v>5.5332122209482604</c:v>
                </c:pt>
                <c:pt idx="368">
                  <c:v>5.5692927104129923</c:v>
                </c:pt>
                <c:pt idx="369">
                  <c:v>5.6052610585736637</c:v>
                </c:pt>
                <c:pt idx="370">
                  <c:v>5.6411160598051362</c:v>
                </c:pt>
                <c:pt idx="371">
                  <c:v>5.6768565221062461</c:v>
                </c:pt>
                <c:pt idx="372">
                  <c:v>5.7124812670583447</c:v>
                </c:pt>
                <c:pt idx="373">
                  <c:v>5.7479891297839885</c:v>
                </c:pt>
                <c:pt idx="374">
                  <c:v>5.7833789589055398</c:v>
                </c:pt>
                <c:pt idx="375">
                  <c:v>5.8186496165039001</c:v>
                </c:pt>
                <c:pt idx="376">
                  <c:v>5.8537999780770296</c:v>
                </c:pt>
                <c:pt idx="377">
                  <c:v>5.88882893249865</c:v>
                </c:pt>
                <c:pt idx="378">
                  <c:v>5.9237353819768801</c:v>
                </c:pt>
                <c:pt idx="379">
                  <c:v>5.9585182420128797</c:v>
                </c:pt>
                <c:pt idx="380">
                  <c:v>5.9931764413594397</c:v>
                </c:pt>
                <c:pt idx="381">
                  <c:v>6.0277089219796895</c:v>
                </c:pt>
                <c:pt idx="382">
                  <c:v>6.0621146390056424</c:v>
                </c:pt>
                <c:pt idx="383">
                  <c:v>6.0963925606969864</c:v>
                </c:pt>
                <c:pt idx="384">
                  <c:v>6.1305416683995464</c:v>
                </c:pt>
                <c:pt idx="385">
                  <c:v>6.1645609565040047</c:v>
                </c:pt>
                <c:pt idx="386">
                  <c:v>6.1984494324046038</c:v>
                </c:pt>
                <c:pt idx="387">
                  <c:v>6.2322061164576414</c:v>
                </c:pt>
                <c:pt idx="388">
                  <c:v>6.2658300419402568</c:v>
                </c:pt>
                <c:pt idx="389">
                  <c:v>6.29932025500894</c:v>
                </c:pt>
                <c:pt idx="390">
                  <c:v>6.3326758146582698</c:v>
                </c:pt>
                <c:pt idx="391">
                  <c:v>6.3658957926794795</c:v>
                </c:pt>
                <c:pt idx="392">
                  <c:v>6.39897927361916</c:v>
                </c:pt>
                <c:pt idx="393">
                  <c:v>6.4319253547378237</c:v>
                </c:pt>
                <c:pt idx="394">
                  <c:v>6.4647331459685899</c:v>
                </c:pt>
                <c:pt idx="395">
                  <c:v>6.4974017698758875</c:v>
                </c:pt>
                <c:pt idx="396">
                  <c:v>6.5299303616139275</c:v>
                </c:pt>
                <c:pt idx="397">
                  <c:v>6.5623180688854736</c:v>
                </c:pt>
                <c:pt idx="398">
                  <c:v>6.5945640519004547</c:v>
                </c:pt>
                <c:pt idx="399">
                  <c:v>6.626667483334586</c:v>
                </c:pt>
                <c:pt idx="400">
                  <c:v>6.6586275482879946</c:v>
                </c:pt>
                <c:pt idx="401">
                  <c:v>6.6904434442438836</c:v>
                </c:pt>
                <c:pt idx="402">
                  <c:v>6.7221143810271959</c:v>
                </c:pt>
                <c:pt idx="403">
                  <c:v>6.7536395807631839</c:v>
                </c:pt>
                <c:pt idx="404">
                  <c:v>6.7850182778360537</c:v>
                </c:pt>
                <c:pt idx="405">
                  <c:v>6.8162497188477102</c:v>
                </c:pt>
                <c:pt idx="406">
                  <c:v>6.8473331625762563</c:v>
                </c:pt>
                <c:pt idx="407">
                  <c:v>6.8782678799347314</c:v>
                </c:pt>
                <c:pt idx="408">
                  <c:v>6.909053153929654</c:v>
                </c:pt>
                <c:pt idx="409">
                  <c:v>6.9396882796197801</c:v>
                </c:pt>
                <c:pt idx="410">
                  <c:v>6.9701725640746535</c:v>
                </c:pt>
                <c:pt idx="411">
                  <c:v>7.0005053263332568</c:v>
                </c:pt>
                <c:pt idx="412">
                  <c:v>7.0306858973626802</c:v>
                </c:pt>
                <c:pt idx="413">
                  <c:v>7.0607136200167462</c:v>
                </c:pt>
                <c:pt idx="414">
                  <c:v>7.0905878489945859</c:v>
                </c:pt>
                <c:pt idx="415">
                  <c:v>7.120307950799436</c:v>
                </c:pt>
                <c:pt idx="416">
                  <c:v>7.1498733036970599</c:v>
                </c:pt>
                <c:pt idx="417">
                  <c:v>7.1792832976746137</c:v>
                </c:pt>
                <c:pt idx="418">
                  <c:v>7.2085373343990495</c:v>
                </c:pt>
                <c:pt idx="419">
                  <c:v>7.2376348271759836</c:v>
                </c:pt>
                <c:pt idx="420">
                  <c:v>7.2665752009081785</c:v>
                </c:pt>
                <c:pt idx="421">
                  <c:v>7.2953578920542599</c:v>
                </c:pt>
                <c:pt idx="422">
                  <c:v>7.3239823485872249</c:v>
                </c:pt>
                <c:pt idx="423">
                  <c:v>7.3524480299533801</c:v>
                </c:pt>
                <c:pt idx="424">
                  <c:v>7.3807544070305298</c:v>
                </c:pt>
                <c:pt idx="425">
                  <c:v>7.4089009620870696</c:v>
                </c:pt>
                <c:pt idx="426">
                  <c:v>7.4368871887403438</c:v>
                </c:pt>
                <c:pt idx="427">
                  <c:v>7.4647125919152861</c:v>
                </c:pt>
                <c:pt idx="428">
                  <c:v>7.4923766878032598</c:v>
                </c:pt>
                <c:pt idx="429">
                  <c:v>7.5198790038204901</c:v>
                </c:pt>
                <c:pt idx="430">
                  <c:v>7.5472190785668065</c:v>
                </c:pt>
                <c:pt idx="431">
                  <c:v>7.5743964617842403</c:v>
                </c:pt>
                <c:pt idx="432">
                  <c:v>7.6014107143156702</c:v>
                </c:pt>
                <c:pt idx="433">
                  <c:v>7.6282614080634996</c:v>
                </c:pt>
                <c:pt idx="434">
                  <c:v>7.6549481259482075</c:v>
                </c:pt>
                <c:pt idx="435">
                  <c:v>7.6814704618670895</c:v>
                </c:pt>
                <c:pt idx="436">
                  <c:v>7.7078280206528635</c:v>
                </c:pt>
                <c:pt idx="437">
                  <c:v>7.7340204180322196</c:v>
                </c:pt>
                <c:pt idx="438">
                  <c:v>7.7600472805845637</c:v>
                </c:pt>
                <c:pt idx="439">
                  <c:v>7.7859082457006901</c:v>
                </c:pt>
                <c:pt idx="440">
                  <c:v>7.8116029615412303</c:v>
                </c:pt>
                <c:pt idx="441">
                  <c:v>7.8371310869955169</c:v>
                </c:pt>
                <c:pt idx="442">
                  <c:v>7.8624922916400797</c:v>
                </c:pt>
                <c:pt idx="443">
                  <c:v>7.8876862556972762</c:v>
                </c:pt>
                <c:pt idx="444">
                  <c:v>7.9127126699941002</c:v>
                </c:pt>
                <c:pt idx="445">
                  <c:v>7.9375712359205801</c:v>
                </c:pt>
                <c:pt idx="446">
                  <c:v>7.9622616653885236</c:v>
                </c:pt>
                <c:pt idx="447">
                  <c:v>7.9867836807902934</c:v>
                </c:pt>
                <c:pt idx="448">
                  <c:v>8.0111370149571908</c:v>
                </c:pt>
                <c:pt idx="449">
                  <c:v>8.0353214111183089</c:v>
                </c:pt>
                <c:pt idx="450">
                  <c:v>8.0593366228589982</c:v>
                </c:pt>
                <c:pt idx="451">
                  <c:v>8.0831824140796673</c:v>
                </c:pt>
                <c:pt idx="452">
                  <c:v>8.1068585589542792</c:v>
                </c:pt>
                <c:pt idx="453">
                  <c:v>8.130364841889099</c:v>
                </c:pt>
                <c:pt idx="454">
                  <c:v>8.1537010574813173</c:v>
                </c:pt>
                <c:pt idx="455">
                  <c:v>8.176867010477519</c:v>
                </c:pt>
                <c:pt idx="456">
                  <c:v>8.199862515732649</c:v>
                </c:pt>
                <c:pt idx="457">
                  <c:v>8.2226873981683024</c:v>
                </c:pt>
                <c:pt idx="458">
                  <c:v>8.2453414927316011</c:v>
                </c:pt>
                <c:pt idx="459">
                  <c:v>8.2678246443537979</c:v>
                </c:pt>
                <c:pt idx="460">
                  <c:v>8.2901367079087205</c:v>
                </c:pt>
                <c:pt idx="461">
                  <c:v>8.3122775481717301</c:v>
                </c:pt>
                <c:pt idx="462">
                  <c:v>8.3342470397780701</c:v>
                </c:pt>
                <c:pt idx="463">
                  <c:v>8.3560450671816415</c:v>
                </c:pt>
                <c:pt idx="464">
                  <c:v>8.3776715246136799</c:v>
                </c:pt>
                <c:pt idx="465">
                  <c:v>8.3991263160413183</c:v>
                </c:pt>
                <c:pt idx="466">
                  <c:v>8.4204093551261767</c:v>
                </c:pt>
                <c:pt idx="467">
                  <c:v>8.4415205651831187</c:v>
                </c:pt>
                <c:pt idx="468">
                  <c:v>8.4624598791389065</c:v>
                </c:pt>
                <c:pt idx="469">
                  <c:v>8.4832272394905779</c:v>
                </c:pt>
                <c:pt idx="470">
                  <c:v>8.503822598264497</c:v>
                </c:pt>
                <c:pt idx="471">
                  <c:v>8.5242459169746905</c:v>
                </c:pt>
                <c:pt idx="472">
                  <c:v>8.5444971665814986</c:v>
                </c:pt>
                <c:pt idx="473">
                  <c:v>8.5645763274503395</c:v>
                </c:pt>
                <c:pt idx="474">
                  <c:v>8.5844833893102894</c:v>
                </c:pt>
                <c:pt idx="475">
                  <c:v>8.6042183512127597</c:v>
                </c:pt>
                <c:pt idx="476">
                  <c:v>8.6237812214900522</c:v>
                </c:pt>
                <c:pt idx="477">
                  <c:v>8.6431720177140559</c:v>
                </c:pt>
                <c:pt idx="478">
                  <c:v>8.6623907666548359</c:v>
                </c:pt>
                <c:pt idx="479">
                  <c:v>8.6814375042393692</c:v>
                </c:pt>
                <c:pt idx="480">
                  <c:v>8.7003122755101199</c:v>
                </c:pt>
                <c:pt idx="481">
                  <c:v>8.7190151345835734</c:v>
                </c:pt>
                <c:pt idx="482">
                  <c:v>8.7375461446091691</c:v>
                </c:pt>
                <c:pt idx="483">
                  <c:v>8.7559053777275508</c:v>
                </c:pt>
                <c:pt idx="484">
                  <c:v>8.7740929150295894</c:v>
                </c:pt>
                <c:pt idx="485">
                  <c:v>8.7921088465146493</c:v>
                </c:pt>
                <c:pt idx="486">
                  <c:v>8.8099532710495971</c:v>
                </c:pt>
                <c:pt idx="487">
                  <c:v>8.8276262963270877</c:v>
                </c:pt>
                <c:pt idx="488">
                  <c:v>8.8451280388245017</c:v>
                </c:pt>
                <c:pt idx="489">
                  <c:v>8.8624586237624392</c:v>
                </c:pt>
                <c:pt idx="490">
                  <c:v>8.8796181850632294</c:v>
                </c:pt>
                <c:pt idx="491">
                  <c:v>8.8966068653099466</c:v>
                </c:pt>
                <c:pt idx="492">
                  <c:v>8.9134248157045679</c:v>
                </c:pt>
                <c:pt idx="493">
                  <c:v>8.9300721960270302</c:v>
                </c:pt>
                <c:pt idx="494">
                  <c:v>8.9465491745936898</c:v>
                </c:pt>
                <c:pt idx="495">
                  <c:v>8.9628559282158005</c:v>
                </c:pt>
                <c:pt idx="496">
                  <c:v>8.9789926421585289</c:v>
                </c:pt>
                <c:pt idx="497">
                  <c:v>8.9949595100992692</c:v>
                </c:pt>
                <c:pt idx="498">
                  <c:v>9.0107567340863692</c:v>
                </c:pt>
                <c:pt idx="499">
                  <c:v>9.0263845244978302</c:v>
                </c:pt>
                <c:pt idx="500">
                  <c:v>9.0418430999999906</c:v>
                </c:pt>
                <c:pt idx="501">
                  <c:v>9.0571326875059395</c:v>
                </c:pt>
                <c:pt idx="502">
                  <c:v>9.0722535221343392</c:v>
                </c:pt>
                <c:pt idx="503">
                  <c:v>9.0872058471680592</c:v>
                </c:pt>
                <c:pt idx="504">
                  <c:v>9.1019899140127691</c:v>
                </c:pt>
                <c:pt idx="505">
                  <c:v>9.1166059821555336</c:v>
                </c:pt>
                <c:pt idx="506">
                  <c:v>9.1310543191236295</c:v>
                </c:pt>
                <c:pt idx="507">
                  <c:v>9.1453352004428599</c:v>
                </c:pt>
                <c:pt idx="508">
                  <c:v>9.1594489095965592</c:v>
                </c:pt>
                <c:pt idx="509">
                  <c:v>9.173395737983947</c:v>
                </c:pt>
                <c:pt idx="510">
                  <c:v>9.1871759848789534</c:v>
                </c:pt>
                <c:pt idx="511">
                  <c:v>9.2007899573887979</c:v>
                </c:pt>
                <c:pt idx="512">
                  <c:v>9.2142379704124959</c:v>
                </c:pt>
                <c:pt idx="513">
                  <c:v>9.227520346599718</c:v>
                </c:pt>
                <c:pt idx="514">
                  <c:v>9.240637416309319</c:v>
                </c:pt>
                <c:pt idx="515">
                  <c:v>9.2535895175679386</c:v>
                </c:pt>
                <c:pt idx="516">
                  <c:v>9.2663769960286793</c:v>
                </c:pt>
                <c:pt idx="517">
                  <c:v>9.2790002049297993</c:v>
                </c:pt>
                <c:pt idx="518">
                  <c:v>9.29145950505327</c:v>
                </c:pt>
                <c:pt idx="519">
                  <c:v>9.3037552646834598</c:v>
                </c:pt>
                <c:pt idx="520">
                  <c:v>9.3158878595657466</c:v>
                </c:pt>
                <c:pt idx="521">
                  <c:v>9.3278576728650702</c:v>
                </c:pt>
                <c:pt idx="522">
                  <c:v>9.3396650951248716</c:v>
                </c:pt>
                <c:pt idx="523">
                  <c:v>9.3513105242253705</c:v>
                </c:pt>
                <c:pt idx="524">
                  <c:v>9.3627943653423777</c:v>
                </c:pt>
                <c:pt idx="525">
                  <c:v>9.3741170309059747</c:v>
                </c:pt>
                <c:pt idx="526">
                  <c:v>9.3852789405589725</c:v>
                </c:pt>
                <c:pt idx="527">
                  <c:v>9.39628052111585</c:v>
                </c:pt>
                <c:pt idx="528">
                  <c:v>9.4071222065210698</c:v>
                </c:pt>
                <c:pt idx="529">
                  <c:v>9.4178044378078507</c:v>
                </c:pt>
                <c:pt idx="530">
                  <c:v>9.4283276630569013</c:v>
                </c:pt>
                <c:pt idx="531">
                  <c:v>9.4386923373549507</c:v>
                </c:pt>
                <c:pt idx="532">
                  <c:v>9.4488989227533189</c:v>
                </c:pt>
                <c:pt idx="533">
                  <c:v>9.4589478882267706</c:v>
                </c:pt>
                <c:pt idx="534">
                  <c:v>9.4688397096319594</c:v>
                </c:pt>
                <c:pt idx="535">
                  <c:v>9.478574869666069</c:v>
                </c:pt>
                <c:pt idx="536">
                  <c:v>9.488153857825619</c:v>
                </c:pt>
                <c:pt idx="537">
                  <c:v>9.4975771703649894</c:v>
                </c:pt>
                <c:pt idx="538">
                  <c:v>9.5068453102550006</c:v>
                </c:pt>
                <c:pt idx="539">
                  <c:v>9.5159587871416491</c:v>
                </c:pt>
                <c:pt idx="540">
                  <c:v>9.524918117304658</c:v>
                </c:pt>
                <c:pt idx="541">
                  <c:v>9.5337238236163859</c:v>
                </c:pt>
                <c:pt idx="542">
                  <c:v>9.5423764355000102</c:v>
                </c:pt>
                <c:pt idx="543">
                  <c:v>9.5508764888884894</c:v>
                </c:pt>
                <c:pt idx="544">
                  <c:v>9.5592245261831508</c:v>
                </c:pt>
                <c:pt idx="545">
                  <c:v>9.5674210962122501</c:v>
                </c:pt>
                <c:pt idx="546">
                  <c:v>9.5754667541897049</c:v>
                </c:pt>
                <c:pt idx="547">
                  <c:v>9.5833620616736379</c:v>
                </c:pt>
                <c:pt idx="548">
                  <c:v>9.5911075865250908</c:v>
                </c:pt>
                <c:pt idx="549">
                  <c:v>9.5987039028666405</c:v>
                </c:pt>
                <c:pt idx="550">
                  <c:v>9.6061515910409891</c:v>
                </c:pt>
                <c:pt idx="551">
                  <c:v>9.613451237569679</c:v>
                </c:pt>
                <c:pt idx="552">
                  <c:v>9.6206034351117022</c:v>
                </c:pt>
                <c:pt idx="553">
                  <c:v>9.6276087824220173</c:v>
                </c:pt>
                <c:pt idx="554">
                  <c:v>9.6344678843105811</c:v>
                </c:pt>
                <c:pt idx="555">
                  <c:v>9.6411813516003715</c:v>
                </c:pt>
                <c:pt idx="556">
                  <c:v>9.6477498010866292</c:v>
                </c:pt>
                <c:pt idx="557">
                  <c:v>9.6541738554949905</c:v>
                </c:pt>
                <c:pt idx="558">
                  <c:v>9.6604541434406208</c:v>
                </c:pt>
                <c:pt idx="559">
                  <c:v>9.6665912993864076</c:v>
                </c:pt>
                <c:pt idx="560">
                  <c:v>9.6725859636017795</c:v>
                </c:pt>
                <c:pt idx="561">
                  <c:v>9.6784387821215336</c:v>
                </c:pt>
                <c:pt idx="562">
                  <c:v>9.684150406704088</c:v>
                </c:pt>
                <c:pt idx="563">
                  <c:v>9.6897214947904438</c:v>
                </c:pt>
                <c:pt idx="564">
                  <c:v>9.6951527094627217</c:v>
                </c:pt>
                <c:pt idx="565">
                  <c:v>9.7004447194026788</c:v>
                </c:pt>
                <c:pt idx="566">
                  <c:v>9.7055981988505184</c:v>
                </c:pt>
                <c:pt idx="567">
                  <c:v>9.7106138275634102</c:v>
                </c:pt>
                <c:pt idx="568">
                  <c:v>9.715492290774268</c:v>
                </c:pt>
                <c:pt idx="569">
                  <c:v>9.7202342791502598</c:v>
                </c:pt>
                <c:pt idx="570">
                  <c:v>9.7248404887513917</c:v>
                </c:pt>
                <c:pt idx="571">
                  <c:v>9.7293116209894119</c:v>
                </c:pt>
                <c:pt idx="572">
                  <c:v>9.7336483825860984</c:v>
                </c:pt>
                <c:pt idx="573">
                  <c:v>9.7378514855322464</c:v>
                </c:pt>
                <c:pt idx="574">
                  <c:v>9.7419216470459666</c:v>
                </c:pt>
                <c:pt idx="575">
                  <c:v>9.74585958953163</c:v>
                </c:pt>
                <c:pt idx="576">
                  <c:v>9.749666040538278</c:v>
                </c:pt>
                <c:pt idx="577">
                  <c:v>9.7533417327184022</c:v>
                </c:pt>
                <c:pt idx="578">
                  <c:v>9.7568874037865392</c:v>
                </c:pt>
                <c:pt idx="579">
                  <c:v>9.7603037964778512</c:v>
                </c:pt>
                <c:pt idx="580">
                  <c:v>9.7635916585068205</c:v>
                </c:pt>
                <c:pt idx="581">
                  <c:v>9.7667517425259103</c:v>
                </c:pt>
                <c:pt idx="582">
                  <c:v>9.7697848060842247</c:v>
                </c:pt>
                <c:pt idx="583">
                  <c:v>9.7726916115858895</c:v>
                </c:pt>
                <c:pt idx="584">
                  <c:v>9.775472926249229</c:v>
                </c:pt>
                <c:pt idx="585">
                  <c:v>9.7781295220647237</c:v>
                </c:pt>
                <c:pt idx="586">
                  <c:v>9.78066217575428</c:v>
                </c:pt>
                <c:pt idx="587">
                  <c:v>9.7830716687293879</c:v>
                </c:pt>
                <c:pt idx="588">
                  <c:v>9.7853587870500167</c:v>
                </c:pt>
                <c:pt idx="589">
                  <c:v>9.7875243213833105</c:v>
                </c:pt>
                <c:pt idx="590">
                  <c:v>9.7895690669619793</c:v>
                </c:pt>
                <c:pt idx="591">
                  <c:v>9.7914938235430107</c:v>
                </c:pt>
                <c:pt idx="592">
                  <c:v>9.7932993953665601</c:v>
                </c:pt>
                <c:pt idx="593">
                  <c:v>9.7949865911142204</c:v>
                </c:pt>
                <c:pt idx="594">
                  <c:v>9.7965562238679382</c:v>
                </c:pt>
                <c:pt idx="595">
                  <c:v>9.7980091110684224</c:v>
                </c:pt>
                <c:pt idx="596">
                  <c:v>9.7993460744741494</c:v>
                </c:pt>
                <c:pt idx="597">
                  <c:v>9.8005679401194801</c:v>
                </c:pt>
                <c:pt idx="598">
                  <c:v>9.8016755382737593</c:v>
                </c:pt>
                <c:pt idx="599">
                  <c:v>9.8026697033996548</c:v>
                </c:pt>
                <c:pt idx="600">
                  <c:v>9.803551274111987</c:v>
                </c:pt>
                <c:pt idx="601">
                  <c:v>9.8043210931363234</c:v>
                </c:pt>
                <c:pt idx="602">
                  <c:v>9.8049800072675204</c:v>
                </c:pt>
                <c:pt idx="603">
                  <c:v>9.8055288673284267</c:v>
                </c:pt>
                <c:pt idx="604">
                  <c:v>9.8059685281285507</c:v>
                </c:pt>
                <c:pt idx="605">
                  <c:v>9.8062998484227215</c:v>
                </c:pt>
                <c:pt idx="606">
                  <c:v>9.8065236908695095</c:v>
                </c:pt>
                <c:pt idx="607">
                  <c:v>9.8066409219901995</c:v>
                </c:pt>
                <c:pt idx="608">
                  <c:v>9.8066524121272245</c:v>
                </c:pt>
                <c:pt idx="609">
                  <c:v>9.8065590354027581</c:v>
                </c:pt>
                <c:pt idx="610">
                  <c:v>9.8063616696775213</c:v>
                </c:pt>
                <c:pt idx="611">
                  <c:v>9.8060611965093472</c:v>
                </c:pt>
                <c:pt idx="612">
                  <c:v>9.805658501111747</c:v>
                </c:pt>
                <c:pt idx="613">
                  <c:v>9.8051544723125907</c:v>
                </c:pt>
                <c:pt idx="614">
                  <c:v>9.8045500025128192</c:v>
                </c:pt>
                <c:pt idx="615">
                  <c:v>9.8038459876449515</c:v>
                </c:pt>
                <c:pt idx="616">
                  <c:v>9.8030433271319204</c:v>
                </c:pt>
                <c:pt idx="617">
                  <c:v>9.8021429238455173</c:v>
                </c:pt>
                <c:pt idx="618">
                  <c:v>9.8011456840650801</c:v>
                </c:pt>
                <c:pt idx="619">
                  <c:v>9.8000525174361268</c:v>
                </c:pt>
                <c:pt idx="620">
                  <c:v>9.798864336929169</c:v>
                </c:pt>
                <c:pt idx="621">
                  <c:v>9.7975820587979747</c:v>
                </c:pt>
                <c:pt idx="622">
                  <c:v>9.7962066025386694</c:v>
                </c:pt>
                <c:pt idx="623">
                  <c:v>9.7947388908478903</c:v>
                </c:pt>
                <c:pt idx="624">
                  <c:v>9.7931798495819002</c:v>
                </c:pt>
                <c:pt idx="625">
                  <c:v>9.791530407714772</c:v>
                </c:pt>
                <c:pt idx="626">
                  <c:v>9.7897914972975979</c:v>
                </c:pt>
                <c:pt idx="627">
                  <c:v>9.7879640534163599</c:v>
                </c:pt>
                <c:pt idx="628">
                  <c:v>9.7860490141512528</c:v>
                </c:pt>
                <c:pt idx="629">
                  <c:v>9.784047320534949</c:v>
                </c:pt>
                <c:pt idx="630">
                  <c:v>9.7819599165114539</c:v>
                </c:pt>
                <c:pt idx="631">
                  <c:v>9.7797877488945879</c:v>
                </c:pt>
                <c:pt idx="632">
                  <c:v>9.7775317673265789</c:v>
                </c:pt>
                <c:pt idx="633">
                  <c:v>9.7751929242369506</c:v>
                </c:pt>
                <c:pt idx="634">
                  <c:v>9.7727721748009095</c:v>
                </c:pt>
                <c:pt idx="635">
                  <c:v>9.7702704768980659</c:v>
                </c:pt>
                <c:pt idx="636">
                  <c:v>9.7676887910711514</c:v>
                </c:pt>
                <c:pt idx="637">
                  <c:v>9.7650280804846101</c:v>
                </c:pt>
                <c:pt idx="638">
                  <c:v>9.7622893108830677</c:v>
                </c:pt>
                <c:pt idx="639">
                  <c:v>9.7594734505502192</c:v>
                </c:pt>
                <c:pt idx="640">
                  <c:v>9.75658147026747</c:v>
                </c:pt>
                <c:pt idx="641">
                  <c:v>9.7536143432723801</c:v>
                </c:pt>
                <c:pt idx="642">
                  <c:v>9.7505730452172106</c:v>
                </c:pt>
                <c:pt idx="643">
                  <c:v>9.7474585541280607</c:v>
                </c:pt>
                <c:pt idx="644">
                  <c:v>9.744271850363047</c:v>
                </c:pt>
                <c:pt idx="645">
                  <c:v>9.7410139165710419</c:v>
                </c:pt>
                <c:pt idx="646">
                  <c:v>9.7376857376504482</c:v>
                </c:pt>
                <c:pt idx="647">
                  <c:v>9.7342883007076679</c:v>
                </c:pt>
                <c:pt idx="648">
                  <c:v>9.7308225950158089</c:v>
                </c:pt>
                <c:pt idx="649">
                  <c:v>9.727289611973438</c:v>
                </c:pt>
                <c:pt idx="650">
                  <c:v>9.7236903450629697</c:v>
                </c:pt>
                <c:pt idx="651">
                  <c:v>9.720025789809652</c:v>
                </c:pt>
                <c:pt idx="652">
                  <c:v>9.7162969437397102</c:v>
                </c:pt>
                <c:pt idx="653">
                  <c:v>9.7125048063395294</c:v>
                </c:pt>
                <c:pt idx="654">
                  <c:v>9.7086503790139407</c:v>
                </c:pt>
                <c:pt idx="655">
                  <c:v>9.7047346650450095</c:v>
                </c:pt>
                <c:pt idx="656">
                  <c:v>9.7007586695503623</c:v>
                </c:pt>
                <c:pt idx="657">
                  <c:v>9.6967233994425879</c:v>
                </c:pt>
                <c:pt idx="658">
                  <c:v>9.69262986338682</c:v>
                </c:pt>
                <c:pt idx="659">
                  <c:v>9.6884790717604279</c:v>
                </c:pt>
                <c:pt idx="660">
                  <c:v>9.6842720366106381</c:v>
                </c:pt>
                <c:pt idx="661">
                  <c:v>9.6800097716142197</c:v>
                </c:pt>
                <c:pt idx="662">
                  <c:v>9.6756932920351701</c:v>
                </c:pt>
                <c:pt idx="663">
                  <c:v>9.6713236146839581</c:v>
                </c:pt>
                <c:pt idx="664">
                  <c:v>9.6669017578759995</c:v>
                </c:pt>
                <c:pt idx="665">
                  <c:v>9.6624287413901815</c:v>
                </c:pt>
                <c:pt idx="666">
                  <c:v>9.6579055864276793</c:v>
                </c:pt>
                <c:pt idx="667">
                  <c:v>9.6533333155705581</c:v>
                </c:pt>
                <c:pt idx="668">
                  <c:v>9.6487129527401159</c:v>
                </c:pt>
                <c:pt idx="669">
                  <c:v>9.6440455231560485</c:v>
                </c:pt>
                <c:pt idx="670">
                  <c:v>9.63933205329465</c:v>
                </c:pt>
                <c:pt idx="671">
                  <c:v>9.6345735708475839</c:v>
                </c:pt>
                <c:pt idx="672">
                  <c:v>9.6297711046807315</c:v>
                </c:pt>
                <c:pt idx="673">
                  <c:v>9.6249256847923856</c:v>
                </c:pt>
                <c:pt idx="674">
                  <c:v>9.6200383422724673</c:v>
                </c:pt>
                <c:pt idx="675">
                  <c:v>9.6151101092605185</c:v>
                </c:pt>
                <c:pt idx="676">
                  <c:v>9.610142018904849</c:v>
                </c:pt>
                <c:pt idx="677">
                  <c:v>9.6051351053209295</c:v>
                </c:pt>
                <c:pt idx="678">
                  <c:v>9.6000904035501673</c:v>
                </c:pt>
                <c:pt idx="679">
                  <c:v>9.5950089495182826</c:v>
                </c:pt>
                <c:pt idx="680">
                  <c:v>9.5898917799943906</c:v>
                </c:pt>
                <c:pt idx="681">
                  <c:v>9.5847399325493079</c:v>
                </c:pt>
                <c:pt idx="682">
                  <c:v>9.5795544455141606</c:v>
                </c:pt>
                <c:pt idx="683">
                  <c:v>9.5743363579390692</c:v>
                </c:pt>
                <c:pt idx="684">
                  <c:v>9.5690867095521028</c:v>
                </c:pt>
                <c:pt idx="685">
                  <c:v>9.5638065407174793</c:v>
                </c:pt>
                <c:pt idx="686">
                  <c:v>9.5584968923943379</c:v>
                </c:pt>
                <c:pt idx="687">
                  <c:v>9.5531588060956896</c:v>
                </c:pt>
                <c:pt idx="688">
                  <c:v>9.5477933238464789</c:v>
                </c:pt>
                <c:pt idx="689">
                  <c:v>9.5424014881426107</c:v>
                </c:pt>
                <c:pt idx="690">
                  <c:v>9.5369843419096707</c:v>
                </c:pt>
                <c:pt idx="691">
                  <c:v>9.5315429284612208</c:v>
                </c:pt>
                <c:pt idx="692">
                  <c:v>9.5260782914577309</c:v>
                </c:pt>
                <c:pt idx="693">
                  <c:v>9.5205914748650606</c:v>
                </c:pt>
                <c:pt idx="694">
                  <c:v>9.5150835229131605</c:v>
                </c:pt>
                <c:pt idx="695">
                  <c:v>9.5095554800546207</c:v>
                </c:pt>
                <c:pt idx="696">
                  <c:v>9.5040083909235289</c:v>
                </c:pt>
                <c:pt idx="697">
                  <c:v>9.4984433002937507</c:v>
                </c:pt>
                <c:pt idx="698">
                  <c:v>9.4928612530380097</c:v>
                </c:pt>
                <c:pt idx="699">
                  <c:v>9.4872632940861497</c:v>
                </c:pt>
                <c:pt idx="700">
                  <c:v>9.48165046838397</c:v>
                </c:pt>
                <c:pt idx="701">
                  <c:v>9.4760238208517524</c:v>
                </c:pt>
                <c:pt idx="702">
                  <c:v>9.4703843963430678</c:v>
                </c:pt>
                <c:pt idx="703">
                  <c:v>9.4647332396031381</c:v>
                </c:pt>
                <c:pt idx="704">
                  <c:v>9.4590713952277703</c:v>
                </c:pt>
                <c:pt idx="705">
                  <c:v>9.4533999076218471</c:v>
                </c:pt>
                <c:pt idx="706">
                  <c:v>9.4477198209580209</c:v>
                </c:pt>
                <c:pt idx="707">
                  <c:v>9.442032179135289</c:v>
                </c:pt>
                <c:pt idx="708">
                  <c:v>9.436338025737399</c:v>
                </c:pt>
                <c:pt idx="709">
                  <c:v>9.4306384039922104</c:v>
                </c:pt>
                <c:pt idx="710">
                  <c:v>9.4249343567295547</c:v>
                </c:pt>
                <c:pt idx="711">
                  <c:v>9.419226926340297</c:v>
                </c:pt>
                <c:pt idx="712">
                  <c:v>9.41351715473475</c:v>
                </c:pt>
                <c:pt idx="713">
                  <c:v>9.407806083301649</c:v>
                </c:pt>
                <c:pt idx="714">
                  <c:v>9.4020947528663221</c:v>
                </c:pt>
                <c:pt idx="715">
                  <c:v>9.3963842036497525</c:v>
                </c:pt>
                <c:pt idx="716">
                  <c:v>9.3906754752269208</c:v>
                </c:pt>
                <c:pt idx="717">
                  <c:v>9.3849696064856172</c:v>
                </c:pt>
                <c:pt idx="718">
                  <c:v>9.3792676355850215</c:v>
                </c:pt>
                <c:pt idx="719">
                  <c:v>9.3735705999142915</c:v>
                </c:pt>
                <c:pt idx="720">
                  <c:v>9.3678795360513298</c:v>
                </c:pt>
                <c:pt idx="721">
                  <c:v>9.3621954797213522</c:v>
                </c:pt>
                <c:pt idx="722">
                  <c:v>9.3565194657554205</c:v>
                </c:pt>
                <c:pt idx="723">
                  <c:v>9.3508525280491579</c:v>
                </c:pt>
                <c:pt idx="724">
                  <c:v>9.3451956995216872</c:v>
                </c:pt>
                <c:pt idx="725">
                  <c:v>9.3395500120737296</c:v>
                </c:pt>
                <c:pt idx="726">
                  <c:v>9.3339164965463794</c:v>
                </c:pt>
                <c:pt idx="727">
                  <c:v>9.3282961826802691</c:v>
                </c:pt>
                <c:pt idx="728">
                  <c:v>9.3226900990734674</c:v>
                </c:pt>
                <c:pt idx="729">
                  <c:v>9.3170992731405793</c:v>
                </c:pt>
                <c:pt idx="730">
                  <c:v>9.3115247310712697</c:v>
                </c:pt>
                <c:pt idx="731">
                  <c:v>9.305967497789009</c:v>
                </c:pt>
                <c:pt idx="732">
                  <c:v>9.3004285969091978</c:v>
                </c:pt>
                <c:pt idx="733">
                  <c:v>9.2949090506985712</c:v>
                </c:pt>
                <c:pt idx="734">
                  <c:v>9.2894098800335687</c:v>
                </c:pt>
                <c:pt idx="735">
                  <c:v>9.2839321043583301</c:v>
                </c:pt>
                <c:pt idx="736">
                  <c:v>9.2784767416444183</c:v>
                </c:pt>
                <c:pt idx="737">
                  <c:v>9.273044808348569</c:v>
                </c:pt>
                <c:pt idx="738">
                  <c:v>9.267637319371989</c:v>
                </c:pt>
                <c:pt idx="739">
                  <c:v>9.2622552880183306</c:v>
                </c:pt>
                <c:pt idx="740">
                  <c:v>9.2568997259528487</c:v>
                </c:pt>
                <c:pt idx="741">
                  <c:v>9.2515716431610482</c:v>
                </c:pt>
                <c:pt idx="742">
                  <c:v>9.2462720479066522</c:v>
                </c:pt>
                <c:pt idx="743">
                  <c:v>9.2410019466914051</c:v>
                </c:pt>
                <c:pt idx="744">
                  <c:v>9.2357623442124215</c:v>
                </c:pt>
                <c:pt idx="745">
                  <c:v>9.2305542433217926</c:v>
                </c:pt>
                <c:pt idx="746">
                  <c:v>9.2253786449846711</c:v>
                </c:pt>
                <c:pt idx="747">
                  <c:v>9.2202365482383595</c:v>
                </c:pt>
                <c:pt idx="748">
                  <c:v>9.215128950150417</c:v>
                </c:pt>
                <c:pt idx="749">
                  <c:v>9.2100568457777605</c:v>
                </c:pt>
                <c:pt idx="750">
                  <c:v>9.2050212281249895</c:v>
                </c:pt>
                <c:pt idx="751">
                  <c:v>9.2000230881032987</c:v>
                </c:pt>
                <c:pt idx="752">
                  <c:v>9.1950634144889971</c:v>
                </c:pt>
                <c:pt idx="753">
                  <c:v>9.19014319388201</c:v>
                </c:pt>
                <c:pt idx="754">
                  <c:v>9.1852634106645237</c:v>
                </c:pt>
                <c:pt idx="755">
                  <c:v>9.1804250469599697</c:v>
                </c:pt>
                <c:pt idx="756">
                  <c:v>9.17562908259141</c:v>
                </c:pt>
                <c:pt idx="757">
                  <c:v>9.1708764950399004</c:v>
                </c:pt>
                <c:pt idx="758">
                  <c:v>9.1661682594038503</c:v>
                </c:pt>
                <c:pt idx="759">
                  <c:v>9.1615053483566626</c:v>
                </c:pt>
                <c:pt idx="760">
                  <c:v>9.1568887321065393</c:v>
                </c:pt>
                <c:pt idx="761">
                  <c:v>9.1523193783542975</c:v>
                </c:pt>
                <c:pt idx="762">
                  <c:v>9.1477982522520183</c:v>
                </c:pt>
                <c:pt idx="763">
                  <c:v>9.1433263163621188</c:v>
                </c:pt>
                <c:pt idx="764">
                  <c:v>9.1389045306155712</c:v>
                </c:pt>
                <c:pt idx="765">
                  <c:v>9.13453385227103</c:v>
                </c:pt>
                <c:pt idx="766">
                  <c:v>9.130215235873008</c:v>
                </c:pt>
                <c:pt idx="767">
                  <c:v>9.1259496332107393</c:v>
                </c:pt>
                <c:pt idx="768">
                  <c:v>9.1217379932764509</c:v>
                </c:pt>
                <c:pt idx="769">
                  <c:v>9.1175812622249506</c:v>
                </c:pt>
                <c:pt idx="770">
                  <c:v>9.1134803833308737</c:v>
                </c:pt>
                <c:pt idx="771">
                  <c:v>9.1094362969487666</c:v>
                </c:pt>
                <c:pt idx="772">
                  <c:v>9.10544994047053</c:v>
                </c:pt>
                <c:pt idx="773">
                  <c:v>9.1015222482847502</c:v>
                </c:pt>
                <c:pt idx="774">
                  <c:v>9.0976541517352807</c:v>
                </c:pt>
                <c:pt idx="775">
                  <c:v>9.0938465790793881</c:v>
                </c:pt>
                <c:pt idx="776">
                  <c:v>9.0901004554471196</c:v>
                </c:pt>
                <c:pt idx="777">
                  <c:v>9.0864167027993794</c:v>
                </c:pt>
                <c:pt idx="778">
                  <c:v>9.082796239886699</c:v>
                </c:pt>
                <c:pt idx="779">
                  <c:v>9.0792399822082288</c:v>
                </c:pt>
                <c:pt idx="780">
                  <c:v>9.0757488419697179</c:v>
                </c:pt>
                <c:pt idx="781">
                  <c:v>9.072323728042722</c:v>
                </c:pt>
                <c:pt idx="782">
                  <c:v>9.0689655459229908</c:v>
                </c:pt>
                <c:pt idx="783">
                  <c:v>9.065675197689222</c:v>
                </c:pt>
                <c:pt idx="784">
                  <c:v>9.0624535819614067</c:v>
                </c:pt>
                <c:pt idx="785">
                  <c:v>9.0593015938600008</c:v>
                </c:pt>
                <c:pt idx="786">
                  <c:v>9.0562201249640406</c:v>
                </c:pt>
                <c:pt idx="787">
                  <c:v>9.0532100632699493</c:v>
                </c:pt>
                <c:pt idx="788">
                  <c:v>9.0502722931504707</c:v>
                </c:pt>
                <c:pt idx="789">
                  <c:v>9.0474076953127192</c:v>
                </c:pt>
                <c:pt idx="790">
                  <c:v>9.0446171467574921</c:v>
                </c:pt>
                <c:pt idx="791">
                  <c:v>9.0419015207373334</c:v>
                </c:pt>
                <c:pt idx="792">
                  <c:v>9.0392616867155056</c:v>
                </c:pt>
                <c:pt idx="793">
                  <c:v>9.0366985103245394</c:v>
                </c:pt>
                <c:pt idx="794">
                  <c:v>9.0342128533247195</c:v>
                </c:pt>
                <c:pt idx="795">
                  <c:v>9.0318055735631102</c:v>
                </c:pt>
                <c:pt idx="796">
                  <c:v>9.0294775249317407</c:v>
                </c:pt>
                <c:pt idx="797">
                  <c:v>9.0272295573265904</c:v>
                </c:pt>
                <c:pt idx="798">
                  <c:v>9.0250625166059226</c:v>
                </c:pt>
                <c:pt idx="799">
                  <c:v>9.0229772445493506</c:v>
                </c:pt>
                <c:pt idx="800">
                  <c:v>9.0209745788159807</c:v>
                </c:pt>
                <c:pt idx="801">
                  <c:v>9.0190553529033171</c:v>
                </c:pt>
                <c:pt idx="802">
                  <c:v>9.0172203961059996</c:v>
                </c:pt>
                <c:pt idx="803">
                  <c:v>9.0154705334741596</c:v>
                </c:pt>
                <c:pt idx="804">
                  <c:v>9.0138065857723504</c:v>
                </c:pt>
                <c:pt idx="805">
                  <c:v>9.0122293694379891</c:v>
                </c:pt>
                <c:pt idx="806">
                  <c:v>9.0107396965398792</c:v>
                </c:pt>
                <c:pt idx="807">
                  <c:v>9.0093383747372702</c:v>
                </c:pt>
                <c:pt idx="808">
                  <c:v>9.0080262072380908</c:v>
                </c:pt>
                <c:pt idx="809">
                  <c:v>9.0068039927579093</c:v>
                </c:pt>
                <c:pt idx="810">
                  <c:v>9.0056725254781504</c:v>
                </c:pt>
                <c:pt idx="811">
                  <c:v>9.0046325950052726</c:v>
                </c:pt>
                <c:pt idx="812">
                  <c:v>9.0036849863288069</c:v>
                </c:pt>
                <c:pt idx="813">
                  <c:v>9.0028304797805596</c:v>
                </c:pt>
                <c:pt idx="814">
                  <c:v>9.0020698509929726</c:v>
                </c:pt>
                <c:pt idx="815">
                  <c:v>9.0014038708575193</c:v>
                </c:pt>
                <c:pt idx="816">
                  <c:v>9.0008333054840293</c:v>
                </c:pt>
                <c:pt idx="817">
                  <c:v>9.0003589161585609</c:v>
                </c:pt>
                <c:pt idx="818">
                  <c:v>8.9999814593027292</c:v>
                </c:pt>
                <c:pt idx="819">
                  <c:v>8.9997016864316493</c:v>
                </c:pt>
                <c:pt idx="820">
                  <c:v>8.9995203441129998</c:v>
                </c:pt>
                <c:pt idx="821">
                  <c:v>8.9994381739258547</c:v>
                </c:pt>
                <c:pt idx="822">
                  <c:v>8.999455912418739</c:v>
                </c:pt>
                <c:pt idx="823">
                  <c:v>8.9995742910688694</c:v>
                </c:pt>
                <c:pt idx="824">
                  <c:v>8.9997940362401394</c:v>
                </c:pt>
                <c:pt idx="825">
                  <c:v>9.0001158691425722</c:v>
                </c:pt>
                <c:pt idx="826">
                  <c:v>9.000540505790017</c:v>
                </c:pt>
                <c:pt idx="827">
                  <c:v>9.0010686569598359</c:v>
                </c:pt>
                <c:pt idx="828">
                  <c:v>9.001701028150638</c:v>
                </c:pt>
                <c:pt idx="829">
                  <c:v>9.0024383195410778</c:v>
                </c:pt>
                <c:pt idx="830">
                  <c:v>9.0032812259492481</c:v>
                </c:pt>
                <c:pt idx="831">
                  <c:v>9.0042304367902606</c:v>
                </c:pt>
                <c:pt idx="832">
                  <c:v>9.0052866360356525</c:v>
                </c:pt>
                <c:pt idx="833">
                  <c:v>9.0064505021716528</c:v>
                </c:pt>
                <c:pt idx="834">
                  <c:v>9.0077227081577824</c:v>
                </c:pt>
                <c:pt idx="835">
                  <c:v>9.0091039213860604</c:v>
                </c:pt>
                <c:pt idx="836">
                  <c:v>9.0105948036385701</c:v>
                </c:pt>
                <c:pt idx="837">
                  <c:v>9.0121960110473278</c:v>
                </c:pt>
                <c:pt idx="838">
                  <c:v>9.013908194052112</c:v>
                </c:pt>
                <c:pt idx="839">
                  <c:v>9.0157319973590706</c:v>
                </c:pt>
                <c:pt idx="840">
                  <c:v>9.0176680598999308</c:v>
                </c:pt>
                <c:pt idx="841">
                  <c:v>9.0197170147903805</c:v>
                </c:pt>
                <c:pt idx="842">
                  <c:v>9.0218794892883079</c:v>
                </c:pt>
                <c:pt idx="843">
                  <c:v>9.0241561047529686</c:v>
                </c:pt>
                <c:pt idx="844">
                  <c:v>9.0265474766034597</c:v>
                </c:pt>
                <c:pt idx="845">
                  <c:v>9.0290542142772079</c:v>
                </c:pt>
                <c:pt idx="846">
                  <c:v>9.0316769211888559</c:v>
                </c:pt>
                <c:pt idx="847">
                  <c:v>9.0344161946885908</c:v>
                </c:pt>
                <c:pt idx="848">
                  <c:v>9.0372726260211333</c:v>
                </c:pt>
                <c:pt idx="849">
                  <c:v>9.0402468002842227</c:v>
                </c:pt>
                <c:pt idx="850">
                  <c:v>9.0433392963869395</c:v>
                </c:pt>
                <c:pt idx="851">
                  <c:v>9.0465506870091605</c:v>
                </c:pt>
                <c:pt idx="852">
                  <c:v>9.0498815385592071</c:v>
                </c:pt>
                <c:pt idx="853">
                  <c:v>9.0533324111330895</c:v>
                </c:pt>
                <c:pt idx="854">
                  <c:v>9.0569038584730208</c:v>
                </c:pt>
                <c:pt idx="855">
                  <c:v>9.0605964279263524</c:v>
                </c:pt>
                <c:pt idx="856">
                  <c:v>9.0644106604033308</c:v>
                </c:pt>
                <c:pt idx="857">
                  <c:v>9.068347090336669</c:v>
                </c:pt>
                <c:pt idx="858">
                  <c:v>9.0724062456398773</c:v>
                </c:pt>
                <c:pt idx="859">
                  <c:v>9.0765886476656483</c:v>
                </c:pt>
                <c:pt idx="860">
                  <c:v>9.0808948111647574</c:v>
                </c:pt>
                <c:pt idx="861">
                  <c:v>9.0853252442447001</c:v>
                </c:pt>
                <c:pt idx="862">
                  <c:v>9.0898804483282092</c:v>
                </c:pt>
                <c:pt idx="863">
                  <c:v>9.0945609181119504</c:v>
                </c:pt>
                <c:pt idx="864">
                  <c:v>9.0993671415252209</c:v>
                </c:pt>
                <c:pt idx="865">
                  <c:v>9.1042995996885594</c:v>
                </c:pt>
                <c:pt idx="866">
                  <c:v>9.1093587668722034</c:v>
                </c:pt>
                <c:pt idx="867">
                  <c:v>9.1145451104549693</c:v>
                </c:pt>
                <c:pt idx="868">
                  <c:v>9.1198590908827697</c:v>
                </c:pt>
                <c:pt idx="869">
                  <c:v>9.1253011616274513</c:v>
                </c:pt>
                <c:pt idx="870">
                  <c:v>9.1308717691450969</c:v>
                </c:pt>
                <c:pt idx="871">
                  <c:v>9.1365713528349399</c:v>
                </c:pt>
                <c:pt idx="872">
                  <c:v>9.1424003449975579</c:v>
                </c:pt>
                <c:pt idx="873">
                  <c:v>9.1483591707943397</c:v>
                </c:pt>
                <c:pt idx="874">
                  <c:v>9.1544482482053571</c:v>
                </c:pt>
                <c:pt idx="875">
                  <c:v>9.1606679879882478</c:v>
                </c:pt>
                <c:pt idx="876">
                  <c:v>9.1670187936370482</c:v>
                </c:pt>
                <c:pt idx="877">
                  <c:v>9.17350106134041</c:v>
                </c:pt>
                <c:pt idx="878">
                  <c:v>9.1801151799408682</c:v>
                </c:pt>
                <c:pt idx="879">
                  <c:v>9.1868615308927684</c:v>
                </c:pt>
                <c:pt idx="880">
                  <c:v>9.1937404882214988</c:v>
                </c:pt>
                <c:pt idx="881">
                  <c:v>9.2007524184815601</c:v>
                </c:pt>
                <c:pt idx="882">
                  <c:v>9.2078976807157815</c:v>
                </c:pt>
                <c:pt idx="883">
                  <c:v>9.2151766264137684</c:v>
                </c:pt>
                <c:pt idx="884">
                  <c:v>9.2225895994701528</c:v>
                </c:pt>
                <c:pt idx="885">
                  <c:v>9.2301369361436194</c:v>
                </c:pt>
                <c:pt idx="886">
                  <c:v>9.2378189650157463</c:v>
                </c:pt>
                <c:pt idx="887">
                  <c:v>9.2456360069489421</c:v>
                </c:pt>
                <c:pt idx="888">
                  <c:v>9.2535883750460393</c:v>
                </c:pt>
                <c:pt idx="889">
                  <c:v>9.2616763746079567</c:v>
                </c:pt>
                <c:pt idx="890">
                  <c:v>9.2699003030926601</c:v>
                </c:pt>
                <c:pt idx="891">
                  <c:v>9.2782604500746011</c:v>
                </c:pt>
                <c:pt idx="892">
                  <c:v>9.2867570972020594</c:v>
                </c:pt>
                <c:pt idx="893">
                  <c:v>9.2953905181567293</c:v>
                </c:pt>
                <c:pt idx="894">
                  <c:v>9.3041609786117707</c:v>
                </c:pt>
                <c:pt idx="895">
                  <c:v>9.3130687361907079</c:v>
                </c:pt>
                <c:pt idx="896">
                  <c:v>9.3221140404263796</c:v>
                </c:pt>
                <c:pt idx="897">
                  <c:v>9.331297132719099</c:v>
                </c:pt>
                <c:pt idx="898">
                  <c:v>9.3406182462953993</c:v>
                </c:pt>
                <c:pt idx="899">
                  <c:v>9.3500776061666375</c:v>
                </c:pt>
                <c:pt idx="900">
                  <c:v>9.3596754290880178</c:v>
                </c:pt>
                <c:pt idx="901">
                  <c:v>9.3694119235164397</c:v>
                </c:pt>
                <c:pt idx="902">
                  <c:v>9.3792872895703674</c:v>
                </c:pt>
                <c:pt idx="903">
                  <c:v>9.3893017189869568</c:v>
                </c:pt>
                <c:pt idx="904">
                  <c:v>9.3994553950819277</c:v>
                </c:pt>
                <c:pt idx="905">
                  <c:v>9.409748492707747</c:v>
                </c:pt>
                <c:pt idx="906">
                  <c:v>9.4201811782119993</c:v>
                </c:pt>
                <c:pt idx="907">
                  <c:v>9.4307536093964099</c:v>
                </c:pt>
                <c:pt idx="908">
                  <c:v>9.4414659354756996</c:v>
                </c:pt>
                <c:pt idx="909">
                  <c:v>9.4523182970351698</c:v>
                </c:pt>
                <c:pt idx="910">
                  <c:v>9.4633108259905523</c:v>
                </c:pt>
                <c:pt idx="911">
                  <c:v>9.4744436455464474</c:v>
                </c:pt>
                <c:pt idx="912">
                  <c:v>9.4857168701538193</c:v>
                </c:pt>
                <c:pt idx="913">
                  <c:v>9.4971306054699269</c:v>
                </c:pt>
                <c:pt idx="914">
                  <c:v>9.508684948316878</c:v>
                </c:pt>
                <c:pt idx="915">
                  <c:v>9.5203799866394014</c:v>
                </c:pt>
                <c:pt idx="916">
                  <c:v>9.5322157994640992</c:v>
                </c:pt>
                <c:pt idx="917">
                  <c:v>9.5441924568580685</c:v>
                </c:pt>
                <c:pt idx="918">
                  <c:v>9.5563100198872526</c:v>
                </c:pt>
                <c:pt idx="919">
                  <c:v>9.5685685405755336</c:v>
                </c:pt>
                <c:pt idx="920">
                  <c:v>9.580968061862988</c:v>
                </c:pt>
                <c:pt idx="921">
                  <c:v>9.5935086175647175</c:v>
                </c:pt>
                <c:pt idx="922">
                  <c:v>9.6061902323292774</c:v>
                </c:pt>
                <c:pt idx="923">
                  <c:v>9.619012921597438</c:v>
                </c:pt>
                <c:pt idx="924">
                  <c:v>9.6319766915610714</c:v>
                </c:pt>
                <c:pt idx="925">
                  <c:v>9.6450815391214704</c:v>
                </c:pt>
                <c:pt idx="926">
                  <c:v>9.6583274518478337</c:v>
                </c:pt>
                <c:pt idx="927">
                  <c:v>9.6717144079363599</c:v>
                </c:pt>
                <c:pt idx="928">
                  <c:v>9.6852423761687092</c:v>
                </c:pt>
                <c:pt idx="929">
                  <c:v>9.6989113158703812</c:v>
                </c:pt>
                <c:pt idx="930">
                  <c:v>9.7127211768699802</c:v>
                </c:pt>
                <c:pt idx="931">
                  <c:v>9.7266718994571839</c:v>
                </c:pt>
                <c:pt idx="932">
                  <c:v>9.7407634143413233</c:v>
                </c:pt>
                <c:pt idx="933">
                  <c:v>9.7549956426109237</c:v>
                </c:pt>
                <c:pt idx="934">
                  <c:v>9.7693684956913938</c:v>
                </c:pt>
                <c:pt idx="935">
                  <c:v>9.7838818753043295</c:v>
                </c:pt>
                <c:pt idx="936">
                  <c:v>9.7985356734256008</c:v>
                </c:pt>
                <c:pt idx="937">
                  <c:v>9.8133297722440496</c:v>
                </c:pt>
                <c:pt idx="938">
                  <c:v>9.8282640441207381</c:v>
                </c:pt>
                <c:pt idx="939">
                  <c:v>9.8433383515473807</c:v>
                </c:pt>
                <c:pt idx="940">
                  <c:v>9.8585525471041269</c:v>
                </c:pt>
                <c:pt idx="941">
                  <c:v>9.8739064734188293</c:v>
                </c:pt>
                <c:pt idx="942">
                  <c:v>9.8893999631266727</c:v>
                </c:pt>
                <c:pt idx="943">
                  <c:v>9.9050328388264663</c:v>
                </c:pt>
                <c:pt idx="944">
                  <c:v>9.9208049130420228</c:v>
                </c:pt>
                <c:pt idx="945">
                  <c:v>9.9367159881781859</c:v>
                </c:pt>
                <c:pt idx="946">
                  <c:v>9.9527658564815074</c:v>
                </c:pt>
                <c:pt idx="947">
                  <c:v>9.9689542999980798</c:v>
                </c:pt>
                <c:pt idx="948">
                  <c:v>9.9852810905315579</c:v>
                </c:pt>
                <c:pt idx="949">
                  <c:v>10.0017459896031</c:v>
                </c:pt>
                <c:pt idx="950">
                  <c:v>10.018348748408901</c:v>
                </c:pt>
                <c:pt idx="951">
                  <c:v>10.035089107779607</c:v>
                </c:pt>
                <c:pt idx="952">
                  <c:v>10.0519667981381</c:v>
                </c:pt>
                <c:pt idx="953">
                  <c:v>10.068981539459402</c:v>
                </c:pt>
                <c:pt idx="954">
                  <c:v>10.086133041227907</c:v>
                </c:pt>
                <c:pt idx="955">
                  <c:v>10.103421002396598</c:v>
                </c:pt>
                <c:pt idx="956">
                  <c:v>10.1208451113464</c:v>
                </c:pt>
                <c:pt idx="957">
                  <c:v>10.138405045843401</c:v>
                </c:pt>
                <c:pt idx="958">
                  <c:v>10.156100472999</c:v>
                </c:pt>
                <c:pt idx="959">
                  <c:v>10.1739310492274</c:v>
                </c:pt>
                <c:pt idx="960">
                  <c:v>10.1918964202043</c:v>
                </c:pt>
                <c:pt idx="961">
                  <c:v>10.209996220826707</c:v>
                </c:pt>
                <c:pt idx="962">
                  <c:v>10.22823007517</c:v>
                </c:pt>
                <c:pt idx="963">
                  <c:v>10.246597596447907</c:v>
                </c:pt>
                <c:pt idx="964">
                  <c:v>10.2650983869702</c:v>
                </c:pt>
                <c:pt idx="965">
                  <c:v>10.283732038101611</c:v>
                </c:pt>
                <c:pt idx="966">
                  <c:v>10.302498130220807</c:v>
                </c:pt>
                <c:pt idx="967">
                  <c:v>10.321396232678907</c:v>
                </c:pt>
                <c:pt idx="968">
                  <c:v>10.3404259037576</c:v>
                </c:pt>
                <c:pt idx="969">
                  <c:v>10.359586690628021</c:v>
                </c:pt>
                <c:pt idx="970">
                  <c:v>10.378878129310193</c:v>
                </c:pt>
                <c:pt idx="971">
                  <c:v>10.398299744630398</c:v>
                </c:pt>
                <c:pt idx="972">
                  <c:v>10.417851050180699</c:v>
                </c:pt>
                <c:pt idx="973">
                  <c:v>10.4375315482775</c:v>
                </c:pt>
                <c:pt idx="974">
                  <c:v>10.4573407299194</c:v>
                </c:pt>
                <c:pt idx="975">
                  <c:v>10.477278074747202</c:v>
                </c:pt>
                <c:pt idx="976">
                  <c:v>10.4973430510007</c:v>
                </c:pt>
                <c:pt idx="977">
                  <c:v>10.517535115479607</c:v>
                </c:pt>
                <c:pt idx="978">
                  <c:v>10.5378537135002</c:v>
                </c:pt>
                <c:pt idx="979">
                  <c:v>10.558298278854799</c:v>
                </c:pt>
                <c:pt idx="980">
                  <c:v>10.578868233770399</c:v>
                </c:pt>
                <c:pt idx="981">
                  <c:v>10.599562988867607</c:v>
                </c:pt>
                <c:pt idx="982">
                  <c:v>10.620381943118398</c:v>
                </c:pt>
                <c:pt idx="983">
                  <c:v>10.641324483805294</c:v>
                </c:pt>
                <c:pt idx="984">
                  <c:v>10.662389986480402</c:v>
                </c:pt>
                <c:pt idx="985">
                  <c:v>10.683577814923211</c:v>
                </c:pt>
                <c:pt idx="986">
                  <c:v>10.7048873211003</c:v>
                </c:pt>
                <c:pt idx="987">
                  <c:v>10.726317845122299</c:v>
                </c:pt>
                <c:pt idx="988">
                  <c:v>10.747868715204193</c:v>
                </c:pt>
                <c:pt idx="989">
                  <c:v>10.769539247623614</c:v>
                </c:pt>
                <c:pt idx="990">
                  <c:v>10.791328746678289</c:v>
                </c:pt>
                <c:pt idx="991">
                  <c:v>10.813236504646712</c:v>
                </c:pt>
                <c:pt idx="992">
                  <c:v>10.835261801744499</c:v>
                </c:pt>
                <c:pt idx="993">
                  <c:v>10.857403906084912</c:v>
                </c:pt>
                <c:pt idx="994">
                  <c:v>10.879662073636506</c:v>
                </c:pt>
                <c:pt idx="995">
                  <c:v>10.902035548182214</c:v>
                </c:pt>
                <c:pt idx="996">
                  <c:v>10.924523561277498</c:v>
                </c:pt>
                <c:pt idx="997">
                  <c:v>10.947125332209399</c:v>
                </c:pt>
                <c:pt idx="998">
                  <c:v>10.969840067955404</c:v>
                </c:pt>
                <c:pt idx="999">
                  <c:v>10.992666963141007</c:v>
                </c:pt>
                <c:pt idx="1000">
                  <c:v>11.015605199999907</c:v>
                </c:pt>
                <c:pt idx="1001">
                  <c:v>11.038653948331094</c:v>
                </c:pt>
                <c:pt idx="1002">
                  <c:v>11.061812365458501</c:v>
                </c:pt>
                <c:pt idx="1003">
                  <c:v>11.085079596189711</c:v>
                </c:pt>
                <c:pt idx="1004">
                  <c:v>11.108454772773499</c:v>
                </c:pt>
                <c:pt idx="1005">
                  <c:v>11.131937014859902</c:v>
                </c:pt>
                <c:pt idx="1006">
                  <c:v>11.1555254294577</c:v>
                </c:pt>
                <c:pt idx="1007">
                  <c:v>11.179219110893699</c:v>
                </c:pt>
                <c:pt idx="1008">
                  <c:v>11.203017140771298</c:v>
                </c:pt>
                <c:pt idx="1009">
                  <c:v>11.226918587928701</c:v>
                </c:pt>
                <c:pt idx="1010">
                  <c:v>11.2509225083983</c:v>
                </c:pt>
                <c:pt idx="1011">
                  <c:v>11.2750279453641</c:v>
                </c:pt>
                <c:pt idx="1012">
                  <c:v>11.2992339291223</c:v>
                </c:pt>
                <c:pt idx="1013">
                  <c:v>11.323539477037807</c:v>
                </c:pt>
                <c:pt idx="1014">
                  <c:v>11.3479435935045</c:v>
                </c:pt>
                <c:pt idx="1015">
                  <c:v>11.372445269902716</c:v>
                </c:pt>
                <c:pt idx="1016">
                  <c:v>11.397043484558299</c:v>
                </c:pt>
                <c:pt idx="1017">
                  <c:v>11.421737202701907</c:v>
                </c:pt>
                <c:pt idx="1018">
                  <c:v>11.446525376426402</c:v>
                </c:pt>
                <c:pt idx="1019">
                  <c:v>11.471406944647011</c:v>
                </c:pt>
                <c:pt idx="1020">
                  <c:v>11.496380833058307</c:v>
                </c:pt>
                <c:pt idx="1021">
                  <c:v>11.5214459540933</c:v>
                </c:pt>
                <c:pt idx="1022">
                  <c:v>11.5466012068841</c:v>
                </c:pt>
                <c:pt idx="1023">
                  <c:v>11.571845477216799</c:v>
                </c:pt>
                <c:pt idx="1024">
                  <c:v>11.5971776374939</c:v>
                </c:pt>
                <c:pt idx="1025">
                  <c:v>11.622596546690207</c:v>
                </c:pt>
                <c:pt idx="1026">
                  <c:v>11.648101050312789</c:v>
                </c:pt>
                <c:pt idx="1027">
                  <c:v>11.673689980359207</c:v>
                </c:pt>
                <c:pt idx="1028">
                  <c:v>11.699362155276798</c:v>
                </c:pt>
                <c:pt idx="1029">
                  <c:v>11.725116379920102</c:v>
                </c:pt>
                <c:pt idx="1030">
                  <c:v>11.750951445510394</c:v>
                </c:pt>
                <c:pt idx="1031">
                  <c:v>11.7768661295943</c:v>
                </c:pt>
                <c:pt idx="1032">
                  <c:v>11.802859196002107</c:v>
                </c:pt>
                <c:pt idx="1033">
                  <c:v>11.8289293948067</c:v>
                </c:pt>
                <c:pt idx="1034">
                  <c:v>11.855075462281604</c:v>
                </c:pt>
                <c:pt idx="1035">
                  <c:v>11.8812961208603</c:v>
                </c:pt>
                <c:pt idx="1036">
                  <c:v>11.907590079095211</c:v>
                </c:pt>
                <c:pt idx="1037">
                  <c:v>11.9339560316144</c:v>
                </c:pt>
                <c:pt idx="1038">
                  <c:v>11.960392659083407</c:v>
                </c:pt>
                <c:pt idx="1039">
                  <c:v>11.9868986281598</c:v>
                </c:pt>
                <c:pt idx="1040">
                  <c:v>12.013472591456207</c:v>
                </c:pt>
                <c:pt idx="1041">
                  <c:v>12.040113187495392</c:v>
                </c:pt>
                <c:pt idx="1042">
                  <c:v>12.066819040671</c:v>
                </c:pt>
                <c:pt idx="1043">
                  <c:v>12.093588761205099</c:v>
                </c:pt>
                <c:pt idx="1044">
                  <c:v>12.120420945107202</c:v>
                </c:pt>
                <c:pt idx="1045">
                  <c:v>12.147314174133298</c:v>
                </c:pt>
                <c:pt idx="1046">
                  <c:v>12.174267015744</c:v>
                </c:pt>
                <c:pt idx="1047">
                  <c:v>12.201278023062994</c:v>
                </c:pt>
                <c:pt idx="1048">
                  <c:v>12.228345734836394</c:v>
                </c:pt>
                <c:pt idx="1049">
                  <c:v>12.255468675390199</c:v>
                </c:pt>
                <c:pt idx="1050">
                  <c:v>12.2826453545907</c:v>
                </c:pt>
                <c:pt idx="1051">
                  <c:v>12.309874267801707</c:v>
                </c:pt>
                <c:pt idx="1052">
                  <c:v>12.3371538958435</c:v>
                </c:pt>
                <c:pt idx="1053">
                  <c:v>12.364482704951607</c:v>
                </c:pt>
                <c:pt idx="1054">
                  <c:v>12.3918591467349</c:v>
                </c:pt>
                <c:pt idx="1055">
                  <c:v>12.4192816581358</c:v>
                </c:pt>
                <c:pt idx="1056">
                  <c:v>12.4467486613872</c:v>
                </c:pt>
                <c:pt idx="1057">
                  <c:v>12.474258563971798</c:v>
                </c:pt>
                <c:pt idx="1058">
                  <c:v>12.5018097585804</c:v>
                </c:pt>
                <c:pt idx="1059">
                  <c:v>12.529400623071499</c:v>
                </c:pt>
                <c:pt idx="1060">
                  <c:v>12.5570295204285</c:v>
                </c:pt>
                <c:pt idx="1061">
                  <c:v>12.584694798720006</c:v>
                </c:pt>
                <c:pt idx="1062">
                  <c:v>12.612394791057</c:v>
                </c:pt>
                <c:pt idx="1063">
                  <c:v>12.640127815551592</c:v>
                </c:pt>
                <c:pt idx="1064">
                  <c:v>12.6678921752774</c:v>
                </c:pt>
                <c:pt idx="1065">
                  <c:v>12.695686158225916</c:v>
                </c:pt>
                <c:pt idx="1066">
                  <c:v>12.7235080372661</c:v>
                </c:pt>
                <c:pt idx="1067">
                  <c:v>12.751356070103602</c:v>
                </c:pt>
                <c:pt idx="1068">
                  <c:v>12.779228499238299</c:v>
                </c:pt>
                <c:pt idx="1069">
                  <c:v>12.8071235519241</c:v>
                </c:pt>
                <c:pt idx="1070">
                  <c:v>12.835039440126607</c:v>
                </c:pt>
                <c:pt idx="1071">
                  <c:v>12.862974360481907</c:v>
                </c:pt>
                <c:pt idx="1072">
                  <c:v>12.8909264942556</c:v>
                </c:pt>
                <c:pt idx="1073">
                  <c:v>12.9188940073015</c:v>
                </c:pt>
                <c:pt idx="1074">
                  <c:v>12.946875050019701</c:v>
                </c:pt>
                <c:pt idx="1075">
                  <c:v>12.974867757316</c:v>
                </c:pt>
                <c:pt idx="1076">
                  <c:v>13.0028702485591</c:v>
                </c:pt>
                <c:pt idx="1077">
                  <c:v>13.0308806275414</c:v>
                </c:pt>
                <c:pt idx="1078">
                  <c:v>13.058896982435202</c:v>
                </c:pt>
                <c:pt idx="1079">
                  <c:v>13.086917385754498</c:v>
                </c:pt>
                <c:pt idx="1080">
                  <c:v>13.114939894309607</c:v>
                </c:pt>
                <c:pt idx="1081">
                  <c:v>13.142962549169207</c:v>
                </c:pt>
                <c:pt idx="1082">
                  <c:v>13.1709833756171</c:v>
                </c:pt>
                <c:pt idx="1083">
                  <c:v>13.199000383111498</c:v>
                </c:pt>
                <c:pt idx="1084">
                  <c:v>13.227011565244698</c:v>
                </c:pt>
                <c:pt idx="1085">
                  <c:v>13.255014899698807</c:v>
                </c:pt>
                <c:pt idx="1086">
                  <c:v>13.283008348207202</c:v>
                </c:pt>
                <c:pt idx="1087">
                  <c:v>13.310989856512307</c:v>
                </c:pt>
                <c:pt idx="1088">
                  <c:v>13.338957354323499</c:v>
                </c:pt>
                <c:pt idx="1089">
                  <c:v>13.3669087552774</c:v>
                </c:pt>
                <c:pt idx="1090">
                  <c:v>13.394841956894</c:v>
                </c:pt>
                <c:pt idx="1091">
                  <c:v>13.4227548405375</c:v>
                </c:pt>
                <c:pt idx="1092">
                  <c:v>13.450645271374311</c:v>
                </c:pt>
                <c:pt idx="1093">
                  <c:v>13.478511098331499</c:v>
                </c:pt>
                <c:pt idx="1094">
                  <c:v>13.5063501540556</c:v>
                </c:pt>
                <c:pt idx="1095">
                  <c:v>13.534160254870498</c:v>
                </c:pt>
                <c:pt idx="1096">
                  <c:v>13.561939200737307</c:v>
                </c:pt>
                <c:pt idx="1097">
                  <c:v>13.589684775212502</c:v>
                </c:pt>
                <c:pt idx="1098">
                  <c:v>13.617394745406299</c:v>
                </c:pt>
                <c:pt idx="1099">
                  <c:v>13.645066861941602</c:v>
                </c:pt>
                <c:pt idx="1100">
                  <c:v>13.672698858912007</c:v>
                </c:pt>
                <c:pt idx="1101">
                  <c:v>13.700288453841498</c:v>
                </c:pt>
                <c:pt idx="1102">
                  <c:v>13.727833347642299</c:v>
                </c:pt>
                <c:pt idx="1103">
                  <c:v>13.7553312245743</c:v>
                </c:pt>
                <c:pt idx="1104">
                  <c:v>13.782779752202202</c:v>
                </c:pt>
                <c:pt idx="1105">
                  <c:v>13.8101765813553</c:v>
                </c:pt>
                <c:pt idx="1106">
                  <c:v>13.837519346086706</c:v>
                </c:pt>
                <c:pt idx="1107">
                  <c:v>13.864805663630801</c:v>
                </c:pt>
                <c:pt idx="1108">
                  <c:v>13.892033134361611</c:v>
                </c:pt>
                <c:pt idx="1109">
                  <c:v>13.9191993417533</c:v>
                </c:pt>
                <c:pt idx="1110">
                  <c:v>13.946301852335798</c:v>
                </c:pt>
                <c:pt idx="1111">
                  <c:v>13.973338215657407</c:v>
                </c:pt>
                <c:pt idx="1112">
                  <c:v>14.000305964240299</c:v>
                </c:pt>
                <c:pt idx="1113">
                  <c:v>14.027202613539902</c:v>
                </c:pt>
                <c:pt idx="1114">
                  <c:v>14.054025661903699</c:v>
                </c:pt>
                <c:pt idx="1115">
                  <c:v>14.080772590530399</c:v>
                </c:pt>
                <c:pt idx="1116">
                  <c:v>14.107440863428208</c:v>
                </c:pt>
                <c:pt idx="1117">
                  <c:v>14.134027927373394</c:v>
                </c:pt>
                <c:pt idx="1118">
                  <c:v>14.160531211868111</c:v>
                </c:pt>
                <c:pt idx="1119">
                  <c:v>14.1869481291006</c:v>
                </c:pt>
                <c:pt idx="1120">
                  <c:v>14.2132760739029</c:v>
                </c:pt>
                <c:pt idx="1121">
                  <c:v>14.23951242371</c:v>
                </c:pt>
                <c:pt idx="1122">
                  <c:v>14.265654538517111</c:v>
                </c:pt>
                <c:pt idx="1123">
                  <c:v>14.291699760840498</c:v>
                </c:pt>
                <c:pt idx="1124">
                  <c:v>14.317645415673899</c:v>
                </c:pt>
                <c:pt idx="1125">
                  <c:v>14.343488810449012</c:v>
                </c:pt>
                <c:pt idx="1126">
                  <c:v>14.369227234993106</c:v>
                </c:pt>
                <c:pt idx="1127">
                  <c:v>14.394857961488</c:v>
                </c:pt>
                <c:pt idx="1128">
                  <c:v>14.4203782444279</c:v>
                </c:pt>
                <c:pt idx="1129">
                  <c:v>14.4457853205794</c:v>
                </c:pt>
                <c:pt idx="1130">
                  <c:v>14.4710764089394</c:v>
                </c:pt>
                <c:pt idx="1131">
                  <c:v>14.496248710693498</c:v>
                </c:pt>
                <c:pt idx="1132">
                  <c:v>14.521299409175592</c:v>
                </c:pt>
                <c:pt idx="1133">
                  <c:v>14.546225669824198</c:v>
                </c:pt>
                <c:pt idx="1134">
                  <c:v>14.571024640145</c:v>
                </c:pt>
                <c:pt idx="1135">
                  <c:v>14.5956934496655</c:v>
                </c:pt>
                <c:pt idx="1136">
                  <c:v>14.6202292098962</c:v>
                </c:pt>
                <c:pt idx="1137">
                  <c:v>14.6446290142881</c:v>
                </c:pt>
                <c:pt idx="1138">
                  <c:v>14.668889938191302</c:v>
                </c:pt>
                <c:pt idx="1139">
                  <c:v>14.693009038814607</c:v>
                </c:pt>
                <c:pt idx="1140">
                  <c:v>14.716983355183904</c:v>
                </c:pt>
                <c:pt idx="1141">
                  <c:v>14.740809908099401</c:v>
                </c:pt>
                <c:pt idx="1142">
                  <c:v>14.764485700095999</c:v>
                </c:pt>
                <c:pt idx="1143">
                  <c:v>14.788007715400701</c:v>
                </c:pt>
                <c:pt idx="1144">
                  <c:v>14.8113729198922</c:v>
                </c:pt>
                <c:pt idx="1145">
                  <c:v>14.834578261059701</c:v>
                </c:pt>
                <c:pt idx="1146">
                  <c:v>14.857620667960004</c:v>
                </c:pt>
                <c:pt idx="1147">
                  <c:v>14.880497051176807</c:v>
                </c:pt>
                <c:pt idx="1148">
                  <c:v>14.903204302781004</c:v>
                </c:pt>
                <c:pt idx="1149">
                  <c:v>14.925739296287114</c:v>
                </c:pt>
                <c:pt idx="1150">
                  <c:v>14.948098886612893</c:v>
                </c:pt>
                <c:pt idx="1151">
                  <c:v>14.970279910037602</c:v>
                </c:pt>
                <c:pt idx="1152">
                  <c:v>14.992279184160799</c:v>
                </c:pt>
                <c:pt idx="1153">
                  <c:v>15.014093507862199</c:v>
                </c:pt>
                <c:pt idx="1154">
                  <c:v>15.035719661258</c:v>
                </c:pt>
                <c:pt idx="1155">
                  <c:v>15.057154405661</c:v>
                </c:pt>
                <c:pt idx="1156">
                  <c:v>15.078394483539098</c:v>
                </c:pt>
                <c:pt idx="1157">
                  <c:v>15.099436618473511</c:v>
                </c:pt>
                <c:pt idx="1158">
                  <c:v>15.1202775151176</c:v>
                </c:pt>
                <c:pt idx="1159">
                  <c:v>15.140913859157099</c:v>
                </c:pt>
                <c:pt idx="1160">
                  <c:v>15.161342317264706</c:v>
                </c:pt>
                <c:pt idx="1161">
                  <c:v>15.181559537062707</c:v>
                </c:pt>
                <c:pt idx="1162">
                  <c:v>15.201562147080098</c:v>
                </c:pt>
                <c:pt idx="1163">
                  <c:v>15.221346756711798</c:v>
                </c:pt>
                <c:pt idx="1164">
                  <c:v>15.240909956175598</c:v>
                </c:pt>
                <c:pt idx="1165">
                  <c:v>15.2602483164722</c:v>
                </c:pt>
                <c:pt idx="1166">
                  <c:v>15.279358389344099</c:v>
                </c:pt>
                <c:pt idx="1167">
                  <c:v>15.298236707233698</c:v>
                </c:pt>
                <c:pt idx="1168">
                  <c:v>15.3168797832423</c:v>
                </c:pt>
                <c:pt idx="1169">
                  <c:v>15.335284111087311</c:v>
                </c:pt>
                <c:pt idx="1170">
                  <c:v>15.353446165063412</c:v>
                </c:pt>
                <c:pt idx="1171">
                  <c:v>15.371362399998604</c:v>
                </c:pt>
                <c:pt idx="1172">
                  <c:v>15.389029251214406</c:v>
                </c:pt>
                <c:pt idx="1173">
                  <c:v>15.406443134485407</c:v>
                </c:pt>
                <c:pt idx="1174">
                  <c:v>15.423600445994399</c:v>
                </c:pt>
                <c:pt idx="1175">
                  <c:v>15.4404975622945</c:v>
                </c:pt>
                <c:pt idx="1176">
                  <c:v>15.457130840266911</c:v>
                </c:pt>
                <c:pt idx="1177">
                  <c:v>15.473496617078416</c:v>
                </c:pt>
                <c:pt idx="1178">
                  <c:v>15.489591210140807</c:v>
                </c:pt>
                <c:pt idx="1179">
                  <c:v>15.505410917070106</c:v>
                </c:pt>
                <c:pt idx="1180">
                  <c:v>15.5209520156435</c:v>
                </c:pt>
                <c:pt idx="1181">
                  <c:v>15.536210763760398</c:v>
                </c:pt>
                <c:pt idx="1182">
                  <c:v>15.551183399399006</c:v>
                </c:pt>
                <c:pt idx="1183">
                  <c:v>15.5658661405761</c:v>
                </c:pt>
                <c:pt idx="1184">
                  <c:v>15.580255185304399</c:v>
                </c:pt>
                <c:pt idx="1185">
                  <c:v>15.594346711552499</c:v>
                </c:pt>
                <c:pt idx="1186">
                  <c:v>15.608136877203911</c:v>
                </c:pt>
                <c:pt idx="1187">
                  <c:v>15.621621820014091</c:v>
                </c:pt>
                <c:pt idx="1188">
                  <c:v>15.634797657570001</c:v>
                </c:pt>
                <c:pt idx="1189">
                  <c:v>15.647660487247901</c:v>
                </c:pt>
                <c:pt idx="1190">
                  <c:v>15.660206386174202</c:v>
                </c:pt>
                <c:pt idx="1191">
                  <c:v>15.672431411181504</c:v>
                </c:pt>
                <c:pt idx="1192">
                  <c:v>15.684331598768907</c:v>
                </c:pt>
                <c:pt idx="1193">
                  <c:v>15.695902965059</c:v>
                </c:pt>
                <c:pt idx="1194">
                  <c:v>15.707141505758498</c:v>
                </c:pt>
                <c:pt idx="1195">
                  <c:v>15.718043196116092</c:v>
                </c:pt>
                <c:pt idx="1196">
                  <c:v>15.728603990880593</c:v>
                </c:pt>
                <c:pt idx="1197">
                  <c:v>15.738819824260098</c:v>
                </c:pt>
                <c:pt idx="1198">
                  <c:v>15.748686609879902</c:v>
                </c:pt>
                <c:pt idx="1199">
                  <c:v>15.7582002407419</c:v>
                </c:pt>
                <c:pt idx="1200">
                  <c:v>15.767356589183599</c:v>
                </c:pt>
                <c:pt idx="1201">
                  <c:v>15.7761515068362</c:v>
                </c:pt>
                <c:pt idx="1202">
                  <c:v>15.784580824582306</c:v>
                </c:pt>
                <c:pt idx="1203">
                  <c:v>15.792640352515207</c:v>
                </c:pt>
                <c:pt idx="1204">
                  <c:v>15.8003258798998</c:v>
                </c:pt>
                <c:pt idx="1205">
                  <c:v>15.807633175126911</c:v>
                </c:pt>
                <c:pt idx="1206">
                  <c:v>15.8145579856757</c:v>
                </c:pt>
                <c:pt idx="1207">
                  <c:v>15.8210960380705</c:v>
                </c:pt>
                <c:pt idx="1208">
                  <c:v>15.8272430378387</c:v>
                </c:pt>
                <c:pt idx="1209">
                  <c:v>15.832994669472004</c:v>
                </c:pt>
                <c:pt idx="1210">
                  <c:v>15.838346596382907</c:v>
                </c:pt>
                <c:pt idx="1211">
                  <c:v>15.8432944608639</c:v>
                </c:pt>
                <c:pt idx="1212">
                  <c:v>15.847833884045899</c:v>
                </c:pt>
                <c:pt idx="1213">
                  <c:v>15.851960465857498</c:v>
                </c:pt>
                <c:pt idx="1214">
                  <c:v>15.855669784983007</c:v>
                </c:pt>
                <c:pt idx="1215">
                  <c:v>15.858957398822207</c:v>
                </c:pt>
                <c:pt idx="1216">
                  <c:v>15.8618188434465</c:v>
                </c:pt>
                <c:pt idx="1217">
                  <c:v>15.864249633560211</c:v>
                </c:pt>
                <c:pt idx="1218">
                  <c:v>15.8662452624585</c:v>
                </c:pt>
                <c:pt idx="1219">
                  <c:v>15.8678012019845</c:v>
                </c:pt>
                <c:pt idx="1220">
                  <c:v>15.868912902490798</c:v>
                </c:pt>
                <c:pt idx="1221">
                  <c:v>15.869575792794899</c:v>
                </c:pt>
                <c:pt idx="1222">
                  <c:v>15.869785280139507</c:v>
                </c:pt>
                <c:pt idx="1223">
                  <c:v>15.869536750151807</c:v>
                </c:pt>
                <c:pt idx="1224">
                  <c:v>15.868825566801204</c:v>
                </c:pt>
                <c:pt idx="1225">
                  <c:v>15.867647072357807</c:v>
                </c:pt>
                <c:pt idx="1226">
                  <c:v>15.865996587351407</c:v>
                </c:pt>
                <c:pt idx="1227">
                  <c:v>15.863869410529407</c:v>
                </c:pt>
                <c:pt idx="1228">
                  <c:v>15.861260818816907</c:v>
                </c:pt>
                <c:pt idx="1229">
                  <c:v>15.8581660672747</c:v>
                </c:pt>
                <c:pt idx="1230">
                  <c:v>15.854580389057908</c:v>
                </c:pt>
                <c:pt idx="1231">
                  <c:v>15.850498995372504</c:v>
                </c:pt>
                <c:pt idx="1232">
                  <c:v>15.845917075438599</c:v>
                </c:pt>
                <c:pt idx="1233">
                  <c:v>15.8408297964444</c:v>
                </c:pt>
                <c:pt idx="1234">
                  <c:v>15.835232303508407</c:v>
                </c:pt>
                <c:pt idx="1235">
                  <c:v>15.829119719635402</c:v>
                </c:pt>
                <c:pt idx="1236">
                  <c:v>15.822487145675307</c:v>
                </c:pt>
                <c:pt idx="1237">
                  <c:v>15.815329660284904</c:v>
                </c:pt>
                <c:pt idx="1238">
                  <c:v>15.807642319883616</c:v>
                </c:pt>
                <c:pt idx="1239">
                  <c:v>15.799420158611399</c:v>
                </c:pt>
                <c:pt idx="1240">
                  <c:v>15.790658188290298</c:v>
                </c:pt>
                <c:pt idx="1241">
                  <c:v>15.781351398380201</c:v>
                </c:pt>
                <c:pt idx="1242">
                  <c:v>15.771494755939599</c:v>
                </c:pt>
                <c:pt idx="1243">
                  <c:v>15.7610832055845</c:v>
                </c:pt>
                <c:pt idx="1244">
                  <c:v>15.7501116694442</c:v>
                </c:pt>
                <c:pt idx="1245">
                  <c:v>15.738575047122193</c:v>
                </c:pt>
                <c:pt idx="1246">
                  <c:v>15.726468215655199</c:v>
                </c:pt>
                <c:pt idx="1247">
                  <c:v>15.713786029469611</c:v>
                </c:pt>
                <c:pt idx="1248">
                  <c:v>15.700523320343398</c:v>
                </c:pt>
                <c:pt idx="1249">
                  <c:v>15.686674897361407</c:v>
                </c:pt>
                <c:pt idx="1250">
                  <c:v>15.672235546874607</c:v>
                </c:pt>
                <c:pt idx="1251">
                  <c:v>15.657200032462002</c:v>
                </c:pt>
                <c:pt idx="1252">
                  <c:v>15.641563094884798</c:v>
                </c:pt>
                <c:pt idx="1253">
                  <c:v>15.6253194520484</c:v>
                </c:pt>
                <c:pt idx="1254">
                  <c:v>15.608463798958001</c:v>
                </c:pt>
                <c:pt idx="1255">
                  <c:v>15.590990807680207</c:v>
                </c:pt>
                <c:pt idx="1256">
                  <c:v>15.5728951273005</c:v>
                </c:pt>
                <c:pt idx="1257">
                  <c:v>15.554171383881492</c:v>
                </c:pt>
                <c:pt idx="1258">
                  <c:v>15.534814180421298</c:v>
                </c:pt>
                <c:pt idx="1259">
                  <c:v>15.514818096813098</c:v>
                </c:pt>
                <c:pt idx="1260">
                  <c:v>15.494177689803799</c:v>
                </c:pt>
                <c:pt idx="1261">
                  <c:v>15.472887492951607</c:v>
                </c:pt>
                <c:pt idx="1262">
                  <c:v>15.450942016586014</c:v>
                </c:pt>
                <c:pt idx="1263">
                  <c:v>15.428335747764798</c:v>
                </c:pt>
                <c:pt idx="1264">
                  <c:v>15.4050631502343</c:v>
                </c:pt>
                <c:pt idx="1265">
                  <c:v>15.381118664387699</c:v>
                </c:pt>
                <c:pt idx="1266">
                  <c:v>15.356496707222316</c:v>
                </c:pt>
                <c:pt idx="1267">
                  <c:v>15.331191672300498</c:v>
                </c:pt>
                <c:pt idx="1268">
                  <c:v>15.305197929705914</c:v>
                </c:pt>
                <c:pt idx="1269">
                  <c:v>15.278509826002907</c:v>
                </c:pt>
                <c:pt idx="1270">
                  <c:v>15.251121684196994</c:v>
                </c:pt>
                <c:pt idx="1271">
                  <c:v>15.223027803691901</c:v>
                </c:pt>
                <c:pt idx="1272">
                  <c:v>15.194222460247492</c:v>
                </c:pt>
                <c:pt idx="1273">
                  <c:v>15.164699905939004</c:v>
                </c:pt>
                <c:pt idx="1274">
                  <c:v>15.1344543691166</c:v>
                </c:pt>
                <c:pt idx="1275">
                  <c:v>15.103480054363507</c:v>
                </c:pt>
                <c:pt idx="1276">
                  <c:v>15.071771142454294</c:v>
                </c:pt>
                <c:pt idx="1277">
                  <c:v>15.039321790313485</c:v>
                </c:pt>
                <c:pt idx="1278">
                  <c:v>15.0061261309736</c:v>
                </c:pt>
                <c:pt idx="1279">
                  <c:v>14.972178273536302</c:v>
                </c:pt>
                <c:pt idx="1280">
                  <c:v>14.937472303129002</c:v>
                </c:pt>
                <c:pt idx="1281">
                  <c:v>14.902002280863307</c:v>
                </c:pt>
                <c:pt idx="1282">
                  <c:v>14.865762243793107</c:v>
                </c:pt>
                <c:pt idx="1283">
                  <c:v>14.828746204876404</c:v>
                </c:pt>
                <c:pt idx="1284">
                  <c:v>14.79094815293</c:v>
                </c:pt>
                <c:pt idx="1285">
                  <c:v>14.752362052592202</c:v>
                </c:pt>
                <c:pt idx="1286">
                  <c:v>14.712981844277101</c:v>
                </c:pt>
                <c:pt idx="1287">
                  <c:v>14.672801444135699</c:v>
                </c:pt>
                <c:pt idx="1288">
                  <c:v>14.631814744015692</c:v>
                </c:pt>
                <c:pt idx="1289">
                  <c:v>14.590015611416</c:v>
                </c:pt>
                <c:pt idx="1290">
                  <c:v>14.547397889451098</c:v>
                </c:pt>
                <c:pt idx="1291">
                  <c:v>14.503955396804304</c:v>
                </c:pt>
                <c:pt idx="1292">
                  <c:v>14.459681927688614</c:v>
                </c:pt>
                <c:pt idx="1293">
                  <c:v>14.4145712518067</c:v>
                </c:pt>
                <c:pt idx="1294">
                  <c:v>14.368617114308407</c:v>
                </c:pt>
                <c:pt idx="1295">
                  <c:v>14.321813235748307</c:v>
                </c:pt>
                <c:pt idx="1296">
                  <c:v>14.2741533120449</c:v>
                </c:pt>
                <c:pt idx="1297">
                  <c:v>14.225631014440006</c:v>
                </c:pt>
                <c:pt idx="1298">
                  <c:v>14.1762399894578</c:v>
                </c:pt>
                <c:pt idx="1299">
                  <c:v>14.125973858862199</c:v>
                </c:pt>
                <c:pt idx="1300">
                  <c:v>14.074826219615908</c:v>
                </c:pt>
                <c:pt idx="1301">
                  <c:v>14.022790643838302</c:v>
                </c:pt>
                <c:pt idx="1302">
                  <c:v>13.969860678766612</c:v>
                </c:pt>
                <c:pt idx="1303">
                  <c:v>13.9160298467109</c:v>
                </c:pt>
                <c:pt idx="1304">
                  <c:v>13.861291645016498</c:v>
                </c:pt>
                <c:pt idx="1305">
                  <c:v>13.805639546019618</c:v>
                </c:pt>
                <c:pt idx="1306">
                  <c:v>13.749066997006604</c:v>
                </c:pt>
                <c:pt idx="1307">
                  <c:v>13.691567420174998</c:v>
                </c:pt>
                <c:pt idx="1308">
                  <c:v>13.633134212589214</c:v>
                </c:pt>
                <c:pt idx="1309">
                  <c:v>13.5737607461399</c:v>
                </c:pt>
                <c:pt idx="1310">
                  <c:v>13.513440367503106</c:v>
                </c:pt>
                <c:pt idx="1311">
                  <c:v>13.452166398099108</c:v>
                </c:pt>
                <c:pt idx="1312">
                  <c:v>13.389932134049811</c:v>
                </c:pt>
                <c:pt idx="1313">
                  <c:v>13.326730846140912</c:v>
                </c:pt>
                <c:pt idx="1314">
                  <c:v>13.262555779774702</c:v>
                </c:pt>
                <c:pt idx="1315">
                  <c:v>13.197400154932501</c:v>
                </c:pt>
                <c:pt idx="1316">
                  <c:v>13.131257166134789</c:v>
                </c:pt>
                <c:pt idx="1317">
                  <c:v>13.064119982395001</c:v>
                </c:pt>
                <c:pt idx="1318">
                  <c:v>12.9959817471831</c:v>
                </c:pt>
                <c:pt idx="1319">
                  <c:v>12.926835578381107</c:v>
                </c:pt>
                <c:pt idx="1320">
                  <c:v>12.856674568242108</c:v>
                </c:pt>
                <c:pt idx="1321">
                  <c:v>12.785491783349904</c:v>
                </c:pt>
                <c:pt idx="1322">
                  <c:v>12.713280264578801</c:v>
                </c:pt>
                <c:pt idx="1323">
                  <c:v>12.6400330270477</c:v>
                </c:pt>
                <c:pt idx="1324">
                  <c:v>12.565743060083307</c:v>
                </c:pt>
                <c:pt idx="1325">
                  <c:v>12.4904033271765</c:v>
                </c:pt>
                <c:pt idx="1326">
                  <c:v>12.414006765942904</c:v>
                </c:pt>
                <c:pt idx="1327">
                  <c:v>12.336546288079614</c:v>
                </c:pt>
                <c:pt idx="1328">
                  <c:v>12.2580147793234</c:v>
                </c:pt>
                <c:pt idx="1329">
                  <c:v>12.178405099411204</c:v>
                </c:pt>
                <c:pt idx="1330">
                  <c:v>12.097710082037898</c:v>
                </c:pt>
                <c:pt idx="1331">
                  <c:v>12.0159225348151</c:v>
                </c:pt>
                <c:pt idx="1332">
                  <c:v>11.933035239230207</c:v>
                </c:pt>
                <c:pt idx="1333">
                  <c:v>11.849040950603404</c:v>
                </c:pt>
                <c:pt idx="1334">
                  <c:v>11.763932398047707</c:v>
                </c:pt>
                <c:pt idx="1335">
                  <c:v>11.6777022844278</c:v>
                </c:pt>
                <c:pt idx="1336">
                  <c:v>11.590343286317999</c:v>
                </c:pt>
                <c:pt idx="1337">
                  <c:v>11.5018480539614</c:v>
                </c:pt>
                <c:pt idx="1338">
                  <c:v>11.412209211227411</c:v>
                </c:pt>
                <c:pt idx="1339">
                  <c:v>11.3214193555714</c:v>
                </c:pt>
                <c:pt idx="1340">
                  <c:v>11.229471057993498</c:v>
                </c:pt>
                <c:pt idx="1341">
                  <c:v>11.136356862997498</c:v>
                </c:pt>
                <c:pt idx="1342">
                  <c:v>11.042069288547207</c:v>
                </c:pt>
                <c:pt idx="1343">
                  <c:v>10.946600826027804</c:v>
                </c:pt>
                <c:pt idx="1344">
                  <c:v>10.849943940202101</c:v>
                </c:pt>
                <c:pt idx="1345">
                  <c:v>10.752091069173099</c:v>
                </c:pt>
                <c:pt idx="1346">
                  <c:v>10.653034624337502</c:v>
                </c:pt>
                <c:pt idx="1347">
                  <c:v>10.552766990348807</c:v>
                </c:pt>
                <c:pt idx="1348">
                  <c:v>10.451280525071304</c:v>
                </c:pt>
                <c:pt idx="1349">
                  <c:v>10.348567559544007</c:v>
                </c:pt>
                <c:pt idx="1350">
                  <c:v>10.244620397936593</c:v>
                </c:pt>
                <c:pt idx="1351">
                  <c:v>10.139431317506308</c:v>
                </c:pt>
                <c:pt idx="1352">
                  <c:v>10.032992568559907</c:v>
                </c:pt>
                <c:pt idx="1353">
                  <c:v>9.9252963744089246</c:v>
                </c:pt>
                <c:pt idx="1354">
                  <c:v>9.8163349313329871</c:v>
                </c:pt>
                <c:pt idx="1355">
                  <c:v>9.7061004085348834</c:v>
                </c:pt>
                <c:pt idx="1356">
                  <c:v>9.5945849480983192</c:v>
                </c:pt>
                <c:pt idx="1357">
                  <c:v>9.4817806649500103</c:v>
                </c:pt>
                <c:pt idx="1358">
                  <c:v>9.3676796468147892</c:v>
                </c:pt>
                <c:pt idx="1359">
                  <c:v>9.252273954177678</c:v>
                </c:pt>
                <c:pt idx="1360">
                  <c:v>9.1355556202409591</c:v>
                </c:pt>
                <c:pt idx="1361">
                  <c:v>9.0175166508815998</c:v>
                </c:pt>
                <c:pt idx="1362">
                  <c:v>8.8981490246105235</c:v>
                </c:pt>
                <c:pt idx="1363">
                  <c:v>8.7774446925328</c:v>
                </c:pt>
                <c:pt idx="1364">
                  <c:v>8.655395578305729</c:v>
                </c:pt>
                <c:pt idx="1365">
                  <c:v>8.5319935780962695</c:v>
                </c:pt>
                <c:pt idx="1366">
                  <c:v>8.4072305605390394</c:v>
                </c:pt>
                <c:pt idx="1367">
                  <c:v>8.2810983666979485</c:v>
                </c:pt>
                <c:pt idx="1368">
                  <c:v>8.1535888100227272</c:v>
                </c:pt>
                <c:pt idx="1369">
                  <c:v>8.0246936763085301</c:v>
                </c:pt>
                <c:pt idx="1370">
                  <c:v>7.8944047236534285</c:v>
                </c:pt>
                <c:pt idx="1371">
                  <c:v>7.7627136824168197</c:v>
                </c:pt>
                <c:pt idx="1372">
                  <c:v>7.6296122551796701</c:v>
                </c:pt>
                <c:pt idx="1373">
                  <c:v>7.4950921167027724</c:v>
                </c:pt>
                <c:pt idx="1374">
                  <c:v>7.3591449138854559</c:v>
                </c:pt>
                <c:pt idx="1375">
                  <c:v>7.2217622657227638</c:v>
                </c:pt>
                <c:pt idx="1376">
                  <c:v>7.0829357632639685</c:v>
                </c:pt>
                <c:pt idx="1377">
                  <c:v>6.9426569695754665</c:v>
                </c:pt>
                <c:pt idx="1378">
                  <c:v>6.8009174196942075</c:v>
                </c:pt>
                <c:pt idx="1379">
                  <c:v>6.6577086205879059</c:v>
                </c:pt>
                <c:pt idx="1380">
                  <c:v>6.5130220511158399</c:v>
                </c:pt>
                <c:pt idx="1381">
                  <c:v>6.3668491619840424</c:v>
                </c:pt>
                <c:pt idx="1382">
                  <c:v>6.21918137570706</c:v>
                </c:pt>
                <c:pt idx="1383">
                  <c:v>6.0700100865657562</c:v>
                </c:pt>
                <c:pt idx="1384">
                  <c:v>5.9193266605643435</c:v>
                </c:pt>
                <c:pt idx="1385">
                  <c:v>5.7671224353896902</c:v>
                </c:pt>
                <c:pt idx="1386">
                  <c:v>5.6133887203708301</c:v>
                </c:pt>
                <c:pt idx="1387">
                  <c:v>5.4581167964379285</c:v>
                </c:pt>
                <c:pt idx="1388">
                  <c:v>5.3012979160802498</c:v>
                </c:pt>
                <c:pt idx="1389">
                  <c:v>5.1429233033040997</c:v>
                </c:pt>
                <c:pt idx="1390">
                  <c:v>4.9829841535908885</c:v>
                </c:pt>
                <c:pt idx="1391">
                  <c:v>4.8214716338587795</c:v>
                </c:pt>
                <c:pt idx="1392">
                  <c:v>4.6583768824199385</c:v>
                </c:pt>
                <c:pt idx="1393">
                  <c:v>4.4936910089370734</c:v>
                </c:pt>
                <c:pt idx="1394">
                  <c:v>4.3274050943838702</c:v>
                </c:pt>
                <c:pt idx="1395">
                  <c:v>4.1595101910035099</c:v>
                </c:pt>
                <c:pt idx="1396">
                  <c:v>3.9899973222684402</c:v>
                </c:pt>
                <c:pt idx="1397">
                  <c:v>3.8188574828378079</c:v>
                </c:pt>
                <c:pt idx="1398">
                  <c:v>3.6460816385154802</c:v>
                </c:pt>
                <c:pt idx="1399">
                  <c:v>3.471660726208758</c:v>
                </c:pt>
                <c:pt idx="1400">
                  <c:v>3.2955856538875898</c:v>
                </c:pt>
                <c:pt idx="1401">
                  <c:v>3.1178473005453702</c:v>
                </c:pt>
                <c:pt idx="1402">
                  <c:v>2.9384365161535198</c:v>
                </c:pt>
                <c:pt idx="1403">
                  <c:v>2.7573441216227801</c:v>
                </c:pt>
                <c:pt idx="1404">
                  <c:v>2.57456090875983</c:v>
                </c:pt>
                <c:pt idx="1405">
                  <c:v>2.3900776402293</c:v>
                </c:pt>
                <c:pt idx="1406">
                  <c:v>2.20388504950914</c:v>
                </c:pt>
                <c:pt idx="1407">
                  <c:v>2.0159738408503118</c:v>
                </c:pt>
                <c:pt idx="1408">
                  <c:v>1.8263346892358798</c:v>
                </c:pt>
                <c:pt idx="1409">
                  <c:v>1.6349582403393599</c:v>
                </c:pt>
                <c:pt idx="1410">
                  <c:v>1.4418351104825591</c:v>
                </c:pt>
                <c:pt idx="1411">
                  <c:v>1.2469558865963308</c:v>
                </c:pt>
                <c:pt idx="1412">
                  <c:v>1.0503111261775708</c:v>
                </c:pt>
                <c:pt idx="1413">
                  <c:v>0.85189135724711973</c:v>
                </c:pt>
                <c:pt idx="1414">
                  <c:v>0.65168707830998174</c:v>
                </c:pt>
                <c:pt idx="1415">
                  <c:v>0.44968875831331601</c:v>
                </c:pt>
                <c:pt idx="1416">
                  <c:v>0.24588683660602811</c:v>
                </c:pt>
                <c:pt idx="1417">
                  <c:v>4.0271722895162065E-2</c:v>
                </c:pt>
                <c:pt idx="1418">
                  <c:v>-0.16716620279270311</c:v>
                </c:pt>
                <c:pt idx="1419">
                  <c:v>-0.37643659015538622</c:v>
                </c:pt>
                <c:pt idx="1420">
                  <c:v>-0.58754911865429804</c:v>
                </c:pt>
                <c:pt idx="1421">
                  <c:v>-0.80051349755749601</c:v>
                </c:pt>
                <c:pt idx="1422">
                  <c:v>-1.0153394659805599</c:v>
                </c:pt>
                <c:pt idx="1423">
                  <c:v>-1.2320367929265399</c:v>
                </c:pt>
                <c:pt idx="1424">
                  <c:v>-1.450615277329679</c:v>
                </c:pt>
                <c:pt idx="1425">
                  <c:v>-1.6710847480946398</c:v>
                </c:pt>
                <c:pt idx="1426">
                  <c:v>-1.8934550641394701</c:v>
                </c:pt>
                <c:pt idx="1427">
                  <c:v>-2.1177361144351399</c:v>
                </c:pt>
                <c:pt idx="1428">
                  <c:v>-2.343937818051022</c:v>
                </c:pt>
                <c:pt idx="1429">
                  <c:v>-2.5720701241902861</c:v>
                </c:pt>
                <c:pt idx="1430">
                  <c:v>-2.8021430122350881</c:v>
                </c:pt>
                <c:pt idx="1431">
                  <c:v>-3.03416649178717</c:v>
                </c:pt>
                <c:pt idx="1432">
                  <c:v>-3.2681506027101017</c:v>
                </c:pt>
                <c:pt idx="1433">
                  <c:v>-3.5041054151687479</c:v>
                </c:pt>
                <c:pt idx="1434">
                  <c:v>-3.7420410296716797</c:v>
                </c:pt>
                <c:pt idx="1435">
                  <c:v>-3.9819675771127119</c:v>
                </c:pt>
                <c:pt idx="1436">
                  <c:v>-4.2238952188116885</c:v>
                </c:pt>
                <c:pt idx="1437">
                  <c:v>-4.4678341465567932</c:v>
                </c:pt>
                <c:pt idx="1438">
                  <c:v>-4.7137945826443035</c:v>
                </c:pt>
                <c:pt idx="1439">
                  <c:v>-4.96178677992269</c:v>
                </c:pt>
              </c:numCache>
            </c:numRef>
          </c:yVal>
        </c:ser>
        <c:axId val="171736448"/>
        <c:axId val="171746432"/>
      </c:scatterChart>
      <c:valAx>
        <c:axId val="171736448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746432"/>
        <c:crosses val="autoZero"/>
        <c:crossBetween val="midCat"/>
      </c:valAx>
      <c:valAx>
        <c:axId val="171746432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7364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IN"/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1400" b="1"/>
              <a:t>TUESDAY</a:t>
            </a:r>
            <a:r>
              <a:rPr sz="1400" b="1" baseline="0"/>
              <a:t> CHART</a:t>
            </a:r>
            <a:endParaRPr sz="1400" b="1"/>
          </a:p>
        </c:rich>
      </c:tx>
      <c:spPr>
        <a:noFill/>
        <a:ln>
          <a:noFill/>
        </a:ln>
        <a:effectLst/>
      </c:spPr>
    </c:title>
    <c:plotArea>
      <c:layout/>
      <c:scatterChart>
        <c:scatterStyle val="lineMarker"/>
        <c:ser>
          <c:idx val="0"/>
          <c:order val="0"/>
          <c:tx>
            <c:strRef>
              <c:f>'3 - Tuesday Info'!$B$1</c:f>
              <c:strCache>
                <c:ptCount val="1"/>
                <c:pt idx="0">
                  <c:v>05-04-2016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'3 - Tuesday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'3 - Tuesday Info'!$B$2:$B$1441</c:f>
              <c:numCache>
                <c:formatCode>General</c:formatCode>
                <c:ptCount val="1440"/>
                <c:pt idx="0">
                  <c:v>10.975099999999916</c:v>
                </c:pt>
                <c:pt idx="1">
                  <c:v>10.767104189575001</c:v>
                </c:pt>
                <c:pt idx="2">
                  <c:v>10.561173968755593</c:v>
                </c:pt>
                <c:pt idx="3">
                  <c:v>10.357298576954207</c:v>
                </c:pt>
                <c:pt idx="4">
                  <c:v>10.155467285189712</c:v>
                </c:pt>
                <c:pt idx="5">
                  <c:v>9.9556693960454279</c:v>
                </c:pt>
                <c:pt idx="6">
                  <c:v>9.7578942436273248</c:v>
                </c:pt>
                <c:pt idx="7">
                  <c:v>9.5621311935225002</c:v>
                </c:pt>
                <c:pt idx="8">
                  <c:v>9.368369642757278</c:v>
                </c:pt>
                <c:pt idx="9">
                  <c:v>9.1765990197555372</c:v>
                </c:pt>
                <c:pt idx="10">
                  <c:v>8.9868087842969206</c:v>
                </c:pt>
                <c:pt idx="11">
                  <c:v>8.7989884274751642</c:v>
                </c:pt>
                <c:pt idx="12">
                  <c:v>8.6131274716563713</c:v>
                </c:pt>
                <c:pt idx="13">
                  <c:v>8.429215470437148</c:v>
                </c:pt>
                <c:pt idx="14">
                  <c:v>8.2472420086030223</c:v>
                </c:pt>
                <c:pt idx="15">
                  <c:v>8.0671967020866528</c:v>
                </c:pt>
                <c:pt idx="16">
                  <c:v>7.8890691979260339</c:v>
                </c:pt>
                <c:pt idx="17">
                  <c:v>7.7128491742228436</c:v>
                </c:pt>
                <c:pt idx="18">
                  <c:v>7.5385263401006801</c:v>
                </c:pt>
                <c:pt idx="19">
                  <c:v>7.3660904356632999</c:v>
                </c:pt>
                <c:pt idx="20">
                  <c:v>7.1955312319529261</c:v>
                </c:pt>
                <c:pt idx="21">
                  <c:v>7.026838530908476</c:v>
                </c:pt>
                <c:pt idx="22">
                  <c:v>6.8600021653238334</c:v>
                </c:pt>
                <c:pt idx="23">
                  <c:v>6.6950119988061063</c:v>
                </c:pt>
                <c:pt idx="24">
                  <c:v>6.5318579257339637</c:v>
                </c:pt>
                <c:pt idx="25">
                  <c:v>6.3705298712157363</c:v>
                </c:pt>
                <c:pt idx="26">
                  <c:v>6.2110177910478903</c:v>
                </c:pt>
                <c:pt idx="27">
                  <c:v>6.0533116716731099</c:v>
                </c:pt>
                <c:pt idx="28">
                  <c:v>5.8974015301386675</c:v>
                </c:pt>
                <c:pt idx="29">
                  <c:v>5.7432774140546483</c:v>
                </c:pt>
                <c:pt idx="30">
                  <c:v>5.5909294015522102</c:v>
                </c:pt>
                <c:pt idx="31">
                  <c:v>5.4403476012418936</c:v>
                </c:pt>
                <c:pt idx="32">
                  <c:v>5.2915221521718037</c:v>
                </c:pt>
                <c:pt idx="33">
                  <c:v>5.1444432237859665</c:v>
                </c:pt>
                <c:pt idx="34">
                  <c:v>4.9991010158825437</c:v>
                </c:pt>
                <c:pt idx="35">
                  <c:v>4.8554857585720663</c:v>
                </c:pt>
                <c:pt idx="36">
                  <c:v>4.7135877122357766</c:v>
                </c:pt>
                <c:pt idx="37">
                  <c:v>4.5733971674838338</c:v>
                </c:pt>
                <c:pt idx="38">
                  <c:v>4.4349044451135802</c:v>
                </c:pt>
                <c:pt idx="39">
                  <c:v>4.2980998960678498</c:v>
                </c:pt>
                <c:pt idx="40">
                  <c:v>4.1629739013931797</c:v>
                </c:pt>
                <c:pt idx="41">
                  <c:v>4.0295168721981058</c:v>
                </c:pt>
                <c:pt idx="42">
                  <c:v>3.8977192496114212</c:v>
                </c:pt>
                <c:pt idx="43">
                  <c:v>3.7675715047404434</c:v>
                </c:pt>
                <c:pt idx="44">
                  <c:v>3.6390641386292382</c:v>
                </c:pt>
                <c:pt idx="45">
                  <c:v>3.5121876822169802</c:v>
                </c:pt>
                <c:pt idx="46">
                  <c:v>3.38693269629609</c:v>
                </c:pt>
                <c:pt idx="47">
                  <c:v>3.263289771470602</c:v>
                </c:pt>
                <c:pt idx="48">
                  <c:v>3.1412495281143902</c:v>
                </c:pt>
                <c:pt idx="49">
                  <c:v>3.0208026163293997</c:v>
                </c:pt>
                <c:pt idx="50">
                  <c:v>2.9019397159039899</c:v>
                </c:pt>
                <c:pt idx="51">
                  <c:v>2.7846515362711202</c:v>
                </c:pt>
                <c:pt idx="52">
                  <c:v>2.6689288164666602</c:v>
                </c:pt>
                <c:pt idx="53">
                  <c:v>2.5547623250876197</c:v>
                </c:pt>
                <c:pt idx="54">
                  <c:v>2.4421428602504598</c:v>
                </c:pt>
                <c:pt idx="55">
                  <c:v>2.3310612495493102</c:v>
                </c:pt>
                <c:pt idx="56">
                  <c:v>2.2215083500142701</c:v>
                </c:pt>
                <c:pt idx="57">
                  <c:v>2.11347504806964</c:v>
                </c:pt>
                <c:pt idx="58">
                  <c:v>2.00695225949221</c:v>
                </c:pt>
                <c:pt idx="59">
                  <c:v>1.9019309293694999</c:v>
                </c:pt>
                <c:pt idx="60">
                  <c:v>1.79840203205808</c:v>
                </c:pt>
                <c:pt idx="61">
                  <c:v>1.6963565711417325</c:v>
                </c:pt>
                <c:pt idx="62">
                  <c:v>1.5957855793898401</c:v>
                </c:pt>
                <c:pt idx="63">
                  <c:v>1.4966801187155401</c:v>
                </c:pt>
                <c:pt idx="64">
                  <c:v>1.399031280134059</c:v>
                </c:pt>
                <c:pt idx="65">
                  <c:v>1.3028301837209399</c:v>
                </c:pt>
                <c:pt idx="66">
                  <c:v>1.2080679785703401</c:v>
                </c:pt>
                <c:pt idx="67">
                  <c:v>1.1147358427532701</c:v>
                </c:pt>
                <c:pt idx="68">
                  <c:v>1.0228249832758298</c:v>
                </c:pt>
                <c:pt idx="69">
                  <c:v>0.93232663603756105</c:v>
                </c:pt>
                <c:pt idx="70">
                  <c:v>0.8432320657896073</c:v>
                </c:pt>
                <c:pt idx="71">
                  <c:v>0.75553256609305497</c:v>
                </c:pt>
                <c:pt idx="72">
                  <c:v>0.66921945927716242</c:v>
                </c:pt>
                <c:pt idx="73">
                  <c:v>0.58428409639762857</c:v>
                </c:pt>
                <c:pt idx="74">
                  <c:v>0.50071785719486195</c:v>
                </c:pt>
                <c:pt idx="75">
                  <c:v>0.41851215005225123</c:v>
                </c:pt>
                <c:pt idx="76">
                  <c:v>0.33765841195440266</c:v>
                </c:pt>
                <c:pt idx="77">
                  <c:v>0.25814810844543579</c:v>
                </c:pt>
                <c:pt idx="78">
                  <c:v>0.17997273358723426</c:v>
                </c:pt>
                <c:pt idx="79">
                  <c:v>0.10312380991770402</c:v>
                </c:pt>
                <c:pt idx="80">
                  <c:v>2.7592888409046099E-2</c:v>
                </c:pt>
                <c:pt idx="81">
                  <c:v>-4.6628451573980059E-2</c:v>
                </c:pt>
                <c:pt idx="82">
                  <c:v>-0.11954860231579698</c:v>
                </c:pt>
                <c:pt idx="83">
                  <c:v>-0.19117592779174486</c:v>
                </c:pt>
                <c:pt idx="84">
                  <c:v>-0.26151876370980359</c:v>
                </c:pt>
                <c:pt idx="85">
                  <c:v>-0.33058541755235238</c:v>
                </c:pt>
                <c:pt idx="86">
                  <c:v>-0.39838416861788967</c:v>
                </c:pt>
                <c:pt idx="87">
                  <c:v>-0.46492326806277023</c:v>
                </c:pt>
                <c:pt idx="88">
                  <c:v>-0.53021093894294036</c:v>
                </c:pt>
                <c:pt idx="89">
                  <c:v>-0.59425537625568303</c:v>
                </c:pt>
                <c:pt idx="90">
                  <c:v>-0.65706474698134598</c:v>
                </c:pt>
                <c:pt idx="91">
                  <c:v>-0.71864719012507572</c:v>
                </c:pt>
                <c:pt idx="92">
                  <c:v>-0.77901081675855388</c:v>
                </c:pt>
                <c:pt idx="93">
                  <c:v>-0.8381637100617465</c:v>
                </c:pt>
                <c:pt idx="94">
                  <c:v>-0.89611392536461743</c:v>
                </c:pt>
                <c:pt idx="95">
                  <c:v>-0.95286949018888889</c:v>
                </c:pt>
                <c:pt idx="96">
                  <c:v>-1.0084384042897401</c:v>
                </c:pt>
                <c:pt idx="97">
                  <c:v>-1.0628286396975899</c:v>
                </c:pt>
                <c:pt idx="98">
                  <c:v>-1.1160481407598108</c:v>
                </c:pt>
                <c:pt idx="99">
                  <c:v>-1.1681048241824601</c:v>
                </c:pt>
                <c:pt idx="100">
                  <c:v>-1.2190065790719999</c:v>
                </c:pt>
                <c:pt idx="101">
                  <c:v>-1.2687612669770698</c:v>
                </c:pt>
                <c:pt idx="102">
                  <c:v>-1.3173767219302108</c:v>
                </c:pt>
                <c:pt idx="103">
                  <c:v>-1.3648607504895898</c:v>
                </c:pt>
                <c:pt idx="104">
                  <c:v>-1.4112211317807499</c:v>
                </c:pt>
                <c:pt idx="105">
                  <c:v>-1.4564656175382991</c:v>
                </c:pt>
                <c:pt idx="106">
                  <c:v>-1.50060193214775</c:v>
                </c:pt>
                <c:pt idx="107">
                  <c:v>-1.5436377726871298</c:v>
                </c:pt>
                <c:pt idx="108">
                  <c:v>-1.5855808089688108</c:v>
                </c:pt>
                <c:pt idx="109">
                  <c:v>-1.6264386835812201</c:v>
                </c:pt>
                <c:pt idx="110">
                  <c:v>-1.6662190119305209</c:v>
                </c:pt>
                <c:pt idx="111">
                  <c:v>-1.7049293822824476</c:v>
                </c:pt>
                <c:pt idx="112">
                  <c:v>-1.7425773558039699</c:v>
                </c:pt>
                <c:pt idx="113">
                  <c:v>-1.7791704666050301</c:v>
                </c:pt>
                <c:pt idx="114">
                  <c:v>-1.8147162217803201</c:v>
                </c:pt>
                <c:pt idx="115">
                  <c:v>-1.8492221014510009</c:v>
                </c:pt>
                <c:pt idx="116">
                  <c:v>-1.8826955588063901</c:v>
                </c:pt>
                <c:pt idx="117">
                  <c:v>-1.9151440201457801</c:v>
                </c:pt>
                <c:pt idx="118">
                  <c:v>-1.9465748849201201</c:v>
                </c:pt>
                <c:pt idx="119">
                  <c:v>-1.9769955257737617</c:v>
                </c:pt>
                <c:pt idx="120">
                  <c:v>-2.0064132885861898</c:v>
                </c:pt>
                <c:pt idx="121">
                  <c:v>-2.0348354925137975</c:v>
                </c:pt>
                <c:pt idx="122">
                  <c:v>-2.062269430031558</c:v>
                </c:pt>
                <c:pt idx="123">
                  <c:v>-2.0887223669748001</c:v>
                </c:pt>
                <c:pt idx="124">
                  <c:v>-2.1142015425809531</c:v>
                </c:pt>
                <c:pt idx="125">
                  <c:v>-2.1387141695312502</c:v>
                </c:pt>
                <c:pt idx="126">
                  <c:v>-2.1622674339924797</c:v>
                </c:pt>
                <c:pt idx="127">
                  <c:v>-2.1848684956587463</c:v>
                </c:pt>
                <c:pt idx="128">
                  <c:v>-2.20652448779316</c:v>
                </c:pt>
                <c:pt idx="129">
                  <c:v>-2.2272425172695902</c:v>
                </c:pt>
                <c:pt idx="130">
                  <c:v>-2.2470296646144412</c:v>
                </c:pt>
                <c:pt idx="131">
                  <c:v>-2.2658929840482984</c:v>
                </c:pt>
                <c:pt idx="132">
                  <c:v>-2.2838395035277719</c:v>
                </c:pt>
                <c:pt idx="133">
                  <c:v>-2.3008762247871481</c:v>
                </c:pt>
                <c:pt idx="134">
                  <c:v>-2.3170101233801574</c:v>
                </c:pt>
                <c:pt idx="135">
                  <c:v>-2.3322481487217375</c:v>
                </c:pt>
                <c:pt idx="136">
                  <c:v>-2.3465972241296997</c:v>
                </c:pt>
                <c:pt idx="137">
                  <c:v>-2.360064246866532</c:v>
                </c:pt>
                <c:pt idx="138">
                  <c:v>-2.3726560881811078</c:v>
                </c:pt>
                <c:pt idx="139">
                  <c:v>-2.3843795933504199</c:v>
                </c:pt>
                <c:pt idx="140">
                  <c:v>-2.3952415817213102</c:v>
                </c:pt>
                <c:pt idx="141">
                  <c:v>-2.4052488467522197</c:v>
                </c:pt>
                <c:pt idx="142">
                  <c:v>-2.4144081560549382</c:v>
                </c:pt>
                <c:pt idx="143">
                  <c:v>-2.4227262514363019</c:v>
                </c:pt>
                <c:pt idx="144">
                  <c:v>-2.4302098489399317</c:v>
                </c:pt>
                <c:pt idx="145">
                  <c:v>-2.4368656388880261</c:v>
                </c:pt>
                <c:pt idx="146">
                  <c:v>-2.44270028592303</c:v>
                </c:pt>
                <c:pt idx="147">
                  <c:v>-2.4477204290494199</c:v>
                </c:pt>
                <c:pt idx="148">
                  <c:v>-2.4519326816753702</c:v>
                </c:pt>
                <c:pt idx="149">
                  <c:v>-2.455343631654598</c:v>
                </c:pt>
                <c:pt idx="150">
                  <c:v>-2.4579598413279919</c:v>
                </c:pt>
                <c:pt idx="151">
                  <c:v>-2.4597878475654218</c:v>
                </c:pt>
                <c:pt idx="152">
                  <c:v>-2.4608341618074125</c:v>
                </c:pt>
                <c:pt idx="153">
                  <c:v>-2.4611052701069518</c:v>
                </c:pt>
                <c:pt idx="154">
                  <c:v>-2.4606076331711484</c:v>
                </c:pt>
                <c:pt idx="155">
                  <c:v>-2.4593476864030479</c:v>
                </c:pt>
                <c:pt idx="156">
                  <c:v>-2.4573318399433002</c:v>
                </c:pt>
                <c:pt idx="157">
                  <c:v>-2.4545664787119299</c:v>
                </c:pt>
                <c:pt idx="158">
                  <c:v>-2.4510579624500597</c:v>
                </c:pt>
                <c:pt idx="159">
                  <c:v>-2.4468126257616674</c:v>
                </c:pt>
                <c:pt idx="160">
                  <c:v>-2.4418367781552899</c:v>
                </c:pt>
                <c:pt idx="161">
                  <c:v>-2.4361367040857798</c:v>
                </c:pt>
                <c:pt idx="162">
                  <c:v>-2.4297186629960401</c:v>
                </c:pt>
                <c:pt idx="163">
                  <c:v>-2.4225888893587468</c:v>
                </c:pt>
                <c:pt idx="164">
                  <c:v>-2.4147535927181081</c:v>
                </c:pt>
                <c:pt idx="165">
                  <c:v>-2.4062189577315798</c:v>
                </c:pt>
                <c:pt idx="166">
                  <c:v>-2.3969911442116101</c:v>
                </c:pt>
                <c:pt idx="167">
                  <c:v>-2.3870762871673721</c:v>
                </c:pt>
                <c:pt idx="168">
                  <c:v>-2.3764804968464879</c:v>
                </c:pt>
                <c:pt idx="169">
                  <c:v>-2.3652098587768098</c:v>
                </c:pt>
                <c:pt idx="170">
                  <c:v>-2.3532704338080763</c:v>
                </c:pt>
                <c:pt idx="171">
                  <c:v>-2.3406682581537481</c:v>
                </c:pt>
                <c:pt idx="172">
                  <c:v>-2.3274093434326599</c:v>
                </c:pt>
                <c:pt idx="173">
                  <c:v>-2.313499676710788</c:v>
                </c:pt>
                <c:pt idx="174">
                  <c:v>-2.2989452205429899</c:v>
                </c:pt>
                <c:pt idx="175">
                  <c:v>-2.2837519130147501</c:v>
                </c:pt>
                <c:pt idx="176">
                  <c:v>-2.2679256677838699</c:v>
                </c:pt>
                <c:pt idx="177">
                  <c:v>-2.2514723741222582</c:v>
                </c:pt>
                <c:pt idx="178">
                  <c:v>-2.2343978969576526</c:v>
                </c:pt>
                <c:pt idx="179">
                  <c:v>-2.21670807691532</c:v>
                </c:pt>
                <c:pt idx="180">
                  <c:v>-2.1984087303598381</c:v>
                </c:pt>
                <c:pt idx="181">
                  <c:v>-2.1795056494368197</c:v>
                </c:pt>
                <c:pt idx="182">
                  <c:v>-2.1600046021146202</c:v>
                </c:pt>
                <c:pt idx="183">
                  <c:v>-2.1399113322261001</c:v>
                </c:pt>
                <c:pt idx="184">
                  <c:v>-2.1192315595103719</c:v>
                </c:pt>
                <c:pt idx="185">
                  <c:v>-2.0979709796544901</c:v>
                </c:pt>
                <c:pt idx="186">
                  <c:v>-2.0761352643352398</c:v>
                </c:pt>
                <c:pt idx="187">
                  <c:v>-2.0537300612608518</c:v>
                </c:pt>
                <c:pt idx="188">
                  <c:v>-2.0307609942127081</c:v>
                </c:pt>
                <c:pt idx="189">
                  <c:v>-2.0072336630871499</c:v>
                </c:pt>
                <c:pt idx="190">
                  <c:v>-1.98315364393712</c:v>
                </c:pt>
                <c:pt idx="191">
                  <c:v>-1.95852648901398</c:v>
                </c:pt>
                <c:pt idx="192">
                  <c:v>-1.9333577268092013</c:v>
                </c:pt>
                <c:pt idx="193">
                  <c:v>-1.9076528620961108</c:v>
                </c:pt>
                <c:pt idx="194">
                  <c:v>-1.8814173759716408</c:v>
                </c:pt>
                <c:pt idx="195">
                  <c:v>-1.8546567258980609</c:v>
                </c:pt>
                <c:pt idx="196">
                  <c:v>-1.827376345744669</c:v>
                </c:pt>
                <c:pt idx="197">
                  <c:v>-1.799581645829589</c:v>
                </c:pt>
                <c:pt idx="198">
                  <c:v>-1.7712780129615</c:v>
                </c:pt>
                <c:pt idx="199">
                  <c:v>-1.74247081048132</c:v>
                </c:pt>
                <c:pt idx="200">
                  <c:v>-1.7131653783039891</c:v>
                </c:pt>
                <c:pt idx="201">
                  <c:v>-1.6833670329602108</c:v>
                </c:pt>
                <c:pt idx="202">
                  <c:v>-1.65308106763814</c:v>
                </c:pt>
                <c:pt idx="203">
                  <c:v>-1.6223127522251699</c:v>
                </c:pt>
                <c:pt idx="204">
                  <c:v>-1.5910673333496099</c:v>
                </c:pt>
                <c:pt idx="205">
                  <c:v>-1.5593500344225208</c:v>
                </c:pt>
                <c:pt idx="206">
                  <c:v>-1.527166055679319</c:v>
                </c:pt>
                <c:pt idx="207">
                  <c:v>-1.4945205742216501</c:v>
                </c:pt>
                <c:pt idx="208">
                  <c:v>-1.4614187440589799</c:v>
                </c:pt>
                <c:pt idx="209">
                  <c:v>-1.4278656961504779</c:v>
                </c:pt>
                <c:pt idx="210">
                  <c:v>-1.39386653844662</c:v>
                </c:pt>
                <c:pt idx="211">
                  <c:v>-1.3594263559310198</c:v>
                </c:pt>
                <c:pt idx="212">
                  <c:v>-1.3245502106621398</c:v>
                </c:pt>
                <c:pt idx="213">
                  <c:v>-1.2892431418149699</c:v>
                </c:pt>
                <c:pt idx="214">
                  <c:v>-1.25351016572288</c:v>
                </c:pt>
                <c:pt idx="215">
                  <c:v>-1.2173562759192098</c:v>
                </c:pt>
                <c:pt idx="216">
                  <c:v>-1.1807864431791399</c:v>
                </c:pt>
                <c:pt idx="217">
                  <c:v>-1.1438056155613598</c:v>
                </c:pt>
                <c:pt idx="218">
                  <c:v>-1.10641871844977</c:v>
                </c:pt>
                <c:pt idx="219">
                  <c:v>-1.0686306545953199</c:v>
                </c:pt>
                <c:pt idx="220">
                  <c:v>-1.0304463041576499</c:v>
                </c:pt>
                <c:pt idx="221">
                  <c:v>-0.99187052474688198</c:v>
                </c:pt>
                <c:pt idx="222">
                  <c:v>-0.95290815146529395</c:v>
                </c:pt>
                <c:pt idx="223">
                  <c:v>-0.91356399694915658</c:v>
                </c:pt>
                <c:pt idx="224">
                  <c:v>-0.87384285141037477</c:v>
                </c:pt>
                <c:pt idx="225">
                  <c:v>-0.83374948267825089</c:v>
                </c:pt>
                <c:pt idx="226">
                  <c:v>-0.79328863624125501</c:v>
                </c:pt>
                <c:pt idx="227">
                  <c:v>-0.75246503528871544</c:v>
                </c:pt>
                <c:pt idx="228">
                  <c:v>-0.71128338075258257</c:v>
                </c:pt>
                <c:pt idx="229">
                  <c:v>-0.66974835134913902</c:v>
                </c:pt>
                <c:pt idx="230">
                  <c:v>-0.62786460362077889</c:v>
                </c:pt>
                <c:pt idx="231">
                  <c:v>-0.58563677197769437</c:v>
                </c:pt>
                <c:pt idx="232">
                  <c:v>-0.54306946873963557</c:v>
                </c:pt>
                <c:pt idx="233">
                  <c:v>-0.5001672841776551</c:v>
                </c:pt>
                <c:pt idx="234">
                  <c:v>-0.45693478655583408</c:v>
                </c:pt>
                <c:pt idx="235">
                  <c:v>-0.41337652217299536</c:v>
                </c:pt>
                <c:pt idx="236">
                  <c:v>-0.36949701540448898</c:v>
                </c:pt>
                <c:pt idx="237">
                  <c:v>-0.32530076874387953</c:v>
                </c:pt>
                <c:pt idx="238">
                  <c:v>-0.28079226284472297</c:v>
                </c:pt>
                <c:pt idx="239">
                  <c:v>-0.23597595656225312</c:v>
                </c:pt>
                <c:pt idx="240">
                  <c:v>-0.19085628699517401</c:v>
                </c:pt>
                <c:pt idx="241">
                  <c:v>-0.14543766952735018</c:v>
                </c:pt>
                <c:pt idx="242">
                  <c:v>-9.9724497869578571E-2</c:v>
                </c:pt>
                <c:pt idx="243">
                  <c:v>-5.3721144101288497E-2</c:v>
                </c:pt>
                <c:pt idx="244">
                  <c:v>-7.431958712306396E-3</c:v>
                </c:pt>
                <c:pt idx="245">
                  <c:v>3.91387293554252E-2</c:v>
                </c:pt>
                <c:pt idx="246">
                  <c:v>8.598661266610988E-2</c:v>
                </c:pt>
                <c:pt idx="247">
                  <c:v>0.13310740524832901</c:v>
                </c:pt>
                <c:pt idx="248">
                  <c:v>0.18049684255338619</c:v>
                </c:pt>
                <c:pt idx="249">
                  <c:v>0.228150681413477</c:v>
                </c:pt>
                <c:pt idx="250">
                  <c:v>0.27606470000000222</c:v>
                </c:pt>
                <c:pt idx="251">
                  <c:v>0.32423469778183223</c:v>
                </c:pt>
                <c:pt idx="252">
                  <c:v>0.37265649548358021</c:v>
                </c:pt>
                <c:pt idx="253">
                  <c:v>0.42132593504381444</c:v>
                </c:pt>
                <c:pt idx="254">
                  <c:v>0.47023887957339999</c:v>
                </c:pt>
                <c:pt idx="255">
                  <c:v>0.51939121331368776</c:v>
                </c:pt>
                <c:pt idx="256">
                  <c:v>0.56877884159482972</c:v>
                </c:pt>
                <c:pt idx="257">
                  <c:v>0.61839769079401741</c:v>
                </c:pt>
                <c:pt idx="258">
                  <c:v>0.66824370829376345</c:v>
                </c:pt>
                <c:pt idx="259">
                  <c:v>0.71831286244013903</c:v>
                </c:pt>
                <c:pt idx="260">
                  <c:v>0.76860114250109401</c:v>
                </c:pt>
                <c:pt idx="261">
                  <c:v>0.81910455862462805</c:v>
                </c:pt>
                <c:pt idx="262">
                  <c:v>0.86981914179715458</c:v>
                </c:pt>
                <c:pt idx="263">
                  <c:v>0.92074094380170202</c:v>
                </c:pt>
                <c:pt idx="264">
                  <c:v>0.97186603717619646</c:v>
                </c:pt>
                <c:pt idx="265">
                  <c:v>1.02319051517171</c:v>
                </c:pt>
                <c:pt idx="266">
                  <c:v>1.0747104917107901</c:v>
                </c:pt>
                <c:pt idx="267">
                  <c:v>1.1264221013456108</c:v>
                </c:pt>
                <c:pt idx="268">
                  <c:v>1.17832149921634</c:v>
                </c:pt>
                <c:pt idx="269">
                  <c:v>1.2304048610093399</c:v>
                </c:pt>
                <c:pt idx="270">
                  <c:v>1.282668382915489</c:v>
                </c:pt>
                <c:pt idx="271">
                  <c:v>1.3351082815883799</c:v>
                </c:pt>
                <c:pt idx="272">
                  <c:v>1.3877207941026091</c:v>
                </c:pt>
                <c:pt idx="273">
                  <c:v>1.4405021779120899</c:v>
                </c:pt>
                <c:pt idx="274">
                  <c:v>1.4934487108082199</c:v>
                </c:pt>
                <c:pt idx="275">
                  <c:v>1.54655669087824</c:v>
                </c:pt>
                <c:pt idx="276">
                  <c:v>1.5998224364634599</c:v>
                </c:pt>
                <c:pt idx="277">
                  <c:v>1.6532422861174798</c:v>
                </c:pt>
                <c:pt idx="278">
                  <c:v>1.7068125985645299</c:v>
                </c:pt>
                <c:pt idx="279">
                  <c:v>1.7605297526576882</c:v>
                </c:pt>
                <c:pt idx="280">
                  <c:v>1.8143901473371691</c:v>
                </c:pt>
                <c:pt idx="281">
                  <c:v>1.8683902015885501</c:v>
                </c:pt>
                <c:pt idx="282">
                  <c:v>1.92252635440109</c:v>
                </c:pt>
                <c:pt idx="283">
                  <c:v>1.9767950647259309</c:v>
                </c:pt>
                <c:pt idx="284">
                  <c:v>2.03119281143442</c:v>
                </c:pt>
                <c:pt idx="285">
                  <c:v>2.0857160932763299</c:v>
                </c:pt>
                <c:pt idx="286">
                  <c:v>2.1403614288381601</c:v>
                </c:pt>
                <c:pt idx="287">
                  <c:v>2.195125356501392</c:v>
                </c:pt>
                <c:pt idx="288">
                  <c:v>2.2500044344006982</c:v>
                </c:pt>
                <c:pt idx="289">
                  <c:v>2.3049952403822918</c:v>
                </c:pt>
                <c:pt idx="290">
                  <c:v>2.3600943719621319</c:v>
                </c:pt>
                <c:pt idx="291">
                  <c:v>2.4152984462842273</c:v>
                </c:pt>
                <c:pt idx="292">
                  <c:v>2.4706041000788574</c:v>
                </c:pt>
                <c:pt idx="293">
                  <c:v>2.5260079896208874</c:v>
                </c:pt>
                <c:pt idx="294">
                  <c:v>2.5815067906879618</c:v>
                </c:pt>
                <c:pt idx="295">
                  <c:v>2.6370971985188398</c:v>
                </c:pt>
                <c:pt idx="296">
                  <c:v>2.6927759277716281</c:v>
                </c:pt>
                <c:pt idx="297">
                  <c:v>2.7485397124820441</c:v>
                </c:pt>
                <c:pt idx="298">
                  <c:v>2.8043853060216799</c:v>
                </c:pt>
                <c:pt idx="299">
                  <c:v>2.8603094810562797</c:v>
                </c:pt>
                <c:pt idx="300">
                  <c:v>2.9163090295039873</c:v>
                </c:pt>
                <c:pt idx="301">
                  <c:v>2.9723807624936298</c:v>
                </c:pt>
                <c:pt idx="302">
                  <c:v>3.0285215103229342</c:v>
                </c:pt>
                <c:pt idx="303">
                  <c:v>3.0847281224168701</c:v>
                </c:pt>
                <c:pt idx="304">
                  <c:v>3.1409974672858318</c:v>
                </c:pt>
                <c:pt idx="305">
                  <c:v>3.1973264324839801</c:v>
                </c:pt>
                <c:pt idx="306">
                  <c:v>3.253711924567432</c:v>
                </c:pt>
                <c:pt idx="307">
                  <c:v>3.3101508690525701</c:v>
                </c:pt>
                <c:pt idx="308">
                  <c:v>3.3666402103743187</c:v>
                </c:pt>
                <c:pt idx="309">
                  <c:v>3.4231769118443602</c:v>
                </c:pt>
                <c:pt idx="310">
                  <c:v>3.4797579556094398</c:v>
                </c:pt>
                <c:pt idx="311">
                  <c:v>3.5363803426096001</c:v>
                </c:pt>
                <c:pt idx="312">
                  <c:v>3.5930410925364717</c:v>
                </c:pt>
                <c:pt idx="313">
                  <c:v>3.6497372437915034</c:v>
                </c:pt>
                <c:pt idx="314">
                  <c:v>3.70646585344431</c:v>
                </c:pt>
                <c:pt idx="315">
                  <c:v>3.7632239971908099</c:v>
                </c:pt>
                <c:pt idx="316">
                  <c:v>3.8200087693115599</c:v>
                </c:pt>
                <c:pt idx="317">
                  <c:v>3.87681728263007</c:v>
                </c:pt>
                <c:pt idx="318">
                  <c:v>3.9336466684709501</c:v>
                </c:pt>
                <c:pt idx="319">
                  <c:v>3.9904940766182682</c:v>
                </c:pt>
                <c:pt idx="320">
                  <c:v>4.0473566752737602</c:v>
                </c:pt>
                <c:pt idx="321">
                  <c:v>4.1042316510151364</c:v>
                </c:pt>
                <c:pt idx="322">
                  <c:v>4.1611162087543265</c:v>
                </c:pt>
                <c:pt idx="323">
                  <c:v>4.2180075716957264</c:v>
                </c:pt>
                <c:pt idx="324">
                  <c:v>4.2749029812944714</c:v>
                </c:pt>
                <c:pt idx="325">
                  <c:v>4.3317996972147537</c:v>
                </c:pt>
                <c:pt idx="326">
                  <c:v>4.3886949972879563</c:v>
                </c:pt>
                <c:pt idx="327">
                  <c:v>4.4455861774711085</c:v>
                </c:pt>
                <c:pt idx="328">
                  <c:v>4.5024705518049375</c:v>
                </c:pt>
                <c:pt idx="329">
                  <c:v>4.5593454523723134</c:v>
                </c:pt>
                <c:pt idx="330">
                  <c:v>4.6162082292563964</c:v>
                </c:pt>
                <c:pt idx="331">
                  <c:v>4.6730562504989663</c:v>
                </c:pt>
                <c:pt idx="332">
                  <c:v>4.7298869020586602</c:v>
                </c:pt>
                <c:pt idx="333">
                  <c:v>4.7866975877692104</c:v>
                </c:pt>
                <c:pt idx="334">
                  <c:v>4.8434857292977558</c:v>
                </c:pt>
                <c:pt idx="335">
                  <c:v>4.900248766103104</c:v>
                </c:pt>
                <c:pt idx="336">
                  <c:v>4.9569841553939495</c:v>
                </c:pt>
                <c:pt idx="337">
                  <c:v>5.01368937208718</c:v>
                </c:pt>
                <c:pt idx="338">
                  <c:v>5.0703619087661638</c:v>
                </c:pt>
                <c:pt idx="339">
                  <c:v>5.1269992756388865</c:v>
                </c:pt>
                <c:pt idx="340">
                  <c:v>5.1835990004964065</c:v>
                </c:pt>
                <c:pt idx="341">
                  <c:v>5.2401586286709465</c:v>
                </c:pt>
                <c:pt idx="342">
                  <c:v>5.2966757229942933</c:v>
                </c:pt>
                <c:pt idx="343">
                  <c:v>5.3531478637559147</c:v>
                </c:pt>
                <c:pt idx="344">
                  <c:v>5.4095726486614097</c:v>
                </c:pt>
                <c:pt idx="345">
                  <c:v>5.4659476927905599</c:v>
                </c:pt>
                <c:pt idx="346">
                  <c:v>5.5222706285558161</c:v>
                </c:pt>
                <c:pt idx="347">
                  <c:v>5.5785391056604023</c:v>
                </c:pt>
                <c:pt idx="348">
                  <c:v>5.63475079105657</c:v>
                </c:pt>
                <c:pt idx="349">
                  <c:v>5.6909033689039958</c:v>
                </c:pt>
                <c:pt idx="350">
                  <c:v>5.7469945405279859</c:v>
                </c:pt>
                <c:pt idx="351">
                  <c:v>5.8030220243776638</c:v>
                </c:pt>
                <c:pt idx="352">
                  <c:v>5.8589835559843202</c:v>
                </c:pt>
                <c:pt idx="353">
                  <c:v>5.9148768879196396</c:v>
                </c:pt>
                <c:pt idx="354">
                  <c:v>5.9706997897540406</c:v>
                </c:pt>
                <c:pt idx="355">
                  <c:v>6.0264500480147385</c:v>
                </c:pt>
                <c:pt idx="356">
                  <c:v>6.0821254661443298</c:v>
                </c:pt>
                <c:pt idx="357">
                  <c:v>6.1377238644587298</c:v>
                </c:pt>
                <c:pt idx="358">
                  <c:v>6.1932430801056437</c:v>
                </c:pt>
                <c:pt idx="359">
                  <c:v>6.2486809670227697</c:v>
                </c:pt>
                <c:pt idx="360">
                  <c:v>6.3040353958960296</c:v>
                </c:pt>
                <c:pt idx="361">
                  <c:v>6.3593042541178963</c:v>
                </c:pt>
                <c:pt idx="362">
                  <c:v>6.4144854457456075</c:v>
                </c:pt>
                <c:pt idx="363">
                  <c:v>6.4695768914594796</c:v>
                </c:pt>
                <c:pt idx="364">
                  <c:v>6.5245765285210933</c:v>
                </c:pt>
                <c:pt idx="365">
                  <c:v>6.579482310731664</c:v>
                </c:pt>
                <c:pt idx="366">
                  <c:v>6.6342922083901703</c:v>
                </c:pt>
                <c:pt idx="367">
                  <c:v>6.6890042082517764</c:v>
                </c:pt>
                <c:pt idx="368">
                  <c:v>6.7436163134859699</c:v>
                </c:pt>
                <c:pt idx="369">
                  <c:v>6.7981265436348997</c:v>
                </c:pt>
                <c:pt idx="370">
                  <c:v>6.8525329345715562</c:v>
                </c:pt>
                <c:pt idx="371">
                  <c:v>6.9068335384581596</c:v>
                </c:pt>
                <c:pt idx="372">
                  <c:v>6.961026423704336</c:v>
                </c:pt>
                <c:pt idx="373">
                  <c:v>7.0151096749253465</c:v>
                </c:pt>
                <c:pt idx="374">
                  <c:v>7.0690813929004896</c:v>
                </c:pt>
                <c:pt idx="375">
                  <c:v>7.1229396945312464</c:v>
                </c:pt>
                <c:pt idx="376">
                  <c:v>7.1766827127995514</c:v>
                </c:pt>
                <c:pt idx="377">
                  <c:v>7.2303085967261334</c:v>
                </c:pt>
                <c:pt idx="378">
                  <c:v>7.2838155113287062</c:v>
                </c:pt>
                <c:pt idx="379">
                  <c:v>7.3372016375802485</c:v>
                </c:pt>
                <c:pt idx="380">
                  <c:v>7.3904651723673203</c:v>
                </c:pt>
                <c:pt idx="381">
                  <c:v>7.4436043284482203</c:v>
                </c:pt>
                <c:pt idx="382">
                  <c:v>7.4966173344113738</c:v>
                </c:pt>
                <c:pt idx="383">
                  <c:v>7.5495024346335242</c:v>
                </c:pt>
                <c:pt idx="384">
                  <c:v>7.6022578892379569</c:v>
                </c:pt>
                <c:pt idx="385">
                  <c:v>7.6548819740529037</c:v>
                </c:pt>
                <c:pt idx="386">
                  <c:v>7.7073729805696836</c:v>
                </c:pt>
                <c:pt idx="387">
                  <c:v>7.7597292159009514</c:v>
                </c:pt>
                <c:pt idx="388">
                  <c:v>7.8119490027390901</c:v>
                </c:pt>
                <c:pt idx="389">
                  <c:v>7.8640306793143759</c:v>
                </c:pt>
                <c:pt idx="390">
                  <c:v>7.9159725993532604</c:v>
                </c:pt>
                <c:pt idx="391">
                  <c:v>7.9677731320365703</c:v>
                </c:pt>
                <c:pt idx="392">
                  <c:v>8.0194306619580207</c:v>
                </c:pt>
                <c:pt idx="393">
                  <c:v>8.0709435890821108</c:v>
                </c:pt>
                <c:pt idx="394">
                  <c:v>8.1223103287026799</c:v>
                </c:pt>
                <c:pt idx="395">
                  <c:v>8.173529311401019</c:v>
                </c:pt>
                <c:pt idx="396">
                  <c:v>8.2245989830042525</c:v>
                </c:pt>
                <c:pt idx="397">
                  <c:v>8.2755178045434548</c:v>
                </c:pt>
                <c:pt idx="398">
                  <c:v>8.3262842522120177</c:v>
                </c:pt>
                <c:pt idx="399">
                  <c:v>8.37689681732396</c:v>
                </c:pt>
                <c:pt idx="400">
                  <c:v>8.4273540062719992</c:v>
                </c:pt>
                <c:pt idx="401">
                  <c:v>8.4776543404860298</c:v>
                </c:pt>
                <c:pt idx="402">
                  <c:v>8.5277963563913097</c:v>
                </c:pt>
                <c:pt idx="403">
                  <c:v>8.5777786053666194</c:v>
                </c:pt>
                <c:pt idx="404">
                  <c:v>8.6275996537027027</c:v>
                </c:pt>
                <c:pt idx="405">
                  <c:v>8.6772580825603924</c:v>
                </c:pt>
                <c:pt idx="406">
                  <c:v>8.7267524879289802</c:v>
                </c:pt>
                <c:pt idx="407">
                  <c:v>8.7760814805843879</c:v>
                </c:pt>
                <c:pt idx="408">
                  <c:v>8.8252436860474806</c:v>
                </c:pt>
                <c:pt idx="409">
                  <c:v>8.8742377445423202</c:v>
                </c:pt>
                <c:pt idx="410">
                  <c:v>8.9230623109544602</c:v>
                </c:pt>
                <c:pt idx="411">
                  <c:v>8.9717160547891588</c:v>
                </c:pt>
                <c:pt idx="412">
                  <c:v>9.0201976601296501</c:v>
                </c:pt>
                <c:pt idx="413">
                  <c:v>9.0685058255954303</c:v>
                </c:pt>
                <c:pt idx="414">
                  <c:v>9.1166392643005594</c:v>
                </c:pt>
                <c:pt idx="415">
                  <c:v>9.1645967038118599</c:v>
                </c:pt>
                <c:pt idx="416">
                  <c:v>9.2123768861071724</c:v>
                </c:pt>
                <c:pt idx="417">
                  <c:v>9.2599785675336559</c:v>
                </c:pt>
                <c:pt idx="418">
                  <c:v>9.307400518766114</c:v>
                </c:pt>
                <c:pt idx="419">
                  <c:v>9.3546415247650874</c:v>
                </c:pt>
                <c:pt idx="420">
                  <c:v>9.4017003847352605</c:v>
                </c:pt>
                <c:pt idx="421">
                  <c:v>9.4485759120837685</c:v>
                </c:pt>
                <c:pt idx="422">
                  <c:v>9.4952669343782592</c:v>
                </c:pt>
                <c:pt idx="423">
                  <c:v>9.5417722933053302</c:v>
                </c:pt>
                <c:pt idx="424">
                  <c:v>9.5880908446287698</c:v>
                </c:pt>
                <c:pt idx="425">
                  <c:v>9.6342214581477315</c:v>
                </c:pt>
                <c:pt idx="426">
                  <c:v>9.6801630176551239</c:v>
                </c:pt>
                <c:pt idx="427">
                  <c:v>9.7259144208957533</c:v>
                </c:pt>
                <c:pt idx="428">
                  <c:v>9.7714745795247175</c:v>
                </c:pt>
                <c:pt idx="429">
                  <c:v>9.816842419065452</c:v>
                </c:pt>
                <c:pt idx="430">
                  <c:v>9.8620168788683298</c:v>
                </c:pt>
                <c:pt idx="431">
                  <c:v>9.9069969120685588</c:v>
                </c:pt>
                <c:pt idx="432">
                  <c:v>9.9517814855447604</c:v>
                </c:pt>
                <c:pt idx="433">
                  <c:v>9.9963695798770171</c:v>
                </c:pt>
                <c:pt idx="434">
                  <c:v>10.0407601893052</c:v>
                </c:pt>
                <c:pt idx="435">
                  <c:v>10.0849523216873</c:v>
                </c:pt>
                <c:pt idx="436">
                  <c:v>10.128944998457699</c:v>
                </c:pt>
                <c:pt idx="437">
                  <c:v>10.172737254585218</c:v>
                </c:pt>
                <c:pt idx="438">
                  <c:v>10.216328138531694</c:v>
                </c:pt>
                <c:pt idx="439">
                  <c:v>10.259716712209908</c:v>
                </c:pt>
                <c:pt idx="440">
                  <c:v>10.302902050942212</c:v>
                </c:pt>
                <c:pt idx="441">
                  <c:v>10.3458832434185</c:v>
                </c:pt>
                <c:pt idx="442">
                  <c:v>10.388659391654604</c:v>
                </c:pt>
                <c:pt idx="443">
                  <c:v>10.431229610950492</c:v>
                </c:pt>
                <c:pt idx="444">
                  <c:v>10.473593029848807</c:v>
                </c:pt>
                <c:pt idx="445">
                  <c:v>10.5157487900926</c:v>
                </c:pt>
                <c:pt idx="446">
                  <c:v>10.557696046584011</c:v>
                </c:pt>
                <c:pt idx="447">
                  <c:v>10.599433967342407</c:v>
                </c:pt>
                <c:pt idx="448">
                  <c:v>10.640961733462794</c:v>
                </c:pt>
                <c:pt idx="449">
                  <c:v>10.6822785390737</c:v>
                </c:pt>
                <c:pt idx="450">
                  <c:v>10.723383591295898</c:v>
                </c:pt>
                <c:pt idx="451">
                  <c:v>10.764276110200401</c:v>
                </c:pt>
                <c:pt idx="452">
                  <c:v>10.804955328766599</c:v>
                </c:pt>
                <c:pt idx="453">
                  <c:v>10.845420492841004</c:v>
                </c:pt>
                <c:pt idx="454">
                  <c:v>10.885670861095004</c:v>
                </c:pt>
                <c:pt idx="455">
                  <c:v>10.925705704983304</c:v>
                </c:pt>
                <c:pt idx="456">
                  <c:v>10.965524308702411</c:v>
                </c:pt>
                <c:pt idx="457">
                  <c:v>11.005125969148599</c:v>
                </c:pt>
                <c:pt idx="458">
                  <c:v>11.0445099958763</c:v>
                </c:pt>
                <c:pt idx="459">
                  <c:v>11.083675711056401</c:v>
                </c:pt>
                <c:pt idx="460">
                  <c:v>11.122622449434299</c:v>
                </c:pt>
                <c:pt idx="461">
                  <c:v>11.161349558288507</c:v>
                </c:pt>
                <c:pt idx="462">
                  <c:v>11.199856397388707</c:v>
                </c:pt>
                <c:pt idx="463">
                  <c:v>11.238142338953898</c:v>
                </c:pt>
                <c:pt idx="464">
                  <c:v>11.276206767611098</c:v>
                </c:pt>
                <c:pt idx="465">
                  <c:v>11.314049080353</c:v>
                </c:pt>
                <c:pt idx="466">
                  <c:v>11.3516686864967</c:v>
                </c:pt>
                <c:pt idx="467">
                  <c:v>11.389065007641802</c:v>
                </c:pt>
                <c:pt idx="468">
                  <c:v>11.426237477628804</c:v>
                </c:pt>
                <c:pt idx="469">
                  <c:v>11.463185542497007</c:v>
                </c:pt>
                <c:pt idx="470">
                  <c:v>11.4999086604433</c:v>
                </c:pt>
                <c:pt idx="471">
                  <c:v>11.536406301779802</c:v>
                </c:pt>
                <c:pt idx="472">
                  <c:v>11.572677948892904</c:v>
                </c:pt>
                <c:pt idx="473">
                  <c:v>11.608723096200798</c:v>
                </c:pt>
                <c:pt idx="474">
                  <c:v>11.6445412501122</c:v>
                </c:pt>
                <c:pt idx="475">
                  <c:v>11.680131928984199</c:v>
                </c:pt>
                <c:pt idx="476">
                  <c:v>11.715494663081104</c:v>
                </c:pt>
                <c:pt idx="477">
                  <c:v>11.750628994532301</c:v>
                </c:pt>
                <c:pt idx="478">
                  <c:v>11.785534477290502</c:v>
                </c:pt>
                <c:pt idx="479">
                  <c:v>11.8202106770902</c:v>
                </c:pt>
                <c:pt idx="480">
                  <c:v>11.854657171405707</c:v>
                </c:pt>
                <c:pt idx="481">
                  <c:v>11.8888735494098</c:v>
                </c:pt>
                <c:pt idx="482">
                  <c:v>11.9228594119314</c:v>
                </c:pt>
                <c:pt idx="483">
                  <c:v>11.956614371414608</c:v>
                </c:pt>
                <c:pt idx="484">
                  <c:v>11.990138051876</c:v>
                </c:pt>
                <c:pt idx="485">
                  <c:v>12.023430088864007</c:v>
                </c:pt>
                <c:pt idx="486">
                  <c:v>12.056490129416211</c:v>
                </c:pt>
                <c:pt idx="487">
                  <c:v>12.089317832018002</c:v>
                </c:pt>
                <c:pt idx="488">
                  <c:v>12.121912866561001</c:v>
                </c:pt>
                <c:pt idx="489">
                  <c:v>12.154274914301199</c:v>
                </c:pt>
                <c:pt idx="490">
                  <c:v>12.186403667817</c:v>
                </c:pt>
                <c:pt idx="491">
                  <c:v>12.218298830967598</c:v>
                </c:pt>
                <c:pt idx="492">
                  <c:v>12.249960118851698</c:v>
                </c:pt>
                <c:pt idx="493">
                  <c:v>12.2813872577651</c:v>
                </c:pt>
                <c:pt idx="494">
                  <c:v>12.312579985159307</c:v>
                </c:pt>
                <c:pt idx="495">
                  <c:v>12.343538049599704</c:v>
                </c:pt>
                <c:pt idx="496">
                  <c:v>12.3742612107238</c:v>
                </c:pt>
                <c:pt idx="497">
                  <c:v>12.404749239199914</c:v>
                </c:pt>
                <c:pt idx="498">
                  <c:v>12.435001916684502</c:v>
                </c:pt>
                <c:pt idx="499">
                  <c:v>12.465019035781614</c:v>
                </c:pt>
                <c:pt idx="500">
                  <c:v>12.494800399999907</c:v>
                </c:pt>
                <c:pt idx="501">
                  <c:v>12.524345823712098</c:v>
                </c:pt>
                <c:pt idx="502">
                  <c:v>12.5536551321124</c:v>
                </c:pt>
                <c:pt idx="503">
                  <c:v>12.582728161174893</c:v>
                </c:pt>
                <c:pt idx="504">
                  <c:v>12.611564757612401</c:v>
                </c:pt>
                <c:pt idx="505">
                  <c:v>12.640164778833901</c:v>
                </c:pt>
                <c:pt idx="506">
                  <c:v>12.6685280929033</c:v>
                </c:pt>
                <c:pt idx="507">
                  <c:v>12.696654578497807</c:v>
                </c:pt>
                <c:pt idx="508">
                  <c:v>12.7245441248656</c:v>
                </c:pt>
                <c:pt idx="509">
                  <c:v>12.752196631784807</c:v>
                </c:pt>
                <c:pt idx="510">
                  <c:v>12.779612009521207</c:v>
                </c:pt>
                <c:pt idx="511">
                  <c:v>12.806790178786912</c:v>
                </c:pt>
                <c:pt idx="512">
                  <c:v>12.833731070698304</c:v>
                </c:pt>
                <c:pt idx="513">
                  <c:v>12.860434626734508</c:v>
                </c:pt>
                <c:pt idx="514">
                  <c:v>12.886900798695599</c:v>
                </c:pt>
                <c:pt idx="515">
                  <c:v>12.913129548660702</c:v>
                </c:pt>
                <c:pt idx="516">
                  <c:v>12.939120848946599</c:v>
                </c:pt>
                <c:pt idx="517">
                  <c:v>12.9648746820657</c:v>
                </c:pt>
                <c:pt idx="518">
                  <c:v>12.990391040684498</c:v>
                </c:pt>
                <c:pt idx="519">
                  <c:v>13.0156699275815</c:v>
                </c:pt>
                <c:pt idx="520">
                  <c:v>13.040711355606</c:v>
                </c:pt>
                <c:pt idx="521">
                  <c:v>13.065515347636007</c:v>
                </c:pt>
                <c:pt idx="522">
                  <c:v>13.0900819365365</c:v>
                </c:pt>
                <c:pt idx="523">
                  <c:v>13.114411165117893</c:v>
                </c:pt>
                <c:pt idx="524">
                  <c:v>13.138503086093998</c:v>
                </c:pt>
                <c:pt idx="525">
                  <c:v>13.162357762040701</c:v>
                </c:pt>
                <c:pt idx="526">
                  <c:v>13.185975265353798</c:v>
                </c:pt>
                <c:pt idx="527">
                  <c:v>13.209355678207499</c:v>
                </c:pt>
                <c:pt idx="528">
                  <c:v>13.2324990925128</c:v>
                </c:pt>
                <c:pt idx="529">
                  <c:v>13.255405609875307</c:v>
                </c:pt>
                <c:pt idx="530">
                  <c:v>13.278075341554089</c:v>
                </c:pt>
                <c:pt idx="531">
                  <c:v>13.3005084084194</c:v>
                </c:pt>
                <c:pt idx="532">
                  <c:v>13.3227049409114</c:v>
                </c:pt>
                <c:pt idx="533">
                  <c:v>13.344665078998</c:v>
                </c:pt>
                <c:pt idx="534">
                  <c:v>13.3663889721335</c:v>
                </c:pt>
                <c:pt idx="535">
                  <c:v>13.387876779216599</c:v>
                </c:pt>
                <c:pt idx="536">
                  <c:v>13.4091286685486</c:v>
                </c:pt>
                <c:pt idx="537">
                  <c:v>13.430144817792106</c:v>
                </c:pt>
                <c:pt idx="538">
                  <c:v>13.450925413928907</c:v>
                </c:pt>
                <c:pt idx="539">
                  <c:v>13.471470653218207</c:v>
                </c:pt>
                <c:pt idx="540">
                  <c:v>13.491780741155099</c:v>
                </c:pt>
                <c:pt idx="541">
                  <c:v>13.511855892428599</c:v>
                </c:pt>
                <c:pt idx="542">
                  <c:v>13.5316963308805</c:v>
                </c:pt>
                <c:pt idx="543">
                  <c:v>13.551302289462599</c:v>
                </c:pt>
                <c:pt idx="544">
                  <c:v>13.570674010196004</c:v>
                </c:pt>
                <c:pt idx="545">
                  <c:v>13.589811744128699</c:v>
                </c:pt>
                <c:pt idx="546">
                  <c:v>13.608715751294094</c:v>
                </c:pt>
                <c:pt idx="547">
                  <c:v>13.6273863006694</c:v>
                </c:pt>
                <c:pt idx="548">
                  <c:v>13.645823670133593</c:v>
                </c:pt>
                <c:pt idx="549">
                  <c:v>13.664028146425901</c:v>
                </c:pt>
                <c:pt idx="550">
                  <c:v>13.682000025104006</c:v>
                </c:pt>
                <c:pt idx="551">
                  <c:v>13.699739610502107</c:v>
                </c:pt>
                <c:pt idx="552">
                  <c:v>13.717247215689707</c:v>
                </c:pt>
                <c:pt idx="553">
                  <c:v>13.734523162429298</c:v>
                </c:pt>
                <c:pt idx="554">
                  <c:v>13.751567781134998</c:v>
                </c:pt>
                <c:pt idx="555">
                  <c:v>13.768381410830589</c:v>
                </c:pt>
                <c:pt idx="556">
                  <c:v>13.784964399108</c:v>
                </c:pt>
                <c:pt idx="557">
                  <c:v>13.801317102085299</c:v>
                </c:pt>
                <c:pt idx="558">
                  <c:v>13.817439884365411</c:v>
                </c:pt>
                <c:pt idx="559">
                  <c:v>13.8333331189937</c:v>
                </c:pt>
                <c:pt idx="560">
                  <c:v>13.848997187416792</c:v>
                </c:pt>
                <c:pt idx="561">
                  <c:v>13.864432479440714</c:v>
                </c:pt>
                <c:pt idx="562">
                  <c:v>13.879639393189116</c:v>
                </c:pt>
                <c:pt idx="563">
                  <c:v>13.8946183350614</c:v>
                </c:pt>
                <c:pt idx="564">
                  <c:v>13.909369719691204</c:v>
                </c:pt>
                <c:pt idx="565">
                  <c:v>13.923893969904602</c:v>
                </c:pt>
                <c:pt idx="566">
                  <c:v>13.9381915166783</c:v>
                </c:pt>
                <c:pt idx="567">
                  <c:v>13.952262799097907</c:v>
                </c:pt>
                <c:pt idx="568">
                  <c:v>13.9661082643161</c:v>
                </c:pt>
                <c:pt idx="569">
                  <c:v>13.979728367511498</c:v>
                </c:pt>
                <c:pt idx="570">
                  <c:v>13.993123571845899</c:v>
                </c:pt>
                <c:pt idx="571">
                  <c:v>14.006294348423404</c:v>
                </c:pt>
                <c:pt idx="572">
                  <c:v>14.019241176248199</c:v>
                </c:pt>
                <c:pt idx="573">
                  <c:v>14.031964542183299</c:v>
                </c:pt>
                <c:pt idx="574">
                  <c:v>14.044464940908</c:v>
                </c:pt>
                <c:pt idx="575">
                  <c:v>14.056742874877312</c:v>
                </c:pt>
                <c:pt idx="576">
                  <c:v>14.0687988542787</c:v>
                </c:pt>
                <c:pt idx="577">
                  <c:v>14.0806333969921</c:v>
                </c:pt>
                <c:pt idx="578">
                  <c:v>14.092247028546607</c:v>
                </c:pt>
                <c:pt idx="579">
                  <c:v>14.103640282079899</c:v>
                </c:pt>
                <c:pt idx="580">
                  <c:v>14.114813698295698</c:v>
                </c:pt>
                <c:pt idx="581">
                  <c:v>14.1257678254225</c:v>
                </c:pt>
                <c:pt idx="582">
                  <c:v>14.1365032191718</c:v>
                </c:pt>
                <c:pt idx="583">
                  <c:v>14.147020442695888</c:v>
                </c:pt>
                <c:pt idx="584">
                  <c:v>14.157320066546999</c:v>
                </c:pt>
                <c:pt idx="585">
                  <c:v>14.1674026686345</c:v>
                </c:pt>
                <c:pt idx="586">
                  <c:v>14.177268834184202</c:v>
                </c:pt>
                <c:pt idx="587">
                  <c:v>14.1869191556959</c:v>
                </c:pt>
                <c:pt idx="588">
                  <c:v>14.196354232902006</c:v>
                </c:pt>
                <c:pt idx="589">
                  <c:v>14.205574672725307</c:v>
                </c:pt>
                <c:pt idx="590">
                  <c:v>14.214581089238099</c:v>
                </c:pt>
                <c:pt idx="591">
                  <c:v>14.223374103619692</c:v>
                </c:pt>
                <c:pt idx="592">
                  <c:v>14.231954344114893</c:v>
                </c:pt>
                <c:pt idx="593">
                  <c:v>14.240322445992486</c:v>
                </c:pt>
                <c:pt idx="594">
                  <c:v>14.248479051503098</c:v>
                </c:pt>
                <c:pt idx="595">
                  <c:v>14.256424809838007</c:v>
                </c:pt>
                <c:pt idx="596">
                  <c:v>14.2641603770867</c:v>
                </c:pt>
                <c:pt idx="597">
                  <c:v>14.271686416195907</c:v>
                </c:pt>
                <c:pt idx="598">
                  <c:v>14.279003596927208</c:v>
                </c:pt>
                <c:pt idx="599">
                  <c:v>14.286112595815602</c:v>
                </c:pt>
                <c:pt idx="600">
                  <c:v>14.293014096127907</c:v>
                </c:pt>
                <c:pt idx="601">
                  <c:v>14.299708787820798</c:v>
                </c:pt>
                <c:pt idx="602">
                  <c:v>14.306197367498907</c:v>
                </c:pt>
                <c:pt idx="603">
                  <c:v>14.312480538373716</c:v>
                </c:pt>
                <c:pt idx="604">
                  <c:v>14.318559010221007</c:v>
                </c:pt>
                <c:pt idx="605">
                  <c:v>14.324433499339802</c:v>
                </c:pt>
                <c:pt idx="606">
                  <c:v>14.3301047285102</c:v>
                </c:pt>
                <c:pt idx="607">
                  <c:v>14.335573426952099</c:v>
                </c:pt>
                <c:pt idx="608">
                  <c:v>14.340840330282704</c:v>
                </c:pt>
                <c:pt idx="609">
                  <c:v>14.3459061804756</c:v>
                </c:pt>
                <c:pt idx="610">
                  <c:v>14.3507717258186</c:v>
                </c:pt>
                <c:pt idx="611">
                  <c:v>14.355437720871912</c:v>
                </c:pt>
                <c:pt idx="612">
                  <c:v>14.359904926426807</c:v>
                </c:pt>
                <c:pt idx="613">
                  <c:v>14.3641741094635</c:v>
                </c:pt>
                <c:pt idx="614">
                  <c:v>14.368246043109608</c:v>
                </c:pt>
                <c:pt idx="615">
                  <c:v>14.372121506598207</c:v>
                </c:pt>
                <c:pt idx="616">
                  <c:v>14.375801285226611</c:v>
                </c:pt>
                <c:pt idx="617">
                  <c:v>14.379286170313907</c:v>
                </c:pt>
                <c:pt idx="618">
                  <c:v>14.382576959159811</c:v>
                </c:pt>
                <c:pt idx="619">
                  <c:v>14.385674455002507</c:v>
                </c:pt>
                <c:pt idx="620">
                  <c:v>14.3885794669773</c:v>
                </c:pt>
                <c:pt idx="621">
                  <c:v>14.391292810074702</c:v>
                </c:pt>
                <c:pt idx="622">
                  <c:v>14.393815305098602</c:v>
                </c:pt>
                <c:pt idx="623">
                  <c:v>14.396147778624607</c:v>
                </c:pt>
                <c:pt idx="624">
                  <c:v>14.398291062958299</c:v>
                </c:pt>
                <c:pt idx="625">
                  <c:v>14.4002459960937</c:v>
                </c:pt>
                <c:pt idx="626">
                  <c:v>14.402013421671198</c:v>
                </c:pt>
                <c:pt idx="627">
                  <c:v>14.403594188935907</c:v>
                </c:pt>
                <c:pt idx="628">
                  <c:v>14.404989152696199</c:v>
                </c:pt>
                <c:pt idx="629">
                  <c:v>14.4061991732815</c:v>
                </c:pt>
                <c:pt idx="630">
                  <c:v>14.407225116501101</c:v>
                </c:pt>
                <c:pt idx="631">
                  <c:v>14.4080678536018</c:v>
                </c:pt>
                <c:pt idx="632">
                  <c:v>14.408728261226798</c:v>
                </c:pt>
                <c:pt idx="633">
                  <c:v>14.409207221373499</c:v>
                </c:pt>
                <c:pt idx="634">
                  <c:v>14.4095056213521</c:v>
                </c:pt>
                <c:pt idx="635">
                  <c:v>14.409624353743506</c:v>
                </c:pt>
                <c:pt idx="636">
                  <c:v>14.409564316357912</c:v>
                </c:pt>
                <c:pt idx="637">
                  <c:v>14.4093264121929</c:v>
                </c:pt>
                <c:pt idx="638">
                  <c:v>14.408911549391593</c:v>
                </c:pt>
                <c:pt idx="639">
                  <c:v>14.408320641201398</c:v>
                </c:pt>
                <c:pt idx="640">
                  <c:v>14.4075546059318</c:v>
                </c:pt>
                <c:pt idx="641">
                  <c:v>14.4066143669125</c:v>
                </c:pt>
                <c:pt idx="642">
                  <c:v>14.405500852452311</c:v>
                </c:pt>
                <c:pt idx="643">
                  <c:v>14.404214995797</c:v>
                </c:pt>
                <c:pt idx="644">
                  <c:v>14.402757735087407</c:v>
                </c:pt>
                <c:pt idx="645">
                  <c:v>14.401130013318006</c:v>
                </c:pt>
                <c:pt idx="646">
                  <c:v>14.399332778295207</c:v>
                </c:pt>
                <c:pt idx="647">
                  <c:v>14.397366982595399</c:v>
                </c:pt>
                <c:pt idx="648">
                  <c:v>14.395233583523307</c:v>
                </c:pt>
                <c:pt idx="649">
                  <c:v>14.392933543070004</c:v>
                </c:pt>
                <c:pt idx="650">
                  <c:v>14.390467827872007</c:v>
                </c:pt>
                <c:pt idx="651">
                  <c:v>14.387837409168307</c:v>
                </c:pt>
                <c:pt idx="652">
                  <c:v>14.385043262759707</c:v>
                </c:pt>
                <c:pt idx="653">
                  <c:v>14.382086368966618</c:v>
                </c:pt>
                <c:pt idx="654">
                  <c:v>14.378967712587199</c:v>
                </c:pt>
                <c:pt idx="655">
                  <c:v>14.375688282855807</c:v>
                </c:pt>
                <c:pt idx="656">
                  <c:v>14.372249073401507</c:v>
                </c:pt>
                <c:pt idx="657">
                  <c:v>14.368651082205799</c:v>
                </c:pt>
                <c:pt idx="658">
                  <c:v>14.364895311561211</c:v>
                </c:pt>
                <c:pt idx="659">
                  <c:v>14.360982768029611</c:v>
                </c:pt>
                <c:pt idx="660">
                  <c:v>14.356914462400207</c:v>
                </c:pt>
                <c:pt idx="661">
                  <c:v>14.352691409648108</c:v>
                </c:pt>
                <c:pt idx="662">
                  <c:v>14.348314628892492</c:v>
                </c:pt>
                <c:pt idx="663">
                  <c:v>14.343785143354799</c:v>
                </c:pt>
                <c:pt idx="664">
                  <c:v>14.339103980316699</c:v>
                </c:pt>
                <c:pt idx="665">
                  <c:v>14.334272171079299</c:v>
                </c:pt>
                <c:pt idx="666">
                  <c:v>14.3292907509203</c:v>
                </c:pt>
                <c:pt idx="667">
                  <c:v>14.3241607590529</c:v>
                </c:pt>
                <c:pt idx="668">
                  <c:v>14.318883238584007</c:v>
                </c:pt>
                <c:pt idx="669">
                  <c:v>14.313459236472314</c:v>
                </c:pt>
                <c:pt idx="670">
                  <c:v>14.307889803486612</c:v>
                </c:pt>
                <c:pt idx="671">
                  <c:v>14.302175994164207</c:v>
                </c:pt>
                <c:pt idx="672">
                  <c:v>14.296318866769099</c:v>
                </c:pt>
                <c:pt idx="673">
                  <c:v>14.290319483250089</c:v>
                </c:pt>
                <c:pt idx="674">
                  <c:v>14.284178909199193</c:v>
                </c:pt>
                <c:pt idx="675">
                  <c:v>14.2778982138102</c:v>
                </c:pt>
                <c:pt idx="676">
                  <c:v>14.271478469836094</c:v>
                </c:pt>
                <c:pt idx="677">
                  <c:v>14.264920753548299</c:v>
                </c:pt>
                <c:pt idx="678">
                  <c:v>14.258226144694298</c:v>
                </c:pt>
                <c:pt idx="679">
                  <c:v>14.251395726455998</c:v>
                </c:pt>
                <c:pt idx="680">
                  <c:v>14.2444305854084</c:v>
                </c:pt>
                <c:pt idx="681">
                  <c:v>14.237331811477398</c:v>
                </c:pt>
                <c:pt idx="682">
                  <c:v>14.230100497897999</c:v>
                </c:pt>
                <c:pt idx="683">
                  <c:v>14.222737741173001</c:v>
                </c:pt>
                <c:pt idx="684">
                  <c:v>14.215244641031299</c:v>
                </c:pt>
                <c:pt idx="685">
                  <c:v>14.2076223003852</c:v>
                </c:pt>
                <c:pt idx="686">
                  <c:v>14.19987182529</c:v>
                </c:pt>
                <c:pt idx="687">
                  <c:v>14.191994324901501</c:v>
                </c:pt>
                <c:pt idx="688">
                  <c:v>14.183990911434</c:v>
                </c:pt>
                <c:pt idx="689">
                  <c:v>14.175862700119801</c:v>
                </c:pt>
                <c:pt idx="690">
                  <c:v>14.167610809165502</c:v>
                </c:pt>
                <c:pt idx="691">
                  <c:v>14.159236359712507</c:v>
                </c:pt>
                <c:pt idx="692">
                  <c:v>14.1507404757934</c:v>
                </c:pt>
                <c:pt idx="693">
                  <c:v>14.142124284291301</c:v>
                </c:pt>
                <c:pt idx="694">
                  <c:v>14.133388914897798</c:v>
                </c:pt>
                <c:pt idx="695">
                  <c:v>14.1245355000712</c:v>
                </c:pt>
                <c:pt idx="696">
                  <c:v>14.1155651749949</c:v>
                </c:pt>
                <c:pt idx="697">
                  <c:v>14.106479077535306</c:v>
                </c:pt>
                <c:pt idx="698">
                  <c:v>14.097278348200593</c:v>
                </c:pt>
                <c:pt idx="699">
                  <c:v>14.0879641300989</c:v>
                </c:pt>
                <c:pt idx="700">
                  <c:v>14.078537568895907</c:v>
                </c:pt>
                <c:pt idx="701">
                  <c:v>14.068999812774306</c:v>
                </c:pt>
                <c:pt idx="702">
                  <c:v>14.059352012390899</c:v>
                </c:pt>
                <c:pt idx="703">
                  <c:v>14.0495953208353</c:v>
                </c:pt>
                <c:pt idx="704">
                  <c:v>14.039730893588608</c:v>
                </c:pt>
                <c:pt idx="705">
                  <c:v>14.029759888481102</c:v>
                </c:pt>
                <c:pt idx="706">
                  <c:v>14.019683465650798</c:v>
                </c:pt>
                <c:pt idx="707">
                  <c:v>14.009502787501599</c:v>
                </c:pt>
                <c:pt idx="708">
                  <c:v>13.999219018661504</c:v>
                </c:pt>
                <c:pt idx="709">
                  <c:v>13.988833325940902</c:v>
                </c:pt>
                <c:pt idx="710">
                  <c:v>13.978346878291307</c:v>
                </c:pt>
                <c:pt idx="711">
                  <c:v>13.967760846762607</c:v>
                </c:pt>
                <c:pt idx="712">
                  <c:v>13.9570764044625</c:v>
                </c:pt>
                <c:pt idx="713">
                  <c:v>13.946294726513701</c:v>
                </c:pt>
                <c:pt idx="714">
                  <c:v>13.935416990013007</c:v>
                </c:pt>
                <c:pt idx="715">
                  <c:v>13.924444373989312</c:v>
                </c:pt>
                <c:pt idx="716">
                  <c:v>13.913378059361399</c:v>
                </c:pt>
                <c:pt idx="717">
                  <c:v>13.902219228896907</c:v>
                </c:pt>
                <c:pt idx="718">
                  <c:v>13.8909690671703</c:v>
                </c:pt>
                <c:pt idx="719">
                  <c:v>13.8796287605212</c:v>
                </c:pt>
                <c:pt idx="720">
                  <c:v>13.868199497012199</c:v>
                </c:pt>
                <c:pt idx="721">
                  <c:v>13.856682466388014</c:v>
                </c:pt>
                <c:pt idx="722">
                  <c:v>13.845078860032798</c:v>
                </c:pt>
                <c:pt idx="723">
                  <c:v>13.833389870929107</c:v>
                </c:pt>
                <c:pt idx="724">
                  <c:v>13.821616693615907</c:v>
                </c:pt>
                <c:pt idx="725">
                  <c:v>13.809760524146707</c:v>
                </c:pt>
                <c:pt idx="726">
                  <c:v>13.797822560048099</c:v>
                </c:pt>
                <c:pt idx="727">
                  <c:v>13.7858040002775</c:v>
                </c:pt>
                <c:pt idx="728">
                  <c:v>13.773706045182607</c:v>
                </c:pt>
                <c:pt idx="729">
                  <c:v>13.7615298964578</c:v>
                </c:pt>
                <c:pt idx="730">
                  <c:v>13.749276757104299</c:v>
                </c:pt>
                <c:pt idx="731">
                  <c:v>13.736947831387207</c:v>
                </c:pt>
                <c:pt idx="732">
                  <c:v>13.724544324794</c:v>
                </c:pt>
                <c:pt idx="733">
                  <c:v>13.712067443993398</c:v>
                </c:pt>
                <c:pt idx="734">
                  <c:v>13.6995183967929</c:v>
                </c:pt>
                <c:pt idx="735">
                  <c:v>13.686898392097</c:v>
                </c:pt>
                <c:pt idx="736">
                  <c:v>13.674208639866499</c:v>
                </c:pt>
                <c:pt idx="737">
                  <c:v>13.661450351075599</c:v>
                </c:pt>
                <c:pt idx="738">
                  <c:v>13.648624737670398</c:v>
                </c:pt>
                <c:pt idx="739">
                  <c:v>13.635733012527806</c:v>
                </c:pt>
                <c:pt idx="740">
                  <c:v>13.6227763894132</c:v>
                </c:pt>
                <c:pt idx="741">
                  <c:v>13.609756082938604</c:v>
                </c:pt>
                <c:pt idx="742">
                  <c:v>13.5966733085217</c:v>
                </c:pt>
                <c:pt idx="743">
                  <c:v>13.583529282343306</c:v>
                </c:pt>
                <c:pt idx="744">
                  <c:v>13.5703252213059</c:v>
                </c:pt>
                <c:pt idx="745">
                  <c:v>13.5570623429919</c:v>
                </c:pt>
                <c:pt idx="746">
                  <c:v>13.5437418656222</c:v>
                </c:pt>
                <c:pt idx="747">
                  <c:v>13.530365008013792</c:v>
                </c:pt>
                <c:pt idx="748">
                  <c:v>13.5169329895388</c:v>
                </c:pt>
                <c:pt idx="749">
                  <c:v>13.503447030082107</c:v>
                </c:pt>
                <c:pt idx="750">
                  <c:v>13.48990835</c:v>
                </c:pt>
                <c:pt idx="751">
                  <c:v>13.4763181700782</c:v>
                </c:pt>
                <c:pt idx="752">
                  <c:v>13.462677711490199</c:v>
                </c:pt>
                <c:pt idx="753">
                  <c:v>13.448988195755794</c:v>
                </c:pt>
                <c:pt idx="754">
                  <c:v>13.435250844698899</c:v>
                </c:pt>
                <c:pt idx="755">
                  <c:v>13.421466880406207</c:v>
                </c:pt>
                <c:pt idx="756">
                  <c:v>13.407637525185011</c:v>
                </c:pt>
                <c:pt idx="757">
                  <c:v>13.393764001521907</c:v>
                </c:pt>
                <c:pt idx="758">
                  <c:v>13.379847532040811</c:v>
                </c:pt>
                <c:pt idx="759">
                  <c:v>13.365889339461516</c:v>
                </c:pt>
                <c:pt idx="760">
                  <c:v>13.351890646557402</c:v>
                </c:pt>
                <c:pt idx="761">
                  <c:v>13.3378526761141</c:v>
                </c:pt>
                <c:pt idx="762">
                  <c:v>13.323776650888007</c:v>
                </c:pt>
                <c:pt idx="763">
                  <c:v>13.3096637935638</c:v>
                </c:pt>
                <c:pt idx="764">
                  <c:v>13.295515326713399</c:v>
                </c:pt>
                <c:pt idx="765">
                  <c:v>13.281332472753798</c:v>
                </c:pt>
                <c:pt idx="766">
                  <c:v>13.2671164539057</c:v>
                </c:pt>
                <c:pt idx="767">
                  <c:v>13.252868492151299</c:v>
                </c:pt>
                <c:pt idx="768">
                  <c:v>13.238589809193202</c:v>
                </c:pt>
                <c:pt idx="769">
                  <c:v>13.224281626411791</c:v>
                </c:pt>
                <c:pt idx="770">
                  <c:v>13.2099451648246</c:v>
                </c:pt>
                <c:pt idx="771">
                  <c:v>13.1955816450435</c:v>
                </c:pt>
                <c:pt idx="772">
                  <c:v>13.1811922872336</c:v>
                </c:pt>
                <c:pt idx="773">
                  <c:v>13.166778311071598</c:v>
                </c:pt>
                <c:pt idx="774">
                  <c:v>13.152340935703407</c:v>
                </c:pt>
                <c:pt idx="775">
                  <c:v>13.137881379703202</c:v>
                </c:pt>
                <c:pt idx="776">
                  <c:v>13.123400861031</c:v>
                </c:pt>
                <c:pt idx="777">
                  <c:v>13.108900596991401</c:v>
                </c:pt>
                <c:pt idx="778">
                  <c:v>13.094381804191601</c:v>
                </c:pt>
                <c:pt idx="779">
                  <c:v>13.079845698499707</c:v>
                </c:pt>
                <c:pt idx="780">
                  <c:v>13.065293495003004</c:v>
                </c:pt>
                <c:pt idx="781">
                  <c:v>13.050726407966607</c:v>
                </c:pt>
                <c:pt idx="782">
                  <c:v>13.036145650790798</c:v>
                </c:pt>
                <c:pt idx="783">
                  <c:v>13.0215524359703</c:v>
                </c:pt>
                <c:pt idx="784">
                  <c:v>13.006947975052</c:v>
                </c:pt>
                <c:pt idx="785">
                  <c:v>12.9923334785928</c:v>
                </c:pt>
                <c:pt idx="786">
                  <c:v>12.977710156119199</c:v>
                </c:pt>
                <c:pt idx="787">
                  <c:v>12.963079216084312</c:v>
                </c:pt>
                <c:pt idx="788">
                  <c:v>12.9484418658263</c:v>
                </c:pt>
                <c:pt idx="789">
                  <c:v>12.933799311527611</c:v>
                </c:pt>
                <c:pt idx="790">
                  <c:v>12.919152758172</c:v>
                </c:pt>
                <c:pt idx="791">
                  <c:v>12.9045034095035</c:v>
                </c:pt>
                <c:pt idx="792">
                  <c:v>12.889852467984307</c:v>
                </c:pt>
                <c:pt idx="793">
                  <c:v>12.8752011347537</c:v>
                </c:pt>
                <c:pt idx="794">
                  <c:v>12.860550609585411</c:v>
                </c:pt>
                <c:pt idx="795">
                  <c:v>12.845902090846607</c:v>
                </c:pt>
                <c:pt idx="796">
                  <c:v>12.8312567754556</c:v>
                </c:pt>
                <c:pt idx="797">
                  <c:v>12.816615858840807</c:v>
                </c:pt>
                <c:pt idx="798">
                  <c:v>12.801980534898211</c:v>
                </c:pt>
                <c:pt idx="799">
                  <c:v>12.787351995950393</c:v>
                </c:pt>
                <c:pt idx="800">
                  <c:v>12.772731432704004</c:v>
                </c:pt>
                <c:pt idx="801">
                  <c:v>12.7581200342086</c:v>
                </c:pt>
                <c:pt idx="802">
                  <c:v>12.743518987814998</c:v>
                </c:pt>
                <c:pt idx="803">
                  <c:v>12.728929479132994</c:v>
                </c:pt>
                <c:pt idx="804">
                  <c:v>12.714352691989999</c:v>
                </c:pt>
                <c:pt idx="805">
                  <c:v>12.699789808389216</c:v>
                </c:pt>
                <c:pt idx="806">
                  <c:v>12.685242008468107</c:v>
                </c:pt>
                <c:pt idx="807">
                  <c:v>12.670710470456099</c:v>
                </c:pt>
                <c:pt idx="808">
                  <c:v>12.6561963706335</c:v>
                </c:pt>
                <c:pt idx="809">
                  <c:v>12.641700883289499</c:v>
                </c:pt>
                <c:pt idx="810">
                  <c:v>12.627225180680085</c:v>
                </c:pt>
                <c:pt idx="811">
                  <c:v>12.612770432987199</c:v>
                </c:pt>
                <c:pt idx="812">
                  <c:v>12.5983378082759</c:v>
                </c:pt>
                <c:pt idx="813">
                  <c:v>12.583928472453193</c:v>
                </c:pt>
                <c:pt idx="814">
                  <c:v>12.569543589227012</c:v>
                </c:pt>
                <c:pt idx="815">
                  <c:v>12.555184320062507</c:v>
                </c:pt>
                <c:pt idx="816">
                  <c:v>12.540851824142598</c:v>
                </c:pt>
                <c:pt idx="817">
                  <c:v>12.526547258324614</c:v>
                </c:pt>
                <c:pt idx="818">
                  <c:v>12.512271777099498</c:v>
                </c:pt>
                <c:pt idx="819">
                  <c:v>12.498026532549307</c:v>
                </c:pt>
                <c:pt idx="820">
                  <c:v>12.483812674306106</c:v>
                </c:pt>
                <c:pt idx="821">
                  <c:v>12.469631349509914</c:v>
                </c:pt>
                <c:pt idx="822">
                  <c:v>12.455483702766916</c:v>
                </c:pt>
                <c:pt idx="823">
                  <c:v>12.441370876108399</c:v>
                </c:pt>
                <c:pt idx="824">
                  <c:v>12.427294008947706</c:v>
                </c:pt>
                <c:pt idx="825">
                  <c:v>12.413254238039707</c:v>
                </c:pt>
                <c:pt idx="826">
                  <c:v>12.399252697438607</c:v>
                </c:pt>
                <c:pt idx="827">
                  <c:v>12.385290518456411</c:v>
                </c:pt>
                <c:pt idx="828">
                  <c:v>12.371368829620399</c:v>
                </c:pt>
                <c:pt idx="829">
                  <c:v>12.357488756632607</c:v>
                </c:pt>
                <c:pt idx="830">
                  <c:v>12.3436514223272</c:v>
                </c:pt>
                <c:pt idx="831">
                  <c:v>12.329857946628804</c:v>
                </c:pt>
                <c:pt idx="832">
                  <c:v>12.3161094465116</c:v>
                </c:pt>
                <c:pt idx="833">
                  <c:v>12.302407035956511</c:v>
                </c:pt>
                <c:pt idx="834">
                  <c:v>12.2887518259099</c:v>
                </c:pt>
                <c:pt idx="835">
                  <c:v>12.275144924242007</c:v>
                </c:pt>
                <c:pt idx="836">
                  <c:v>12.261587435705104</c:v>
                </c:pt>
                <c:pt idx="837">
                  <c:v>12.248080461891586</c:v>
                </c:pt>
                <c:pt idx="838">
                  <c:v>12.234625101192586</c:v>
                </c:pt>
                <c:pt idx="839">
                  <c:v>12.221222448755691</c:v>
                </c:pt>
                <c:pt idx="840">
                  <c:v>12.2078735964439</c:v>
                </c:pt>
                <c:pt idx="841">
                  <c:v>12.1945796327932</c:v>
                </c:pt>
                <c:pt idx="842">
                  <c:v>12.181341642971294</c:v>
                </c:pt>
                <c:pt idx="843">
                  <c:v>12.168160708735998</c:v>
                </c:pt>
                <c:pt idx="844">
                  <c:v>12.155037908392607</c:v>
                </c:pt>
                <c:pt idx="845">
                  <c:v>12.141974316753398</c:v>
                </c:pt>
                <c:pt idx="846">
                  <c:v>12.128971005095085</c:v>
                </c:pt>
                <c:pt idx="847">
                  <c:v>12.116029041117098</c:v>
                </c:pt>
                <c:pt idx="848">
                  <c:v>12.103149488900099</c:v>
                </c:pt>
                <c:pt idx="849">
                  <c:v>12.090333408864501</c:v>
                </c:pt>
                <c:pt idx="850">
                  <c:v>12.077581857728012</c:v>
                </c:pt>
                <c:pt idx="851">
                  <c:v>12.064895888464402</c:v>
                </c:pt>
                <c:pt idx="852">
                  <c:v>12.052276550261807</c:v>
                </c:pt>
                <c:pt idx="853">
                  <c:v>12.039724888480604</c:v>
                </c:pt>
                <c:pt idx="854">
                  <c:v>12.027241944612193</c:v>
                </c:pt>
                <c:pt idx="855">
                  <c:v>12.014828756236893</c:v>
                </c:pt>
                <c:pt idx="856">
                  <c:v>12.002486356982116</c:v>
                </c:pt>
                <c:pt idx="857">
                  <c:v>11.9902157764809</c:v>
                </c:pt>
                <c:pt idx="858">
                  <c:v>11.978018040330394</c:v>
                </c:pt>
                <c:pt idx="859">
                  <c:v>11.965894170049314</c:v>
                </c:pt>
                <c:pt idx="860">
                  <c:v>11.9538451830371</c:v>
                </c:pt>
                <c:pt idx="861">
                  <c:v>11.941872092531792</c:v>
                </c:pt>
                <c:pt idx="862">
                  <c:v>11.9299759075677</c:v>
                </c:pt>
                <c:pt idx="863">
                  <c:v>11.9181576329352</c:v>
                </c:pt>
                <c:pt idx="864">
                  <c:v>11.906418269137307</c:v>
                </c:pt>
                <c:pt idx="865">
                  <c:v>11.894758812349007</c:v>
                </c:pt>
                <c:pt idx="866">
                  <c:v>11.883180254375107</c:v>
                </c:pt>
                <c:pt idx="867">
                  <c:v>11.871683582608807</c:v>
                </c:pt>
                <c:pt idx="868">
                  <c:v>11.860269779989407</c:v>
                </c:pt>
                <c:pt idx="869">
                  <c:v>11.848939824961002</c:v>
                </c:pt>
                <c:pt idx="870">
                  <c:v>11.8376946914311</c:v>
                </c:pt>
                <c:pt idx="871">
                  <c:v>11.826535348727914</c:v>
                </c:pt>
                <c:pt idx="872">
                  <c:v>11.815462761559207</c:v>
                </c:pt>
                <c:pt idx="873">
                  <c:v>11.804477889970904</c:v>
                </c:pt>
                <c:pt idx="874">
                  <c:v>11.793581689304499</c:v>
                </c:pt>
                <c:pt idx="875">
                  <c:v>11.782775110156299</c:v>
                </c:pt>
                <c:pt idx="876">
                  <c:v>11.7720590983345</c:v>
                </c:pt>
                <c:pt idx="877">
                  <c:v>11.761434594818708</c:v>
                </c:pt>
                <c:pt idx="878">
                  <c:v>11.750902535717307</c:v>
                </c:pt>
                <c:pt idx="879">
                  <c:v>11.7404638522263</c:v>
                </c:pt>
                <c:pt idx="880">
                  <c:v>11.730119470586898</c:v>
                </c:pt>
                <c:pt idx="881">
                  <c:v>11.719870312044399</c:v>
                </c:pt>
                <c:pt idx="882">
                  <c:v>11.709717292806607</c:v>
                </c:pt>
                <c:pt idx="883">
                  <c:v>11.699661324000999</c:v>
                </c:pt>
                <c:pt idx="884">
                  <c:v>11.6897033116344</c:v>
                </c:pt>
                <c:pt idx="885">
                  <c:v>11.6798441565504</c:v>
                </c:pt>
                <c:pt idx="886">
                  <c:v>11.670084754387211</c:v>
                </c:pt>
                <c:pt idx="887">
                  <c:v>11.660425995537302</c:v>
                </c:pt>
                <c:pt idx="888">
                  <c:v>11.650868765104498</c:v>
                </c:pt>
                <c:pt idx="889">
                  <c:v>11.641413942862998</c:v>
                </c:pt>
                <c:pt idx="890">
                  <c:v>11.632062403214301</c:v>
                </c:pt>
                <c:pt idx="891">
                  <c:v>11.622815015147607</c:v>
                </c:pt>
                <c:pt idx="892">
                  <c:v>11.6136726421962</c:v>
                </c:pt>
                <c:pt idx="893">
                  <c:v>11.604636142396499</c:v>
                </c:pt>
                <c:pt idx="894">
                  <c:v>11.595706368246312</c:v>
                </c:pt>
                <c:pt idx="895">
                  <c:v>11.586884166663102</c:v>
                </c:pt>
                <c:pt idx="896">
                  <c:v>11.578170378942101</c:v>
                </c:pt>
                <c:pt idx="897">
                  <c:v>11.569565840714599</c:v>
                </c:pt>
                <c:pt idx="898">
                  <c:v>11.561071381906398</c:v>
                </c:pt>
                <c:pt idx="899">
                  <c:v>11.552687826695916</c:v>
                </c:pt>
                <c:pt idx="900">
                  <c:v>11.544415993471898</c:v>
                </c:pt>
                <c:pt idx="901">
                  <c:v>11.5362566947934</c:v>
                </c:pt>
                <c:pt idx="902">
                  <c:v>11.5282107373459</c:v>
                </c:pt>
                <c:pt idx="903">
                  <c:v>11.520278921901093</c:v>
                </c:pt>
                <c:pt idx="904">
                  <c:v>11.512462043274304</c:v>
                </c:pt>
                <c:pt idx="905">
                  <c:v>11.5047608902834</c:v>
                </c:pt>
                <c:pt idx="906">
                  <c:v>11.497176245706306</c:v>
                </c:pt>
                <c:pt idx="907">
                  <c:v>11.489708886240207</c:v>
                </c:pt>
                <c:pt idx="908">
                  <c:v>11.482359582459207</c:v>
                </c:pt>
                <c:pt idx="909">
                  <c:v>11.475129098772102</c:v>
                </c:pt>
                <c:pt idx="910">
                  <c:v>11.4680181933819</c:v>
                </c:pt>
                <c:pt idx="911">
                  <c:v>11.461027618243406</c:v>
                </c:pt>
                <c:pt idx="912">
                  <c:v>11.4541581190207</c:v>
                </c:pt>
                <c:pt idx="913">
                  <c:v>11.447410435047207</c:v>
                </c:pt>
                <c:pt idx="914">
                  <c:v>11.440785299282506</c:v>
                </c:pt>
                <c:pt idx="915">
                  <c:v>11.434283438270699</c:v>
                </c:pt>
                <c:pt idx="916">
                  <c:v>11.4279055720997</c:v>
                </c:pt>
                <c:pt idx="917">
                  <c:v>11.4216524143584</c:v>
                </c:pt>
                <c:pt idx="918">
                  <c:v>11.415524672095307</c:v>
                </c:pt>
                <c:pt idx="919">
                  <c:v>11.409523045776799</c:v>
                </c:pt>
                <c:pt idx="920">
                  <c:v>11.403648229245908</c:v>
                </c:pt>
                <c:pt idx="921">
                  <c:v>11.3979009096798</c:v>
                </c:pt>
                <c:pt idx="922">
                  <c:v>11.392281767547907</c:v>
                </c:pt>
                <c:pt idx="923">
                  <c:v>11.386791476571602</c:v>
                </c:pt>
                <c:pt idx="924">
                  <c:v>11.381430703680607</c:v>
                </c:pt>
                <c:pt idx="925">
                  <c:v>11.3762001089728</c:v>
                </c:pt>
                <c:pt idx="926">
                  <c:v>11.371100345671399</c:v>
                </c:pt>
                <c:pt idx="927">
                  <c:v>11.366132060083407</c:v>
                </c:pt>
                <c:pt idx="928">
                  <c:v>11.3612958915591</c:v>
                </c:pt>
                <c:pt idx="929">
                  <c:v>11.356592472448511</c:v>
                </c:pt>
                <c:pt idx="930">
                  <c:v>11.352022428060502</c:v>
                </c:pt>
                <c:pt idx="931">
                  <c:v>11.347586376621612</c:v>
                </c:pt>
                <c:pt idx="932">
                  <c:v>11.343284929233199</c:v>
                </c:pt>
                <c:pt idx="933">
                  <c:v>11.339118689830299</c:v>
                </c:pt>
                <c:pt idx="934">
                  <c:v>11.335088255139807</c:v>
                </c:pt>
                <c:pt idx="935">
                  <c:v>11.331194214639106</c:v>
                </c:pt>
                <c:pt idx="936">
                  <c:v>11.327437150513704</c:v>
                </c:pt>
                <c:pt idx="937">
                  <c:v>11.3238176376158</c:v>
                </c:pt>
                <c:pt idx="938">
                  <c:v>11.320336243422608</c:v>
                </c:pt>
                <c:pt idx="939">
                  <c:v>11.316993527994304</c:v>
                </c:pt>
                <c:pt idx="940">
                  <c:v>11.313790043932904</c:v>
                </c:pt>
                <c:pt idx="941">
                  <c:v>11.310726336340107</c:v>
                </c:pt>
                <c:pt idx="942">
                  <c:v>11.3078029427753</c:v>
                </c:pt>
                <c:pt idx="943">
                  <c:v>11.305020393214207</c:v>
                </c:pt>
                <c:pt idx="944">
                  <c:v>11.302379210007507</c:v>
                </c:pt>
                <c:pt idx="945">
                  <c:v>11.299879907837999</c:v>
                </c:pt>
                <c:pt idx="946">
                  <c:v>11.297522993679801</c:v>
                </c:pt>
                <c:pt idx="947">
                  <c:v>11.295308966756998</c:v>
                </c:pt>
                <c:pt idx="948">
                  <c:v>11.293238318499904</c:v>
                </c:pt>
                <c:pt idx="949">
                  <c:v>11.291311532506001</c:v>
                </c:pt>
                <c:pt idx="950">
                  <c:v>11.289529084495999</c:v>
                </c:pt>
                <c:pt idx="951">
                  <c:v>11.287891442273391</c:v>
                </c:pt>
                <c:pt idx="952">
                  <c:v>11.286399065682399</c:v>
                </c:pt>
                <c:pt idx="953">
                  <c:v>11.2850524065655</c:v>
                </c:pt>
                <c:pt idx="954">
                  <c:v>11.2838519087233</c:v>
                </c:pt>
                <c:pt idx="955">
                  <c:v>11.282798007871</c:v>
                </c:pt>
                <c:pt idx="956">
                  <c:v>11.281891131597998</c:v>
                </c:pt>
                <c:pt idx="957">
                  <c:v>11.2811316993253</c:v>
                </c:pt>
                <c:pt idx="958">
                  <c:v>11.280520122264498</c:v>
                </c:pt>
                <c:pt idx="959">
                  <c:v>11.280056803375199</c:v>
                </c:pt>
                <c:pt idx="960">
                  <c:v>11.279742137324211</c:v>
                </c:pt>
                <c:pt idx="961">
                  <c:v>11.279576510443212</c:v>
                </c:pt>
                <c:pt idx="962">
                  <c:v>11.279560300687002</c:v>
                </c:pt>
                <c:pt idx="963">
                  <c:v>11.2796938775921</c:v>
                </c:pt>
                <c:pt idx="964">
                  <c:v>11.279977602234998</c:v>
                </c:pt>
                <c:pt idx="965">
                  <c:v>11.2804118271895</c:v>
                </c:pt>
                <c:pt idx="966">
                  <c:v>11.280996896486707</c:v>
                </c:pt>
                <c:pt idx="967">
                  <c:v>11.281733145571794</c:v>
                </c:pt>
                <c:pt idx="968">
                  <c:v>11.2826209012627</c:v>
                </c:pt>
                <c:pt idx="969">
                  <c:v>11.283660481708999</c:v>
                </c:pt>
                <c:pt idx="970">
                  <c:v>11.284852196349204</c:v>
                </c:pt>
                <c:pt idx="971">
                  <c:v>11.2861963458695</c:v>
                </c:pt>
                <c:pt idx="972">
                  <c:v>11.287693222162202</c:v>
                </c:pt>
                <c:pt idx="973">
                  <c:v>11.289343108283701</c:v>
                </c:pt>
                <c:pt idx="974">
                  <c:v>11.2911462784128</c:v>
                </c:pt>
                <c:pt idx="975">
                  <c:v>11.293102997809207</c:v>
                </c:pt>
                <c:pt idx="976">
                  <c:v>11.295213522771299</c:v>
                </c:pt>
                <c:pt idx="977">
                  <c:v>11.297478100595091</c:v>
                </c:pt>
                <c:pt idx="978">
                  <c:v>11.2998969695314</c:v>
                </c:pt>
                <c:pt idx="979">
                  <c:v>11.302470358745811</c:v>
                </c:pt>
                <c:pt idx="980">
                  <c:v>11.3051984882749</c:v>
                </c:pt>
                <c:pt idx="981">
                  <c:v>11.308081568986307</c:v>
                </c:pt>
                <c:pt idx="982">
                  <c:v>11.311119802536204</c:v>
                </c:pt>
                <c:pt idx="983">
                  <c:v>11.314313381326798</c:v>
                </c:pt>
                <c:pt idx="984">
                  <c:v>11.3176624884664</c:v>
                </c:pt>
                <c:pt idx="985">
                  <c:v>11.321167297726207</c:v>
                </c:pt>
                <c:pt idx="986">
                  <c:v>11.324827973498699</c:v>
                </c:pt>
                <c:pt idx="987">
                  <c:v>11.3286446707568</c:v>
                </c:pt>
                <c:pt idx="988">
                  <c:v>11.332617535011504</c:v>
                </c:pt>
                <c:pt idx="989">
                  <c:v>11.336746702269506</c:v>
                </c:pt>
                <c:pt idx="990">
                  <c:v>11.341032298993207</c:v>
                </c:pt>
                <c:pt idx="991">
                  <c:v>11.345474442057602</c:v>
                </c:pt>
                <c:pt idx="992">
                  <c:v>11.350073238708507</c:v>
                </c:pt>
                <c:pt idx="993">
                  <c:v>11.354828786521299</c:v>
                </c:pt>
                <c:pt idx="994">
                  <c:v>11.359741173359406</c:v>
                </c:pt>
                <c:pt idx="995">
                  <c:v>11.3648104773323</c:v>
                </c:pt>
                <c:pt idx="996">
                  <c:v>11.370036766753007</c:v>
                </c:pt>
                <c:pt idx="997">
                  <c:v>11.375420100098207</c:v>
                </c:pt>
                <c:pt idx="998">
                  <c:v>11.380960525964207</c:v>
                </c:pt>
                <c:pt idx="999">
                  <c:v>11.3866580830271</c:v>
                </c:pt>
                <c:pt idx="1000">
                  <c:v>11.392512800000107</c:v>
                </c:pt>
                <c:pt idx="1001">
                  <c:v>11.398524695591799</c:v>
                </c:pt>
                <c:pt idx="1002">
                  <c:v>11.404693778464907</c:v>
                </c:pt>
                <c:pt idx="1003">
                  <c:v>11.411020047194398</c:v>
                </c:pt>
                <c:pt idx="1004">
                  <c:v>11.417503490225</c:v>
                </c:pt>
                <c:pt idx="1005">
                  <c:v>11.424144085830401</c:v>
                </c:pt>
                <c:pt idx="1006">
                  <c:v>11.430941802071798</c:v>
                </c:pt>
                <c:pt idx="1007">
                  <c:v>11.437896596754404</c:v>
                </c:pt>
                <c:pt idx="1008">
                  <c:v>11.4450084173875</c:v>
                </c:pt>
                <c:pt idx="1009">
                  <c:v>11.4522772011425</c:v>
                </c:pt>
                <c:pt idx="1010">
                  <c:v>11.45970287480962</c:v>
                </c:pt>
                <c:pt idx="1011">
                  <c:v>11.467285354758404</c:v>
                </c:pt>
                <c:pt idx="1012">
                  <c:v>11.475024546894208</c:v>
                </c:pt>
                <c:pt idx="1013">
                  <c:v>11.4829203466174</c:v>
                </c:pt>
                <c:pt idx="1014">
                  <c:v>11.4909726387815</c:v>
                </c:pt>
                <c:pt idx="1015">
                  <c:v>11.4991812976508</c:v>
                </c:pt>
                <c:pt idx="1016">
                  <c:v>11.5075461868601</c:v>
                </c:pt>
                <c:pt idx="1017">
                  <c:v>11.516067159370399</c:v>
                </c:pt>
                <c:pt idx="1018">
                  <c:v>11.524744057430302</c:v>
                </c:pt>
                <c:pt idx="1019">
                  <c:v>11.5335767125322</c:v>
                </c:pt>
                <c:pt idx="1020">
                  <c:v>11.5425649453712</c:v>
                </c:pt>
                <c:pt idx="1021">
                  <c:v>11.551708565802604</c:v>
                </c:pt>
                <c:pt idx="1022">
                  <c:v>11.5610073728018</c:v>
                </c:pt>
                <c:pt idx="1023">
                  <c:v>11.570461154421302</c:v>
                </c:pt>
                <c:pt idx="1024">
                  <c:v>11.580069687748599</c:v>
                </c:pt>
                <c:pt idx="1025">
                  <c:v>11.589832738865612</c:v>
                </c:pt>
                <c:pt idx="1026">
                  <c:v>11.5997500628071</c:v>
                </c:pt>
                <c:pt idx="1027">
                  <c:v>11.609821403516893</c:v>
                </c:pt>
                <c:pt idx="1028">
                  <c:v>11.620046493808704</c:v>
                </c:pt>
                <c:pt idx="1029">
                  <c:v>11.630425055322602</c:v>
                </c:pt>
                <c:pt idx="1030">
                  <c:v>11.640956798484</c:v>
                </c:pt>
                <c:pt idx="1031">
                  <c:v>11.6516414224619</c:v>
                </c:pt>
                <c:pt idx="1032">
                  <c:v>11.662478615127506</c:v>
                </c:pt>
                <c:pt idx="1033">
                  <c:v>11.673468053011</c:v>
                </c:pt>
                <c:pt idx="1034">
                  <c:v>11.684609401261499</c:v>
                </c:pt>
                <c:pt idx="1035">
                  <c:v>11.695902313605107</c:v>
                </c:pt>
                <c:pt idx="1036">
                  <c:v>11.7073464323019</c:v>
                </c:pt>
                <c:pt idx="1037">
                  <c:v>11.718941388105494</c:v>
                </c:pt>
                <c:pt idx="1038">
                  <c:v>11.7306868002211</c:v>
                </c:pt>
                <c:pt idx="1039">
                  <c:v>11.742582276262707</c:v>
                </c:pt>
                <c:pt idx="1040">
                  <c:v>11.7546274122129</c:v>
                </c:pt>
                <c:pt idx="1041">
                  <c:v>11.766821792380698</c:v>
                </c:pt>
                <c:pt idx="1042">
                  <c:v>11.779164989358501</c:v>
                </c:pt>
                <c:pt idx="1043">
                  <c:v>11.791656563982</c:v>
                </c:pt>
                <c:pt idx="1044">
                  <c:v>11.804296065288307</c:v>
                </c:pt>
                <c:pt idx="1045">
                  <c:v>11.817083030472499</c:v>
                </c:pt>
                <c:pt idx="1046">
                  <c:v>11.8300169848481</c:v>
                </c:pt>
                <c:pt idx="1047">
                  <c:v>11.843097441804099</c:v>
                </c:pt>
                <c:pt idx="1048">
                  <c:v>11.8563239027636</c:v>
                </c:pt>
                <c:pt idx="1049">
                  <c:v>11.869695857141618</c:v>
                </c:pt>
                <c:pt idx="1050">
                  <c:v>11.883212782304099</c:v>
                </c:pt>
                <c:pt idx="1051">
                  <c:v>11.896874143525199</c:v>
                </c:pt>
                <c:pt idx="1052">
                  <c:v>11.910679393947007</c:v>
                </c:pt>
                <c:pt idx="1053">
                  <c:v>11.924627974536101</c:v>
                </c:pt>
                <c:pt idx="1054">
                  <c:v>11.9387193140431</c:v>
                </c:pt>
                <c:pt idx="1055">
                  <c:v>11.952952828960012</c:v>
                </c:pt>
                <c:pt idx="1056">
                  <c:v>11.9673279234796</c:v>
                </c:pt>
                <c:pt idx="1057">
                  <c:v>11.981843989452798</c:v>
                </c:pt>
                <c:pt idx="1058">
                  <c:v>11.996500406346607</c:v>
                </c:pt>
                <c:pt idx="1059">
                  <c:v>12.011296541204</c:v>
                </c:pt>
                <c:pt idx="1060">
                  <c:v>12.026231748599701</c:v>
                </c:pt>
                <c:pt idx="1061">
                  <c:v>12.041305370600901</c:v>
                </c:pt>
                <c:pt idx="1062">
                  <c:v>12.056516736724811</c:v>
                </c:pt>
                <c:pt idx="1063">
                  <c:v>12.071865163895193</c:v>
                </c:pt>
                <c:pt idx="1064">
                  <c:v>12.087349956403306</c:v>
                </c:pt>
                <c:pt idx="1065">
                  <c:v>12.102970405864498</c:v>
                </c:pt>
                <c:pt idx="1066">
                  <c:v>12.118725791176489</c:v>
                </c:pt>
                <c:pt idx="1067">
                  <c:v>12.1346153784786</c:v>
                </c:pt>
                <c:pt idx="1068">
                  <c:v>12.150638421109207</c:v>
                </c:pt>
                <c:pt idx="1069">
                  <c:v>12.166794159563612</c:v>
                </c:pt>
                <c:pt idx="1070">
                  <c:v>12.1830818214543</c:v>
                </c:pt>
                <c:pt idx="1071">
                  <c:v>12.1995006214668</c:v>
                </c:pt>
                <c:pt idx="1072">
                  <c:v>12.216049761318398</c:v>
                </c:pt>
                <c:pt idx="1073">
                  <c:v>12.232728429718794</c:v>
                </c:pt>
                <c:pt idx="1074">
                  <c:v>12.249535802325306</c:v>
                </c:pt>
                <c:pt idx="1075">
                  <c:v>12.266471041702101</c:v>
                </c:pt>
                <c:pt idx="1076">
                  <c:v>12.283533297280007</c:v>
                </c:pt>
                <c:pt idx="1077">
                  <c:v>12.300721705312201</c:v>
                </c:pt>
                <c:pt idx="1078">
                  <c:v>12.3180353888342</c:v>
                </c:pt>
                <c:pt idx="1079">
                  <c:v>12.3354734576225</c:v>
                </c:pt>
                <c:pt idx="1080">
                  <c:v>12.353035008150608</c:v>
                </c:pt>
                <c:pt idx="1081">
                  <c:v>12.370719123549707</c:v>
                </c:pt>
                <c:pt idx="1082">
                  <c:v>12.388524873566212</c:v>
                </c:pt>
                <c:pt idx="1083">
                  <c:v>12.406451314518707</c:v>
                </c:pt>
                <c:pt idx="1084">
                  <c:v>12.424497489258204</c:v>
                </c:pt>
                <c:pt idx="1085">
                  <c:v>12.4426624271255</c:v>
                </c:pt>
                <c:pt idx="1086">
                  <c:v>12.4609451439085</c:v>
                </c:pt>
                <c:pt idx="1087">
                  <c:v>12.479344641802102</c:v>
                </c:pt>
                <c:pt idx="1088">
                  <c:v>12.497859909366007</c:v>
                </c:pt>
                <c:pt idx="1089">
                  <c:v>12.516489921482007</c:v>
                </c:pt>
                <c:pt idx="1090">
                  <c:v>12.535233639313599</c:v>
                </c:pt>
                <c:pt idx="1091">
                  <c:v>12.554090010263502</c:v>
                </c:pt>
                <c:pt idx="1092">
                  <c:v>12.573057967931801</c:v>
                </c:pt>
                <c:pt idx="1093">
                  <c:v>12.592136432074406</c:v>
                </c:pt>
                <c:pt idx="1094">
                  <c:v>12.6113243085622</c:v>
                </c:pt>
                <c:pt idx="1095">
                  <c:v>12.630620489336998</c:v>
                </c:pt>
                <c:pt idx="1096">
                  <c:v>12.650023852372801</c:v>
                </c:pt>
                <c:pt idx="1097">
                  <c:v>12.669533261631907</c:v>
                </c:pt>
                <c:pt idx="1098">
                  <c:v>12.689147567023404</c:v>
                </c:pt>
                <c:pt idx="1099">
                  <c:v>12.708865604362593</c:v>
                </c:pt>
                <c:pt idx="1100">
                  <c:v>12.7286861953281</c:v>
                </c:pt>
                <c:pt idx="1101">
                  <c:v>12.748608147420489</c:v>
                </c:pt>
                <c:pt idx="1102">
                  <c:v>12.768630253920607</c:v>
                </c:pt>
                <c:pt idx="1103">
                  <c:v>12.788751293848501</c:v>
                </c:pt>
                <c:pt idx="1104">
                  <c:v>12.808970031919801</c:v>
                </c:pt>
                <c:pt idx="1105">
                  <c:v>12.829285218505811</c:v>
                </c:pt>
                <c:pt idx="1106">
                  <c:v>12.849695589591899</c:v>
                </c:pt>
                <c:pt idx="1107">
                  <c:v>12.870199866733307</c:v>
                </c:pt>
                <c:pt idx="1108">
                  <c:v>12.890796757016608</c:v>
                </c:pt>
                <c:pt idx="1109">
                  <c:v>12.911484953016211</c:v>
                </c:pt>
                <c:pt idx="1110">
                  <c:v>12.932263132751798</c:v>
                </c:pt>
                <c:pt idx="1111">
                  <c:v>12.953129959649011</c:v>
                </c:pt>
                <c:pt idx="1112">
                  <c:v>12.974084082496599</c:v>
                </c:pt>
                <c:pt idx="1113">
                  <c:v>12.9951241354025</c:v>
                </c:pt>
                <c:pt idx="1114">
                  <c:v>13.016248737755999</c:v>
                </c:pt>
                <c:pt idx="1115">
                  <c:v>13.037456494183907</c:v>
                </c:pt>
                <c:pt idx="1116">
                  <c:v>13.058745994507607</c:v>
                </c:pt>
                <c:pt idx="1117">
                  <c:v>13.080115813704207</c:v>
                </c:pt>
                <c:pt idx="1118">
                  <c:v>13.101564511862804</c:v>
                </c:pt>
                <c:pt idx="1119">
                  <c:v>13.1230906341427</c:v>
                </c:pt>
                <c:pt idx="1120">
                  <c:v>13.144692710732798</c:v>
                </c:pt>
                <c:pt idx="1121">
                  <c:v>13.166369256809611</c:v>
                </c:pt>
                <c:pt idx="1122">
                  <c:v>13.188118772494189</c:v>
                </c:pt>
                <c:pt idx="1123">
                  <c:v>13.209939742812301</c:v>
                </c:pt>
                <c:pt idx="1124">
                  <c:v>13.231830637651401</c:v>
                </c:pt>
                <c:pt idx="1125">
                  <c:v>13.253789911718806</c:v>
                </c:pt>
                <c:pt idx="1126">
                  <c:v>13.275816004501307</c:v>
                </c:pt>
                <c:pt idx="1127">
                  <c:v>13.297907340222601</c:v>
                </c:pt>
                <c:pt idx="1128">
                  <c:v>13.320062327800199</c:v>
                </c:pt>
                <c:pt idx="1129">
                  <c:v>13.3422793608066</c:v>
                </c:pt>
                <c:pt idx="1130">
                  <c:v>13.364556817424816</c:v>
                </c:pt>
                <c:pt idx="1131">
                  <c:v>13.386893060408006</c:v>
                </c:pt>
                <c:pt idx="1132">
                  <c:v>13.409286437038611</c:v>
                </c:pt>
                <c:pt idx="1133">
                  <c:v>13.431735279084107</c:v>
                </c:pt>
                <c:pt idx="1134">
                  <c:v>13.4542379027565</c:v>
                </c:pt>
                <c:pt idx="1135">
                  <c:v>13.476792608673007</c:v>
                </c:pt>
                <c:pt idx="1136">
                  <c:v>13.4993976818095</c:v>
                </c:pt>
                <c:pt idx="1137">
                  <c:v>13.522051391462202</c:v>
                </c:pt>
                <c:pt idx="1138">
                  <c:v>13.544751991205898</c:v>
                </c:pt>
                <c:pt idx="1139">
                  <c:v>13.567497718851007</c:v>
                </c:pt>
                <c:pt idx="1140">
                  <c:v>13.5902867964008</c:v>
                </c:pt>
                <c:pt idx="1141">
                  <c:v>13.613117430013901</c:v>
                </c:pt>
                <c:pt idx="1142">
                  <c:v>13.635987809957706</c:v>
                </c:pt>
                <c:pt idx="1143">
                  <c:v>13.658896110568207</c:v>
                </c:pt>
                <c:pt idx="1144">
                  <c:v>13.681840490211492</c:v>
                </c:pt>
                <c:pt idx="1145">
                  <c:v>13.7048190912362</c:v>
                </c:pt>
                <c:pt idx="1146">
                  <c:v>13.7278300399367</c:v>
                </c:pt>
                <c:pt idx="1147">
                  <c:v>13.750871446509198</c:v>
                </c:pt>
                <c:pt idx="1148">
                  <c:v>13.7739414050093</c:v>
                </c:pt>
                <c:pt idx="1149">
                  <c:v>13.797037993313101</c:v>
                </c:pt>
                <c:pt idx="1150">
                  <c:v>13.8201592730721</c:v>
                </c:pt>
                <c:pt idx="1151">
                  <c:v>13.843303289673401</c:v>
                </c:pt>
                <c:pt idx="1152">
                  <c:v>13.866468072197907</c:v>
                </c:pt>
                <c:pt idx="1153">
                  <c:v>13.889651633378007</c:v>
                </c:pt>
                <c:pt idx="1154">
                  <c:v>13.912851969556099</c:v>
                </c:pt>
                <c:pt idx="1155">
                  <c:v>13.936067060642699</c:v>
                </c:pt>
                <c:pt idx="1156">
                  <c:v>13.959294870075611</c:v>
                </c:pt>
                <c:pt idx="1157">
                  <c:v>13.982533344775804</c:v>
                </c:pt>
                <c:pt idx="1158">
                  <c:v>14.005780415109314</c:v>
                </c:pt>
                <c:pt idx="1159">
                  <c:v>14.029033994842004</c:v>
                </c:pt>
                <c:pt idx="1160">
                  <c:v>14.052291981099801</c:v>
                </c:pt>
                <c:pt idx="1161">
                  <c:v>14.075552254326416</c:v>
                </c:pt>
                <c:pt idx="1162">
                  <c:v>14.0988126782424</c:v>
                </c:pt>
                <c:pt idx="1163">
                  <c:v>14.1220710998009</c:v>
                </c:pt>
                <c:pt idx="1164">
                  <c:v>14.1453253491496</c:v>
                </c:pt>
                <c:pt idx="1165">
                  <c:v>14.168573239586607</c:v>
                </c:pt>
                <c:pt idx="1166">
                  <c:v>14.1918125675176</c:v>
                </c:pt>
                <c:pt idx="1167">
                  <c:v>14.215041112418101</c:v>
                </c:pt>
                <c:pt idx="1168">
                  <c:v>14.238256636787799</c:v>
                </c:pt>
                <c:pt idx="1169">
                  <c:v>14.2614568861111</c:v>
                </c:pt>
                <c:pt idx="1170">
                  <c:v>14.2846395888135</c:v>
                </c:pt>
                <c:pt idx="1171">
                  <c:v>14.307802456222307</c:v>
                </c:pt>
                <c:pt idx="1172">
                  <c:v>14.330943182522898</c:v>
                </c:pt>
                <c:pt idx="1173">
                  <c:v>14.3540594447177</c:v>
                </c:pt>
                <c:pt idx="1174">
                  <c:v>14.3771489025851</c:v>
                </c:pt>
                <c:pt idx="1175">
                  <c:v>14.400209198635199</c:v>
                </c:pt>
                <c:pt idx="1176">
                  <c:v>14.423237958072207</c:v>
                </c:pt>
                <c:pt idx="1177">
                  <c:v>14.4462327887494</c:v>
                </c:pt>
                <c:pt idx="1178">
                  <c:v>14.469191281127307</c:v>
                </c:pt>
                <c:pt idx="1179">
                  <c:v>14.4921110082347</c:v>
                </c:pt>
                <c:pt idx="1180">
                  <c:v>14.514989525625007</c:v>
                </c:pt>
                <c:pt idx="1181">
                  <c:v>14.537824371333798</c:v>
                </c:pt>
                <c:pt idx="1182">
                  <c:v>14.560613065838202</c:v>
                </c:pt>
                <c:pt idx="1183">
                  <c:v>14.583353112016701</c:v>
                </c:pt>
                <c:pt idx="1184">
                  <c:v>14.6060419951031</c:v>
                </c:pt>
                <c:pt idx="1185">
                  <c:v>14.628677182648794</c:v>
                </c:pt>
                <c:pt idx="1186">
                  <c:v>14.6512561244807</c:v>
                </c:pt>
                <c:pt idx="1187">
                  <c:v>14.673776252656006</c:v>
                </c:pt>
                <c:pt idx="1188">
                  <c:v>14.6962349814248</c:v>
                </c:pt>
                <c:pt idx="1189">
                  <c:v>14.718629707185798</c:v>
                </c:pt>
                <c:pt idx="1190">
                  <c:v>14.7409578084446</c:v>
                </c:pt>
                <c:pt idx="1191">
                  <c:v>14.7632166457733</c:v>
                </c:pt>
                <c:pt idx="1192">
                  <c:v>14.785403561768407</c:v>
                </c:pt>
                <c:pt idx="1193">
                  <c:v>14.807515881007102</c:v>
                </c:pt>
                <c:pt idx="1194">
                  <c:v>14.829550910009807</c:v>
                </c:pt>
                <c:pt idx="1195">
                  <c:v>14.851505937193007</c:v>
                </c:pt>
                <c:pt idx="1196">
                  <c:v>14.8733782328309</c:v>
                </c:pt>
                <c:pt idx="1197">
                  <c:v>14.895165049015199</c:v>
                </c:pt>
                <c:pt idx="1198">
                  <c:v>14.916863619609211</c:v>
                </c:pt>
                <c:pt idx="1199">
                  <c:v>14.938471160206793</c:v>
                </c:pt>
                <c:pt idx="1200">
                  <c:v>14.959984868096214</c:v>
                </c:pt>
                <c:pt idx="1201">
                  <c:v>14.9814019222102</c:v>
                </c:pt>
                <c:pt idx="1202">
                  <c:v>15.0027194830891</c:v>
                </c:pt>
                <c:pt idx="1203">
                  <c:v>15.023934692840102</c:v>
                </c:pt>
                <c:pt idx="1204">
                  <c:v>15.045044675091207</c:v>
                </c:pt>
                <c:pt idx="1205">
                  <c:v>15.066046534953111</c:v>
                </c:pt>
                <c:pt idx="1206">
                  <c:v>15.086937358975707</c:v>
                </c:pt>
                <c:pt idx="1207">
                  <c:v>15.107714215107707</c:v>
                </c:pt>
                <c:pt idx="1208">
                  <c:v>15.128374152652789</c:v>
                </c:pt>
                <c:pt idx="1209">
                  <c:v>15.148914202231193</c:v>
                </c:pt>
                <c:pt idx="1210">
                  <c:v>15.169331375733202</c:v>
                </c:pt>
                <c:pt idx="1211">
                  <c:v>15.1896226662821</c:v>
                </c:pt>
                <c:pt idx="1212">
                  <c:v>15.2097850481909</c:v>
                </c:pt>
                <c:pt idx="1213">
                  <c:v>15.229815476917301</c:v>
                </c:pt>
                <c:pt idx="1214">
                  <c:v>15.2497108890286</c:v>
                </c:pt>
                <c:pt idx="1215">
                  <c:v>15.2694682021541</c:v>
                </c:pt>
                <c:pt idx="1216">
                  <c:v>15.289084314944912</c:v>
                </c:pt>
                <c:pt idx="1217">
                  <c:v>15.3085561070344</c:v>
                </c:pt>
                <c:pt idx="1218">
                  <c:v>15.327880438994304</c:v>
                </c:pt>
                <c:pt idx="1219">
                  <c:v>15.3470541522929</c:v>
                </c:pt>
                <c:pt idx="1220">
                  <c:v>15.3660740692541</c:v>
                </c:pt>
                <c:pt idx="1221">
                  <c:v>15.384936993016607</c:v>
                </c:pt>
                <c:pt idx="1222">
                  <c:v>15.403639707489214</c:v>
                </c:pt>
                <c:pt idx="1223">
                  <c:v>15.422178977312401</c:v>
                </c:pt>
                <c:pt idx="1224">
                  <c:v>15.4405515478152</c:v>
                </c:pt>
                <c:pt idx="1225">
                  <c:v>15.458754144971801</c:v>
                </c:pt>
                <c:pt idx="1226">
                  <c:v>15.476783475363307</c:v>
                </c:pt>
                <c:pt idx="1227">
                  <c:v>15.494636226132707</c:v>
                </c:pt>
                <c:pt idx="1228">
                  <c:v>15.512309064945002</c:v>
                </c:pt>
                <c:pt idx="1229">
                  <c:v>15.529798639945804</c:v>
                </c:pt>
                <c:pt idx="1230">
                  <c:v>15.547101579717999</c:v>
                </c:pt>
                <c:pt idx="1231">
                  <c:v>15.564214493239801</c:v>
                </c:pt>
                <c:pt idx="1232">
                  <c:v>15.5811339698458</c:v>
                </c:pt>
                <c:pt idx="1233">
                  <c:v>15.597856579183407</c:v>
                </c:pt>
                <c:pt idx="1234">
                  <c:v>15.614378871168999</c:v>
                </c:pt>
                <c:pt idx="1235">
                  <c:v>15.6306973759513</c:v>
                </c:pt>
                <c:pt idx="1236">
                  <c:v>15.646808603864701</c:v>
                </c:pt>
                <c:pt idx="1237">
                  <c:v>15.662709045389807</c:v>
                </c:pt>
                <c:pt idx="1238">
                  <c:v>15.678395171111891</c:v>
                </c:pt>
                <c:pt idx="1239">
                  <c:v>15.693863431678601</c:v>
                </c:pt>
                <c:pt idx="1240">
                  <c:v>15.709110257757599</c:v>
                </c:pt>
                <c:pt idx="1241">
                  <c:v>15.724132059996602</c:v>
                </c:pt>
                <c:pt idx="1242">
                  <c:v>15.738925228979891</c:v>
                </c:pt>
                <c:pt idx="1243">
                  <c:v>15.753486135186812</c:v>
                </c:pt>
                <c:pt idx="1244">
                  <c:v>15.767811128951998</c:v>
                </c:pt>
                <c:pt idx="1245">
                  <c:v>15.7818965404207</c:v>
                </c:pt>
                <c:pt idx="1246">
                  <c:v>15.795738679508807</c:v>
                </c:pt>
                <c:pt idx="1247">
                  <c:v>15.809333835860807</c:v>
                </c:pt>
                <c:pt idx="1248">
                  <c:v>15.822678278809011</c:v>
                </c:pt>
                <c:pt idx="1249">
                  <c:v>15.835768257328507</c:v>
                </c:pt>
                <c:pt idx="1250">
                  <c:v>15.848600000000101</c:v>
                </c:pt>
                <c:pt idx="1251">
                  <c:v>15.861169714965307</c:v>
                </c:pt>
                <c:pt idx="1252">
                  <c:v>15.873473589884608</c:v>
                </c:pt>
                <c:pt idx="1253">
                  <c:v>15.885507791898307</c:v>
                </c:pt>
                <c:pt idx="1254">
                  <c:v>15.897268467582698</c:v>
                </c:pt>
                <c:pt idx="1255">
                  <c:v>15.908751742906698</c:v>
                </c:pt>
                <c:pt idx="1256">
                  <c:v>15.919953723195398</c:v>
                </c:pt>
                <c:pt idx="1257">
                  <c:v>15.930870493083299</c:v>
                </c:pt>
                <c:pt idx="1258">
                  <c:v>15.9414981164733</c:v>
                </c:pt>
                <c:pt idx="1259">
                  <c:v>15.951832636499507</c:v>
                </c:pt>
                <c:pt idx="1260">
                  <c:v>15.961870075478204</c:v>
                </c:pt>
                <c:pt idx="1261">
                  <c:v>15.971606434871402</c:v>
                </c:pt>
                <c:pt idx="1262">
                  <c:v>15.981037695244908</c:v>
                </c:pt>
                <c:pt idx="1263">
                  <c:v>15.990159816223708</c:v>
                </c:pt>
                <c:pt idx="1264">
                  <c:v>15.998968736451394</c:v>
                </c:pt>
                <c:pt idx="1265">
                  <c:v>16.007460373552099</c:v>
                </c:pt>
                <c:pt idx="1266">
                  <c:v>16.015630624081499</c:v>
                </c:pt>
                <c:pt idx="1267">
                  <c:v>16.023475363490615</c:v>
                </c:pt>
                <c:pt idx="1268">
                  <c:v>16.030990446084314</c:v>
                </c:pt>
                <c:pt idx="1269">
                  <c:v>16.0381717049749</c:v>
                </c:pt>
                <c:pt idx="1270">
                  <c:v>16.045014952045602</c:v>
                </c:pt>
                <c:pt idx="1271">
                  <c:v>16.051515977905886</c:v>
                </c:pt>
                <c:pt idx="1272">
                  <c:v>16.057670551849501</c:v>
                </c:pt>
                <c:pt idx="1273">
                  <c:v>16.063474421814423</c:v>
                </c:pt>
                <c:pt idx="1274">
                  <c:v>16.068923314341379</c:v>
                </c:pt>
                <c:pt idx="1275">
                  <c:v>16.074012934528589</c:v>
                </c:pt>
                <c:pt idx="1276">
                  <c:v>16.078738965993686</c:v>
                </c:pt>
                <c:pt idx="1277">
                  <c:v>16.083097070832487</c:v>
                </c:pt>
                <c:pt idx="1278">
                  <c:v>16.08708288957218</c:v>
                </c:pt>
                <c:pt idx="1279">
                  <c:v>16.09069204113608</c:v>
                </c:pt>
                <c:pt idx="1280">
                  <c:v>16.093920122797414</c:v>
                </c:pt>
                <c:pt idx="1281">
                  <c:v>16.096762710137586</c:v>
                </c:pt>
                <c:pt idx="1282">
                  <c:v>16.099215357009101</c:v>
                </c:pt>
                <c:pt idx="1283">
                  <c:v>16.101273595487601</c:v>
                </c:pt>
                <c:pt idx="1284">
                  <c:v>16.102932935834687</c:v>
                </c:pt>
                <c:pt idx="1285">
                  <c:v>16.104188866453313</c:v>
                </c:pt>
                <c:pt idx="1286">
                  <c:v>16.105036853848887</c:v>
                </c:pt>
                <c:pt idx="1287">
                  <c:v>16.105472342584189</c:v>
                </c:pt>
                <c:pt idx="1288">
                  <c:v>16.105490755240705</c:v>
                </c:pt>
                <c:pt idx="1289">
                  <c:v>16.105087492375187</c:v>
                </c:pt>
                <c:pt idx="1290">
                  <c:v>16.104257932478198</c:v>
                </c:pt>
                <c:pt idx="1291">
                  <c:v>16.102997431932099</c:v>
                </c:pt>
                <c:pt idx="1292">
                  <c:v>16.101301324970805</c:v>
                </c:pt>
                <c:pt idx="1293">
                  <c:v>16.099164923636213</c:v>
                </c:pt>
                <c:pt idx="1294">
                  <c:v>16.096583517736502</c:v>
                </c:pt>
                <c:pt idx="1295">
                  <c:v>16.093552374806688</c:v>
                </c:pt>
                <c:pt idx="1296">
                  <c:v>16.090066740063602</c:v>
                </c:pt>
                <c:pt idx="1297">
                  <c:v>16.086121836367571</c:v>
                </c:pt>
                <c:pt idx="1298">
                  <c:v>16.081712864177771</c:v>
                </c:pt>
                <c:pt idx="1299">
                  <c:v>16.0768350015117</c:v>
                </c:pt>
                <c:pt idx="1300">
                  <c:v>16.0714834039041</c:v>
                </c:pt>
                <c:pt idx="1301">
                  <c:v>16.06565320436448</c:v>
                </c:pt>
                <c:pt idx="1302">
                  <c:v>16.059339513333679</c:v>
                </c:pt>
                <c:pt idx="1303">
                  <c:v>16.0525374186461</c:v>
                </c:pt>
                <c:pt idx="1304">
                  <c:v>16.04524198548588</c:v>
                </c:pt>
                <c:pt idx="1305">
                  <c:v>16.037448256342987</c:v>
                </c:pt>
                <c:pt idx="1306">
                  <c:v>16.0291512509746</c:v>
                </c:pt>
                <c:pt idx="1307">
                  <c:v>16.020345966363589</c:v>
                </c:pt>
                <c:pt idx="1308">
                  <c:v>16.011027376672899</c:v>
                </c:pt>
                <c:pt idx="1309">
                  <c:v>16.001190433208698</c:v>
                </c:pt>
                <c:pt idx="1310">
                  <c:v>15.990830064375604</c:v>
                </c:pt>
                <c:pt idx="1311">
                  <c:v>15.9799411756344</c:v>
                </c:pt>
                <c:pt idx="1312">
                  <c:v>15.968518649463499</c:v>
                </c:pt>
                <c:pt idx="1313">
                  <c:v>15.956557345315407</c:v>
                </c:pt>
                <c:pt idx="1314">
                  <c:v>15.944052099572</c:v>
                </c:pt>
                <c:pt idx="1315">
                  <c:v>15.930997725510299</c:v>
                </c:pt>
                <c:pt idx="1316">
                  <c:v>15.9173890132525</c:v>
                </c:pt>
                <c:pt idx="1317">
                  <c:v>15.9032207297274</c:v>
                </c:pt>
                <c:pt idx="1318">
                  <c:v>15.888487618632707</c:v>
                </c:pt>
                <c:pt idx="1319">
                  <c:v>15.873184400387007</c:v>
                </c:pt>
                <c:pt idx="1320">
                  <c:v>15.8573057720902</c:v>
                </c:pt>
                <c:pt idx="1321">
                  <c:v>15.840846407485607</c:v>
                </c:pt>
                <c:pt idx="1322">
                  <c:v>15.823800956911199</c:v>
                </c:pt>
                <c:pt idx="1323">
                  <c:v>15.806164047262907</c:v>
                </c:pt>
                <c:pt idx="1324">
                  <c:v>15.787930281953001</c:v>
                </c:pt>
                <c:pt idx="1325">
                  <c:v>15.769094240865307</c:v>
                </c:pt>
                <c:pt idx="1326">
                  <c:v>15.749650480314298</c:v>
                </c:pt>
                <c:pt idx="1327">
                  <c:v>15.729593533007211</c:v>
                </c:pt>
                <c:pt idx="1328">
                  <c:v>15.708917907996698</c:v>
                </c:pt>
                <c:pt idx="1329">
                  <c:v>15.687618090641099</c:v>
                </c:pt>
                <c:pt idx="1330">
                  <c:v>15.665688542566107</c:v>
                </c:pt>
                <c:pt idx="1331">
                  <c:v>15.643123701617785</c:v>
                </c:pt>
                <c:pt idx="1332">
                  <c:v>15.619917981823598</c:v>
                </c:pt>
                <c:pt idx="1333">
                  <c:v>15.596065773351301</c:v>
                </c:pt>
                <c:pt idx="1334">
                  <c:v>15.571561442464592</c:v>
                </c:pt>
                <c:pt idx="1335">
                  <c:v>15.546399331484899</c:v>
                </c:pt>
                <c:pt idx="1336">
                  <c:v>15.5205737587466</c:v>
                </c:pt>
                <c:pt idx="1337">
                  <c:v>15.4940790185557</c:v>
                </c:pt>
                <c:pt idx="1338">
                  <c:v>15.466909381149907</c:v>
                </c:pt>
                <c:pt idx="1339">
                  <c:v>15.4390590926564</c:v>
                </c:pt>
                <c:pt idx="1340">
                  <c:v>15.410522375047504</c:v>
                </c:pt>
                <c:pt idx="1341">
                  <c:v>15.3812934261023</c:v>
                </c:pt>
                <c:pt idx="1342">
                  <c:v>15.351366419364211</c:v>
                </c:pt>
                <c:pt idx="1343">
                  <c:v>15.320735504095607</c:v>
                </c:pt>
                <c:pt idx="1344">
                  <c:v>15.2893948052428</c:v>
                </c:pt>
                <c:pt idx="1345">
                  <c:v>15.2573384233886</c:v>
                </c:pt>
                <c:pt idx="1346">
                  <c:v>15.224560434712201</c:v>
                </c:pt>
                <c:pt idx="1347">
                  <c:v>15.191054890948207</c:v>
                </c:pt>
                <c:pt idx="1348">
                  <c:v>15.156815819345107</c:v>
                </c:pt>
                <c:pt idx="1349">
                  <c:v>15.121837222622</c:v>
                </c:pt>
                <c:pt idx="1350">
                  <c:v>15.086113078927907</c:v>
                </c:pt>
                <c:pt idx="1351">
                  <c:v>15.0496373418015</c:v>
                </c:pt>
                <c:pt idx="1352">
                  <c:v>15.0124039401238</c:v>
                </c:pt>
                <c:pt idx="1353">
                  <c:v>14.974406778084807</c:v>
                </c:pt>
                <c:pt idx="1354">
                  <c:v>14.935639735135707</c:v>
                </c:pt>
                <c:pt idx="1355">
                  <c:v>14.896096665947312</c:v>
                </c:pt>
                <c:pt idx="1356">
                  <c:v>14.8557714003712</c:v>
                </c:pt>
                <c:pt idx="1357">
                  <c:v>14.814657743397499</c:v>
                </c:pt>
                <c:pt idx="1358">
                  <c:v>14.772749475109807</c:v>
                </c:pt>
                <c:pt idx="1359">
                  <c:v>14.7300403506474</c:v>
                </c:pt>
                <c:pt idx="1360">
                  <c:v>14.686524100162902</c:v>
                </c:pt>
                <c:pt idx="1361">
                  <c:v>14.6421944287766</c:v>
                </c:pt>
                <c:pt idx="1362">
                  <c:v>14.597045016540402</c:v>
                </c:pt>
                <c:pt idx="1363">
                  <c:v>14.551069518393502</c:v>
                </c:pt>
                <c:pt idx="1364">
                  <c:v>14.504261564118298</c:v>
                </c:pt>
                <c:pt idx="1365">
                  <c:v>14.456614758302711</c:v>
                </c:pt>
                <c:pt idx="1366">
                  <c:v>14.408122680296398</c:v>
                </c:pt>
                <c:pt idx="1367">
                  <c:v>14.358778884168499</c:v>
                </c:pt>
                <c:pt idx="1368">
                  <c:v>14.308576898667711</c:v>
                </c:pt>
                <c:pt idx="1369">
                  <c:v>14.257510227179599</c:v>
                </c:pt>
                <c:pt idx="1370">
                  <c:v>14.205572347683002</c:v>
                </c:pt>
                <c:pt idx="1371">
                  <c:v>14.152756712711907</c:v>
                </c:pt>
                <c:pt idx="1372">
                  <c:v>14.099056749312204</c:v>
                </c:pt>
                <c:pt idx="1373">
                  <c:v>14.0444658589968</c:v>
                </c:pt>
                <c:pt idx="1374">
                  <c:v>13.988977417710601</c:v>
                </c:pt>
                <c:pt idx="1375">
                  <c:v>13.932584775782107</c:v>
                </c:pt>
                <c:pt idx="1376">
                  <c:v>13.875281257883412</c:v>
                </c:pt>
                <c:pt idx="1377">
                  <c:v>13.817060162995098</c:v>
                </c:pt>
                <c:pt idx="1378">
                  <c:v>13.757914764352998</c:v>
                </c:pt>
                <c:pt idx="1379">
                  <c:v>13.697838309413799</c:v>
                </c:pt>
                <c:pt idx="1380">
                  <c:v>13.6368240198143</c:v>
                </c:pt>
                <c:pt idx="1381">
                  <c:v>13.5748650913254</c:v>
                </c:pt>
                <c:pt idx="1382">
                  <c:v>13.511954693810798</c:v>
                </c:pt>
                <c:pt idx="1383">
                  <c:v>13.448085971190299</c:v>
                </c:pt>
                <c:pt idx="1384">
                  <c:v>13.3832520413919</c:v>
                </c:pt>
                <c:pt idx="1385">
                  <c:v>13.317445996311402</c:v>
                </c:pt>
                <c:pt idx="1386">
                  <c:v>13.250660901776699</c:v>
                </c:pt>
                <c:pt idx="1387">
                  <c:v>13.182889797496006</c:v>
                </c:pt>
                <c:pt idx="1388">
                  <c:v>13.114125697023301</c:v>
                </c:pt>
                <c:pt idx="1389">
                  <c:v>13.044361587717091</c:v>
                </c:pt>
                <c:pt idx="1390">
                  <c:v>12.973590430691599</c:v>
                </c:pt>
                <c:pt idx="1391">
                  <c:v>12.901805160783001</c:v>
                </c:pt>
                <c:pt idx="1392">
                  <c:v>12.828998686504098</c:v>
                </c:pt>
                <c:pt idx="1393">
                  <c:v>12.7551638900011</c:v>
                </c:pt>
                <c:pt idx="1394">
                  <c:v>12.680293627014592</c:v>
                </c:pt>
                <c:pt idx="1395">
                  <c:v>12.604380726837601</c:v>
                </c:pt>
                <c:pt idx="1396">
                  <c:v>12.527417992271101</c:v>
                </c:pt>
                <c:pt idx="1397">
                  <c:v>12.4493981995867</c:v>
                </c:pt>
                <c:pt idx="1398">
                  <c:v>12.370314098480407</c:v>
                </c:pt>
                <c:pt idx="1399">
                  <c:v>12.290158412033794</c:v>
                </c:pt>
                <c:pt idx="1400">
                  <c:v>12.208923836671794</c:v>
                </c:pt>
                <c:pt idx="1401">
                  <c:v>12.126603042120401</c:v>
                </c:pt>
                <c:pt idx="1402">
                  <c:v>12.043188671363801</c:v>
                </c:pt>
                <c:pt idx="1403">
                  <c:v>11.958673340605101</c:v>
                </c:pt>
                <c:pt idx="1404">
                  <c:v>11.873049639224812</c:v>
                </c:pt>
                <c:pt idx="1405">
                  <c:v>11.786310129734398</c:v>
                </c:pt>
                <c:pt idx="1406">
                  <c:v>11.698447347740602</c:v>
                </c:pt>
                <c:pt idx="1407">
                  <c:v>11.6094538019008</c:v>
                </c:pt>
                <c:pt idx="1408">
                  <c:v>11.519321973879798</c:v>
                </c:pt>
                <c:pt idx="1409">
                  <c:v>11.4280443183108</c:v>
                </c:pt>
                <c:pt idx="1410">
                  <c:v>11.3356132627537</c:v>
                </c:pt>
                <c:pt idx="1411">
                  <c:v>11.24202120765</c:v>
                </c:pt>
                <c:pt idx="1412">
                  <c:v>11.147260526284699</c:v>
                </c:pt>
                <c:pt idx="1413">
                  <c:v>11.051323564744099</c:v>
                </c:pt>
                <c:pt idx="1414">
                  <c:v>10.954202641870699</c:v>
                </c:pt>
                <c:pt idx="1415">
                  <c:v>10.855890049225616</c:v>
                </c:pt>
                <c:pt idx="1416">
                  <c:v>10.756378051046401</c:v>
                </c:pt>
                <c:pt idx="1417">
                  <c:v>10.655658884200102</c:v>
                </c:pt>
                <c:pt idx="1418">
                  <c:v>10.553724758149507</c:v>
                </c:pt>
                <c:pt idx="1419">
                  <c:v>10.450567854906616</c:v>
                </c:pt>
                <c:pt idx="1420">
                  <c:v>10.346180328988908</c:v>
                </c:pt>
                <c:pt idx="1421">
                  <c:v>10.2405543073837</c:v>
                </c:pt>
                <c:pt idx="1422">
                  <c:v>10.133681889502199</c:v>
                </c:pt>
                <c:pt idx="1423">
                  <c:v>10.025555147136799</c:v>
                </c:pt>
                <c:pt idx="1424">
                  <c:v>9.916166124423949</c:v>
                </c:pt>
                <c:pt idx="1425">
                  <c:v>9.8055068377986778</c:v>
                </c:pt>
                <c:pt idx="1426">
                  <c:v>9.6935692759516705</c:v>
                </c:pt>
                <c:pt idx="1427">
                  <c:v>9.5803453997933197</c:v>
                </c:pt>
                <c:pt idx="1428">
                  <c:v>9.4658271424067095</c:v>
                </c:pt>
                <c:pt idx="1429">
                  <c:v>9.3500064090072552</c:v>
                </c:pt>
                <c:pt idx="1430">
                  <c:v>9.2328750769011521</c:v>
                </c:pt>
                <c:pt idx="1431">
                  <c:v>9.11442499544507</c:v>
                </c:pt>
                <c:pt idx="1432">
                  <c:v>8.9946479860018602</c:v>
                </c:pt>
                <c:pt idx="1433">
                  <c:v>8.8735358418996579</c:v>
                </c:pt>
                <c:pt idx="1434">
                  <c:v>8.7510803283929892</c:v>
                </c:pt>
                <c:pt idx="1435">
                  <c:v>8.6272731826153723</c:v>
                </c:pt>
                <c:pt idx="1436">
                  <c:v>8.5021061135429221</c:v>
                </c:pt>
                <c:pt idx="1437">
                  <c:v>8.3755708019510475</c:v>
                </c:pt>
                <c:pt idx="1438">
                  <c:v>8.2476589003688439</c:v>
                </c:pt>
                <c:pt idx="1439">
                  <c:v>8.1183620330457487</c:v>
                </c:pt>
              </c:numCache>
            </c:numRef>
          </c:yVal>
        </c:ser>
        <c:ser>
          <c:idx val="1"/>
          <c:order val="1"/>
          <c:tx>
            <c:strRef>
              <c:f>'3 - Tuesday Info'!$C$1</c:f>
              <c:strCache>
                <c:ptCount val="1"/>
                <c:pt idx="0">
                  <c:v>12-04-2016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'3 - Tuesday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'3 - Tuesday Info'!$C$2:$C$1441</c:f>
              <c:numCache>
                <c:formatCode>General</c:formatCode>
                <c:ptCount val="1440"/>
                <c:pt idx="0">
                  <c:v>10.360500000000007</c:v>
                </c:pt>
                <c:pt idx="1">
                  <c:v>10.1334211100842</c:v>
                </c:pt>
                <c:pt idx="2">
                  <c:v>9.9086717762054199</c:v>
                </c:pt>
                <c:pt idx="3">
                  <c:v>9.686239629890558</c:v>
                </c:pt>
                <c:pt idx="4">
                  <c:v>9.4661123395922271</c:v>
                </c:pt>
                <c:pt idx="5">
                  <c:v>9.2482776106390556</c:v>
                </c:pt>
                <c:pt idx="6">
                  <c:v>9.0327231851861924</c:v>
                </c:pt>
                <c:pt idx="7">
                  <c:v>8.819436842165512</c:v>
                </c:pt>
                <c:pt idx="8">
                  <c:v>8.6084063972360028</c:v>
                </c:pt>
                <c:pt idx="9">
                  <c:v>8.3996197027342898</c:v>
                </c:pt>
                <c:pt idx="10">
                  <c:v>8.1930646476248192</c:v>
                </c:pt>
                <c:pt idx="11">
                  <c:v>7.9887291574503134</c:v>
                </c:pt>
                <c:pt idx="12">
                  <c:v>7.7866011942821407</c:v>
                </c:pt>
                <c:pt idx="13">
                  <c:v>7.5866687566706261</c:v>
                </c:pt>
                <c:pt idx="14">
                  <c:v>7.3889198795954911</c:v>
                </c:pt>
                <c:pt idx="15">
                  <c:v>7.1933426344161902</c:v>
                </c:pt>
                <c:pt idx="16">
                  <c:v>6.9999251288222499</c:v>
                </c:pt>
                <c:pt idx="17">
                  <c:v>6.8086555067836603</c:v>
                </c:pt>
                <c:pt idx="18">
                  <c:v>6.6195219485012675</c:v>
                </c:pt>
                <c:pt idx="19">
                  <c:v>6.4325126703570863</c:v>
                </c:pt>
                <c:pt idx="20">
                  <c:v>6.2476159248647196</c:v>
                </c:pt>
                <c:pt idx="21">
                  <c:v>6.0648200006196875</c:v>
                </c:pt>
                <c:pt idx="22">
                  <c:v>5.884113222249816</c:v>
                </c:pt>
                <c:pt idx="23">
                  <c:v>5.7054839503655961</c:v>
                </c:pt>
                <c:pt idx="24">
                  <c:v>5.5289205815105475</c:v>
                </c:pt>
                <c:pt idx="25">
                  <c:v>5.3544115481115826</c:v>
                </c:pt>
                <c:pt idx="26">
                  <c:v>5.1819453184294062</c:v>
                </c:pt>
                <c:pt idx="27">
                  <c:v>5.0115103965088386</c:v>
                </c:pt>
                <c:pt idx="28">
                  <c:v>4.8430953221291997</c:v>
                </c:pt>
                <c:pt idx="29">
                  <c:v>4.6766886707546824</c:v>
                </c:pt>
                <c:pt idx="30">
                  <c:v>4.5122790534847237</c:v>
                </c:pt>
                <c:pt idx="31">
                  <c:v>4.3498551170043314</c:v>
                </c:pt>
                <c:pt idx="32">
                  <c:v>4.1894055435345301</c:v>
                </c:pt>
                <c:pt idx="33">
                  <c:v>4.0309190507826402</c:v>
                </c:pt>
                <c:pt idx="34">
                  <c:v>3.8743843918927099</c:v>
                </c:pt>
                <c:pt idx="35">
                  <c:v>3.7197903553958498</c:v>
                </c:pt>
                <c:pt idx="36">
                  <c:v>3.5671257651606121</c:v>
                </c:pt>
                <c:pt idx="37">
                  <c:v>3.416379480343338</c:v>
                </c:pt>
                <c:pt idx="38">
                  <c:v>3.26754039533856</c:v>
                </c:pt>
                <c:pt idx="39">
                  <c:v>3.1205974397293499</c:v>
                </c:pt>
                <c:pt idx="40">
                  <c:v>2.9755395782376612</c:v>
                </c:pt>
                <c:pt idx="41">
                  <c:v>2.8323558106747466</c:v>
                </c:pt>
                <c:pt idx="42">
                  <c:v>2.6910351718914902</c:v>
                </c:pt>
                <c:pt idx="43">
                  <c:v>2.5515667317287787</c:v>
                </c:pt>
                <c:pt idx="44">
                  <c:v>2.4139395949678799</c:v>
                </c:pt>
                <c:pt idx="45">
                  <c:v>2.2781429012807997</c:v>
                </c:pt>
                <c:pt idx="46">
                  <c:v>2.1441658251806399</c:v>
                </c:pt>
                <c:pt idx="47">
                  <c:v>2.0119975759720119</c:v>
                </c:pt>
                <c:pt idx="48">
                  <c:v>1.8816273977013398</c:v>
                </c:pt>
                <c:pt idx="49">
                  <c:v>1.75304456910726</c:v>
                </c:pt>
                <c:pt idx="50">
                  <c:v>1.62623840357099</c:v>
                </c:pt>
                <c:pt idx="51">
                  <c:v>1.50119824906671</c:v>
                </c:pt>
                <c:pt idx="52">
                  <c:v>1.37791348811187</c:v>
                </c:pt>
                <c:pt idx="53">
                  <c:v>1.2563735377176299</c:v>
                </c:pt>
                <c:pt idx="54">
                  <c:v>1.1365678493392009</c:v>
                </c:pt>
                <c:pt idx="55">
                  <c:v>1.0184859088261609</c:v>
                </c:pt>
                <c:pt idx="56">
                  <c:v>0.90211723637293151</c:v>
                </c:pt>
                <c:pt idx="57">
                  <c:v>0.78745138646901902</c:v>
                </c:pt>
                <c:pt idx="58">
                  <c:v>0.67447794784947845</c:v>
                </c:pt>
                <c:pt idx="59">
                  <c:v>0.56318654344523755</c:v>
                </c:pt>
                <c:pt idx="60">
                  <c:v>0.45356683033346923</c:v>
                </c:pt>
                <c:pt idx="61">
                  <c:v>0.34560849968796437</c:v>
                </c:pt>
                <c:pt idx="62">
                  <c:v>0.23930127672949011</c:v>
                </c:pt>
                <c:pt idx="63">
                  <c:v>0.134634920676166</c:v>
                </c:pt>
                <c:pt idx="64">
                  <c:v>3.15992246938296E-2</c:v>
                </c:pt>
                <c:pt idx="65">
                  <c:v>-6.9815984153606805E-2</c:v>
                </c:pt>
                <c:pt idx="66">
                  <c:v>-0.16962084495377586</c:v>
                </c:pt>
                <c:pt idx="67">
                  <c:v>-0.26782546299549237</c:v>
                </c:pt>
                <c:pt idx="68">
                  <c:v>-0.36443990981839208</c:v>
                </c:pt>
                <c:pt idx="69">
                  <c:v>-0.45947422326255544</c:v>
                </c:pt>
                <c:pt idx="70">
                  <c:v>-0.55293840751814471</c:v>
                </c:pt>
                <c:pt idx="71">
                  <c:v>-0.64484243317504175</c:v>
                </c:pt>
                <c:pt idx="72">
                  <c:v>-0.73519623727246841</c:v>
                </c:pt>
                <c:pt idx="73">
                  <c:v>-0.82400972334863642</c:v>
                </c:pt>
                <c:pt idx="74">
                  <c:v>-0.91129276149036242</c:v>
                </c:pt>
                <c:pt idx="75">
                  <c:v>-0.99705518838271756</c:v>
                </c:pt>
                <c:pt idx="76">
                  <c:v>-1.0813068073586498</c:v>
                </c:pt>
                <c:pt idx="77">
                  <c:v>-1.1640573884486209</c:v>
                </c:pt>
                <c:pt idx="78">
                  <c:v>-1.2453166684302199</c:v>
                </c:pt>
                <c:pt idx="79">
                  <c:v>-1.325094350877859</c:v>
                </c:pt>
                <c:pt idx="80">
                  <c:v>-1.4034001062123098</c:v>
                </c:pt>
                <c:pt idx="81">
                  <c:v>-1.4802435717504201</c:v>
                </c:pt>
                <c:pt idx="82">
                  <c:v>-1.5556343517547098</c:v>
                </c:pt>
                <c:pt idx="83">
                  <c:v>-1.6295820174829898</c:v>
                </c:pt>
                <c:pt idx="84">
                  <c:v>-1.7020961072380498</c:v>
                </c:pt>
                <c:pt idx="85">
                  <c:v>-1.7731861264172208</c:v>
                </c:pt>
                <c:pt idx="86">
                  <c:v>-1.8428615475620698</c:v>
                </c:pt>
                <c:pt idx="87">
                  <c:v>-1.9111318104079791</c:v>
                </c:pt>
                <c:pt idx="88">
                  <c:v>-1.9780063219338317</c:v>
                </c:pt>
                <c:pt idx="89">
                  <c:v>-2.0434944564116018</c:v>
                </c:pt>
                <c:pt idx="90">
                  <c:v>-2.1076055554560011</c:v>
                </c:pt>
                <c:pt idx="91">
                  <c:v>-2.1703489280741382</c:v>
                </c:pt>
                <c:pt idx="92">
                  <c:v>-2.2317338507151012</c:v>
                </c:pt>
                <c:pt idx="93">
                  <c:v>-2.2917695673196299</c:v>
                </c:pt>
                <c:pt idx="94">
                  <c:v>-2.3504652893697369</c:v>
                </c:pt>
                <c:pt idx="95">
                  <c:v>-2.4078301959383399</c:v>
                </c:pt>
                <c:pt idx="96">
                  <c:v>-2.4638734337388963</c:v>
                </c:pt>
                <c:pt idx="97">
                  <c:v>-2.5186041171750198</c:v>
                </c:pt>
                <c:pt idx="98">
                  <c:v>-2.5720313283901599</c:v>
                </c:pt>
                <c:pt idx="99">
                  <c:v>-2.6241641173171812</c:v>
                </c:pt>
                <c:pt idx="100">
                  <c:v>-2.6750115017279921</c:v>
                </c:pt>
                <c:pt idx="101">
                  <c:v>-2.7245824672832701</c:v>
                </c:pt>
                <c:pt idx="102">
                  <c:v>-2.7728859675819701</c:v>
                </c:pt>
                <c:pt idx="103">
                  <c:v>-2.8199309242110382</c:v>
                </c:pt>
                <c:pt idx="104">
                  <c:v>-2.8657262267950201</c:v>
                </c:pt>
                <c:pt idx="105">
                  <c:v>-2.9102807330457079</c:v>
                </c:pt>
                <c:pt idx="106">
                  <c:v>-2.9536032688117402</c:v>
                </c:pt>
                <c:pt idx="107">
                  <c:v>-2.9957026281282668</c:v>
                </c:pt>
                <c:pt idx="108">
                  <c:v>-3.0365875732665799</c:v>
                </c:pt>
                <c:pt idx="109">
                  <c:v>-3.0762668347837061</c:v>
                </c:pt>
                <c:pt idx="110">
                  <c:v>-3.1147491115721198</c:v>
                </c:pt>
                <c:pt idx="111">
                  <c:v>-3.1520430709092779</c:v>
                </c:pt>
                <c:pt idx="112">
                  <c:v>-3.1881573485073558</c:v>
                </c:pt>
                <c:pt idx="113">
                  <c:v>-3.2231005485627646</c:v>
                </c:pt>
                <c:pt idx="114">
                  <c:v>-3.2568812438058798</c:v>
                </c:pt>
                <c:pt idx="115">
                  <c:v>-3.2895079755506718</c:v>
                </c:pt>
                <c:pt idx="116">
                  <c:v>-3.3209892537442398</c:v>
                </c:pt>
                <c:pt idx="117">
                  <c:v>-3.3513335570165812</c:v>
                </c:pt>
                <c:pt idx="118">
                  <c:v>-3.3805493327301082</c:v>
                </c:pt>
                <c:pt idx="119">
                  <c:v>-3.4086449970293398</c:v>
                </c:pt>
                <c:pt idx="120">
                  <c:v>-3.4356289348905262</c:v>
                </c:pt>
                <c:pt idx="121">
                  <c:v>-3.4615095001713119</c:v>
                </c:pt>
                <c:pt idx="122">
                  <c:v>-3.4862950156602581</c:v>
                </c:pt>
                <c:pt idx="123">
                  <c:v>-3.5099937731266402</c:v>
                </c:pt>
                <c:pt idx="124">
                  <c:v>-3.5326140333699279</c:v>
                </c:pt>
                <c:pt idx="125">
                  <c:v>-3.5541640262695302</c:v>
                </c:pt>
                <c:pt idx="126">
                  <c:v>-3.5746519508343502</c:v>
                </c:pt>
                <c:pt idx="127">
                  <c:v>-3.5940859752524701</c:v>
                </c:pt>
                <c:pt idx="128">
                  <c:v>-3.6124742369407481</c:v>
                </c:pt>
                <c:pt idx="129">
                  <c:v>-3.6298248425944819</c:v>
                </c:pt>
                <c:pt idx="130">
                  <c:v>-3.6461458682370202</c:v>
                </c:pt>
                <c:pt idx="131">
                  <c:v>-3.6614453592694081</c:v>
                </c:pt>
                <c:pt idx="132">
                  <c:v>-3.6757313305200001</c:v>
                </c:pt>
                <c:pt idx="133">
                  <c:v>-3.689011766294132</c:v>
                </c:pt>
                <c:pt idx="134">
                  <c:v>-3.7012946204236998</c:v>
                </c:pt>
                <c:pt idx="135">
                  <c:v>-3.7125878163168502</c:v>
                </c:pt>
                <c:pt idx="136">
                  <c:v>-3.7228992470075619</c:v>
                </c:pt>
                <c:pt idx="137">
                  <c:v>-3.7322367752053118</c:v>
                </c:pt>
                <c:pt idx="138">
                  <c:v>-3.7406082333447084</c:v>
                </c:pt>
                <c:pt idx="139">
                  <c:v>-3.7480214236351101</c:v>
                </c:pt>
                <c:pt idx="140">
                  <c:v>-3.75448411811024</c:v>
                </c:pt>
                <c:pt idx="141">
                  <c:v>-3.7600040586778629</c:v>
                </c:pt>
                <c:pt idx="142">
                  <c:v>-3.7645889571694018</c:v>
                </c:pt>
                <c:pt idx="143">
                  <c:v>-3.7682464953895387</c:v>
                </c:pt>
                <c:pt idx="144">
                  <c:v>-3.7709843251659318</c:v>
                </c:pt>
                <c:pt idx="145">
                  <c:v>-3.7728100683986998</c:v>
                </c:pt>
                <c:pt idx="146">
                  <c:v>-3.7737313171102418</c:v>
                </c:pt>
                <c:pt idx="147">
                  <c:v>-3.7737556334947073</c:v>
                </c:pt>
                <c:pt idx="148">
                  <c:v>-3.7728905499677401</c:v>
                </c:pt>
                <c:pt idx="149">
                  <c:v>-3.77114356921602</c:v>
                </c:pt>
                <c:pt idx="150">
                  <c:v>-3.7685221642470017</c:v>
                </c:pt>
                <c:pt idx="151">
                  <c:v>-3.765033778438434</c:v>
                </c:pt>
                <c:pt idx="152">
                  <c:v>-3.7606858255880882</c:v>
                </c:pt>
                <c:pt idx="153">
                  <c:v>-3.7554856899633382</c:v>
                </c:pt>
                <c:pt idx="154">
                  <c:v>-3.7494407263507998</c:v>
                </c:pt>
                <c:pt idx="155">
                  <c:v>-3.7425582601059801</c:v>
                </c:pt>
                <c:pt idx="156">
                  <c:v>-3.7348455872028787</c:v>
                </c:pt>
                <c:pt idx="157">
                  <c:v>-3.7263099742836681</c:v>
                </c:pt>
                <c:pt idx="158">
                  <c:v>-3.7169586587083101</c:v>
                </c:pt>
                <c:pt idx="159">
                  <c:v>-3.7067988486041319</c:v>
                </c:pt>
                <c:pt idx="160">
                  <c:v>-3.6958377229155519</c:v>
                </c:pt>
                <c:pt idx="161">
                  <c:v>-3.6840824314536387</c:v>
                </c:pt>
                <c:pt idx="162">
                  <c:v>-3.6715400949457981</c:v>
                </c:pt>
                <c:pt idx="163">
                  <c:v>-3.6582178050853718</c:v>
                </c:pt>
                <c:pt idx="164">
                  <c:v>-3.6441226245812599</c:v>
                </c:pt>
                <c:pt idx="165">
                  <c:v>-3.629261587207592</c:v>
                </c:pt>
                <c:pt idx="166">
                  <c:v>-3.6136416978533399</c:v>
                </c:pt>
                <c:pt idx="167">
                  <c:v>-3.5972699325719502</c:v>
                </c:pt>
                <c:pt idx="168">
                  <c:v>-3.5801532386309818</c:v>
                </c:pt>
                <c:pt idx="169">
                  <c:v>-3.5622985345617182</c:v>
                </c:pt>
                <c:pt idx="170">
                  <c:v>-3.5437127102088501</c:v>
                </c:pt>
                <c:pt idx="171">
                  <c:v>-3.5244026267800397</c:v>
                </c:pt>
                <c:pt idx="172">
                  <c:v>-3.5043751168956199</c:v>
                </c:pt>
                <c:pt idx="173">
                  <c:v>-3.483636984638188</c:v>
                </c:pt>
                <c:pt idx="174">
                  <c:v>-3.4621950056022501</c:v>
                </c:pt>
                <c:pt idx="175">
                  <c:v>-3.4400559269438369</c:v>
                </c:pt>
                <c:pt idx="176">
                  <c:v>-3.4172264674301798</c:v>
                </c:pt>
                <c:pt idx="177">
                  <c:v>-3.3937133174892797</c:v>
                </c:pt>
                <c:pt idx="178">
                  <c:v>-3.3695231392596181</c:v>
                </c:pt>
                <c:pt idx="179">
                  <c:v>-3.3446625666397187</c:v>
                </c:pt>
                <c:pt idx="180">
                  <c:v>-3.31913820533781</c:v>
                </c:pt>
                <c:pt idx="181">
                  <c:v>-3.2929566329214799</c:v>
                </c:pt>
                <c:pt idx="182">
                  <c:v>-3.2661243988672619</c:v>
                </c:pt>
                <c:pt idx="183">
                  <c:v>-3.2386480246103084</c:v>
                </c:pt>
                <c:pt idx="184">
                  <c:v>-3.2105340035940118</c:v>
                </c:pt>
                <c:pt idx="185">
                  <c:v>-3.1817888013196098</c:v>
                </c:pt>
                <c:pt idx="186">
                  <c:v>-3.1524188553958679</c:v>
                </c:pt>
                <c:pt idx="187">
                  <c:v>-3.1224305755886799</c:v>
                </c:pt>
                <c:pt idx="188">
                  <c:v>-3.0918303438706998</c:v>
                </c:pt>
                <c:pt idx="189">
                  <c:v>-3.0606245144709812</c:v>
                </c:pt>
                <c:pt idx="190">
                  <c:v>-3.0288194139246278</c:v>
                </c:pt>
                <c:pt idx="191">
                  <c:v>-2.9964213411223919</c:v>
                </c:pt>
                <c:pt idx="192">
                  <c:v>-2.963436567360354</c:v>
                </c:pt>
                <c:pt idx="193">
                  <c:v>-2.9298713363894797</c:v>
                </c:pt>
                <c:pt idx="194">
                  <c:v>-2.8957318644653411</c:v>
                </c:pt>
                <c:pt idx="195">
                  <c:v>-2.8610243403976918</c:v>
                </c:pt>
                <c:pt idx="196">
                  <c:v>-2.8257549256001284</c:v>
                </c:pt>
                <c:pt idx="197">
                  <c:v>-2.7899297541396919</c:v>
                </c:pt>
                <c:pt idx="198">
                  <c:v>-2.7535549327865518</c:v>
                </c:pt>
                <c:pt idx="199">
                  <c:v>-2.7166365410635702</c:v>
                </c:pt>
                <c:pt idx="200">
                  <c:v>-2.679180631296</c:v>
                </c:pt>
                <c:pt idx="201">
                  <c:v>-2.641193228661082</c:v>
                </c:pt>
                <c:pt idx="202">
                  <c:v>-2.6026803312376798</c:v>
                </c:pt>
                <c:pt idx="203">
                  <c:v>-2.5636479100559302</c:v>
                </c:pt>
                <c:pt idx="204">
                  <c:v>-2.5241019091468599</c:v>
                </c:pt>
                <c:pt idx="205">
                  <c:v>-2.4840482455920201</c:v>
                </c:pt>
                <c:pt idx="206">
                  <c:v>-2.4434928095731281</c:v>
                </c:pt>
                <c:pt idx="207">
                  <c:v>-2.4024414644216878</c:v>
                </c:pt>
                <c:pt idx="208">
                  <c:v>-2.36090004666866</c:v>
                </c:pt>
                <c:pt idx="209">
                  <c:v>-2.3188743660939997</c:v>
                </c:pt>
                <c:pt idx="210">
                  <c:v>-2.2763702057764212</c:v>
                </c:pt>
                <c:pt idx="211">
                  <c:v>-2.2333933221429429</c:v>
                </c:pt>
                <c:pt idx="212">
                  <c:v>-2.18994944501851</c:v>
                </c:pt>
                <c:pt idx="213">
                  <c:v>-2.1460442776757001</c:v>
                </c:pt>
                <c:pt idx="214">
                  <c:v>-2.1016834968843101</c:v>
                </c:pt>
                <c:pt idx="215">
                  <c:v>-2.05687275296098</c:v>
                </c:pt>
                <c:pt idx="216">
                  <c:v>-2.0116176698188268</c:v>
                </c:pt>
                <c:pt idx="217">
                  <c:v>-1.965923845017139</c:v>
                </c:pt>
                <c:pt idx="218">
                  <c:v>-1.9197968498109199</c:v>
                </c:pt>
                <c:pt idx="219">
                  <c:v>-1.8732422292005508</c:v>
                </c:pt>
                <c:pt idx="220">
                  <c:v>-1.8262655019814809</c:v>
                </c:pt>
                <c:pt idx="221">
                  <c:v>-1.778872160793781</c:v>
                </c:pt>
                <c:pt idx="222">
                  <c:v>-1.7310676721718199</c:v>
                </c:pt>
                <c:pt idx="223">
                  <c:v>-1.6828574765938817</c:v>
                </c:pt>
                <c:pt idx="224">
                  <c:v>-1.6342469885318209</c:v>
                </c:pt>
                <c:pt idx="225">
                  <c:v>-1.5852415965006599</c:v>
                </c:pt>
                <c:pt idx="226">
                  <c:v>-1.5358466631082299</c:v>
                </c:pt>
                <c:pt idx="227">
                  <c:v>-1.4860675251048501</c:v>
                </c:pt>
                <c:pt idx="228">
                  <c:v>-1.4359094934329082</c:v>
                </c:pt>
                <c:pt idx="229">
                  <c:v>-1.3853778532765009</c:v>
                </c:pt>
                <c:pt idx="230">
                  <c:v>-1.3344778641110817</c:v>
                </c:pt>
                <c:pt idx="231">
                  <c:v>-1.2832147597530998</c:v>
                </c:pt>
                <c:pt idx="232">
                  <c:v>-1.2315937484095985</c:v>
                </c:pt>
                <c:pt idx="233">
                  <c:v>-1.1796200127278891</c:v>
                </c:pt>
                <c:pt idx="234">
                  <c:v>-1.1272987098451599</c:v>
                </c:pt>
                <c:pt idx="235">
                  <c:v>-1.07463497143812</c:v>
                </c:pt>
                <c:pt idx="236">
                  <c:v>-1.0216339037726199</c:v>
                </c:pt>
                <c:pt idx="237">
                  <c:v>-0.96830058775330397</c:v>
                </c:pt>
                <c:pt idx="238">
                  <c:v>-0.91464007897321242</c:v>
                </c:pt>
                <c:pt idx="239">
                  <c:v>-0.86065740776344446</c:v>
                </c:pt>
                <c:pt idx="240">
                  <c:v>-0.80635757924278251</c:v>
                </c:pt>
                <c:pt idx="241">
                  <c:v>-0.75174557336732373</c:v>
                </c:pt>
                <c:pt idx="242">
                  <c:v>-0.69682634498010099</c:v>
                </c:pt>
                <c:pt idx="243">
                  <c:v>-0.64160482386072171</c:v>
                </c:pt>
                <c:pt idx="244">
                  <c:v>-0.58608591477503458</c:v>
                </c:pt>
                <c:pt idx="245">
                  <c:v>-0.53027449752469946</c:v>
                </c:pt>
                <c:pt idx="246">
                  <c:v>-0.47417542699687898</c:v>
                </c:pt>
                <c:pt idx="247">
                  <c:v>-0.41779353321384022</c:v>
                </c:pt>
                <c:pt idx="248">
                  <c:v>-0.36113362138259197</c:v>
                </c:pt>
                <c:pt idx="249">
                  <c:v>-0.30420047194452038</c:v>
                </c:pt>
                <c:pt idx="250">
                  <c:v>-0.24699884062500219</c:v>
                </c:pt>
                <c:pt idx="251">
                  <c:v>-0.18953345848309919</c:v>
                </c:pt>
                <c:pt idx="252">
                  <c:v>-0.13180903196111499</c:v>
                </c:pt>
                <c:pt idx="253">
                  <c:v>-7.3830242934270901E-2</c:v>
                </c:pt>
                <c:pt idx="254">
                  <c:v>-1.5601748760339203E-2</c:v>
                </c:pt>
                <c:pt idx="255">
                  <c:v>4.2871817670748699E-2</c:v>
                </c:pt>
                <c:pt idx="256">
                  <c:v>0.10158584788724299</c:v>
                </c:pt>
                <c:pt idx="257">
                  <c:v>0.160535757785956</c:v>
                </c:pt>
                <c:pt idx="258">
                  <c:v>0.21971698758263733</c:v>
                </c:pt>
                <c:pt idx="259">
                  <c:v>0.27912500176230598</c:v>
                </c:pt>
                <c:pt idx="260">
                  <c:v>0.33875528902965457</c:v>
                </c:pt>
                <c:pt idx="261">
                  <c:v>0.39860336225942944</c:v>
                </c:pt>
                <c:pt idx="262">
                  <c:v>0.45866475844671678</c:v>
                </c:pt>
                <c:pt idx="263">
                  <c:v>0.51893503865741741</c:v>
                </c:pt>
                <c:pt idx="264">
                  <c:v>0.57940978797853404</c:v>
                </c:pt>
                <c:pt idx="265">
                  <c:v>0.6400846154685722</c:v>
                </c:pt>
                <c:pt idx="266">
                  <c:v>0.70095515410789444</c:v>
                </c:pt>
                <c:pt idx="267">
                  <c:v>0.76201706074909803</c:v>
                </c:pt>
                <c:pt idx="268">
                  <c:v>0.82326601606738203</c:v>
                </c:pt>
                <c:pt idx="269">
                  <c:v>0.884697724510905</c:v>
                </c:pt>
                <c:pt idx="270">
                  <c:v>0.94630791425116201</c:v>
                </c:pt>
                <c:pt idx="271">
                  <c:v>1.0080923371333299</c:v>
                </c:pt>
                <c:pt idx="272">
                  <c:v>1.0700467686266901</c:v>
                </c:pt>
                <c:pt idx="273">
                  <c:v>1.13216700777489</c:v>
                </c:pt>
                <c:pt idx="274">
                  <c:v>1.1944488771464601</c:v>
                </c:pt>
                <c:pt idx="275">
                  <c:v>1.25688822278501</c:v>
                </c:pt>
                <c:pt idx="276">
                  <c:v>1.3194809141597901</c:v>
                </c:pt>
                <c:pt idx="277">
                  <c:v>1.3822228441158209</c:v>
                </c:pt>
                <c:pt idx="278">
                  <c:v>1.4451099288245</c:v>
                </c:pt>
                <c:pt idx="279">
                  <c:v>1.5081381077338201</c:v>
                </c:pt>
                <c:pt idx="280">
                  <c:v>1.57130334351875</c:v>
                </c:pt>
                <c:pt idx="281">
                  <c:v>1.6346016220316699</c:v>
                </c:pt>
                <c:pt idx="282">
                  <c:v>1.6980289522526899</c:v>
                </c:pt>
                <c:pt idx="283">
                  <c:v>1.7615813662399991</c:v>
                </c:pt>
                <c:pt idx="284">
                  <c:v>1.82525491908028</c:v>
                </c:pt>
                <c:pt idx="285">
                  <c:v>1.8890456888390199</c:v>
                </c:pt>
                <c:pt idx="286">
                  <c:v>1.95294977651097</c:v>
                </c:pt>
                <c:pt idx="287">
                  <c:v>2.01696330597039</c:v>
                </c:pt>
                <c:pt idx="288">
                  <c:v>2.0810824239215284</c:v>
                </c:pt>
                <c:pt idx="289">
                  <c:v>2.1453032998489001</c:v>
                </c:pt>
                <c:pt idx="290">
                  <c:v>2.20962212596769</c:v>
                </c:pt>
                <c:pt idx="291">
                  <c:v>2.2740351171741882</c:v>
                </c:pt>
                <c:pt idx="292">
                  <c:v>2.3385385109960199</c:v>
                </c:pt>
                <c:pt idx="293">
                  <c:v>2.4031285675426135</c:v>
                </c:pt>
                <c:pt idx="294">
                  <c:v>2.4678015694555318</c:v>
                </c:pt>
                <c:pt idx="295">
                  <c:v>2.5325538218588663</c:v>
                </c:pt>
                <c:pt idx="296">
                  <c:v>2.5973816523095419</c:v>
                </c:pt>
                <c:pt idx="297">
                  <c:v>2.6622814107477701</c:v>
                </c:pt>
                <c:pt idx="298">
                  <c:v>2.7272494694473499</c:v>
                </c:pt>
                <c:pt idx="299">
                  <c:v>2.7922822229660502</c:v>
                </c:pt>
                <c:pt idx="300">
                  <c:v>2.8573760880959918</c:v>
                </c:pt>
                <c:pt idx="301">
                  <c:v>2.9225275038140102</c:v>
                </c:pt>
                <c:pt idx="302">
                  <c:v>2.9877329312320318</c:v>
                </c:pt>
                <c:pt idx="303">
                  <c:v>3.0529888535473702</c:v>
                </c:pt>
                <c:pt idx="304">
                  <c:v>3.1182917759932298</c:v>
                </c:pt>
                <c:pt idx="305">
                  <c:v>3.1836382257889402</c:v>
                </c:pt>
                <c:pt idx="306">
                  <c:v>3.2490247520903948</c:v>
                </c:pt>
                <c:pt idx="307">
                  <c:v>3.3144479259403878</c:v>
                </c:pt>
                <c:pt idx="308">
                  <c:v>3.3799043402190199</c:v>
                </c:pt>
                <c:pt idx="309">
                  <c:v>3.4453906095940101</c:v>
                </c:pt>
                <c:pt idx="310">
                  <c:v>3.5109033704710999</c:v>
                </c:pt>
                <c:pt idx="311">
                  <c:v>3.5764392809444199</c:v>
                </c:pt>
                <c:pt idx="312">
                  <c:v>3.6419950207468501</c:v>
                </c:pt>
                <c:pt idx="313">
                  <c:v>3.707567291200383</c:v>
                </c:pt>
                <c:pt idx="314">
                  <c:v>3.7731528151664699</c:v>
                </c:pt>
                <c:pt idx="315">
                  <c:v>3.8387483369964581</c:v>
                </c:pt>
                <c:pt idx="316">
                  <c:v>3.90435062248187</c:v>
                </c:pt>
                <c:pt idx="317">
                  <c:v>3.9699564588048282</c:v>
                </c:pt>
                <c:pt idx="318">
                  <c:v>4.0355626544884204</c:v>
                </c:pt>
                <c:pt idx="319">
                  <c:v>4.1011660393469969</c:v>
                </c:pt>
                <c:pt idx="320">
                  <c:v>4.1667634644366824</c:v>
                </c:pt>
                <c:pt idx="321">
                  <c:v>4.2323518020055699</c:v>
                </c:pt>
                <c:pt idx="322">
                  <c:v>4.2979279454442398</c:v>
                </c:pt>
                <c:pt idx="323">
                  <c:v>4.3634888092359736</c:v>
                </c:pt>
                <c:pt idx="324">
                  <c:v>4.4290313289073096</c:v>
                </c:pt>
                <c:pt idx="325">
                  <c:v>4.4945524609782064</c:v>
                </c:pt>
                <c:pt idx="326">
                  <c:v>4.5600491829125938</c:v>
                </c:pt>
                <c:pt idx="327">
                  <c:v>4.6255184930685864</c:v>
                </c:pt>
                <c:pt idx="328">
                  <c:v>4.690957410648986</c:v>
                </c:pt>
                <c:pt idx="329">
                  <c:v>4.7563629756515242</c:v>
                </c:pt>
                <c:pt idx="330">
                  <c:v>4.8217322488193064</c:v>
                </c:pt>
                <c:pt idx="331">
                  <c:v>4.8870623115912002</c:v>
                </c:pt>
                <c:pt idx="332">
                  <c:v>4.9523502660521164</c:v>
                </c:pt>
                <c:pt idx="333">
                  <c:v>5.01759323488342</c:v>
                </c:pt>
                <c:pt idx="334">
                  <c:v>5.0827883613133302</c:v>
                </c:pt>
                <c:pt idx="335">
                  <c:v>5.1479328090672336</c:v>
                </c:pt>
                <c:pt idx="336">
                  <c:v>5.2130237623180999</c:v>
                </c:pt>
                <c:pt idx="337">
                  <c:v>5.2780584256368037</c:v>
                </c:pt>
                <c:pt idx="338">
                  <c:v>5.3430340239424865</c:v>
                </c:pt>
                <c:pt idx="339">
                  <c:v>5.4079478024530099</c:v>
                </c:pt>
                <c:pt idx="340">
                  <c:v>5.4727970266352202</c:v>
                </c:pt>
                <c:pt idx="341">
                  <c:v>5.5375789821553703</c:v>
                </c:pt>
                <c:pt idx="342">
                  <c:v>5.6022909748294696</c:v>
                </c:pt>
                <c:pt idx="343">
                  <c:v>5.6669303305736385</c:v>
                </c:pt>
                <c:pt idx="344">
                  <c:v>5.7314943953545372</c:v>
                </c:pt>
                <c:pt idx="345">
                  <c:v>5.7959805351396163</c:v>
                </c:pt>
                <c:pt idx="346">
                  <c:v>5.8603861358476399</c:v>
                </c:pt>
                <c:pt idx="347">
                  <c:v>5.9247086032989085</c:v>
                </c:pt>
                <c:pt idx="348">
                  <c:v>5.9889453631656897</c:v>
                </c:pt>
                <c:pt idx="349">
                  <c:v>6.0530938609226324</c:v>
                </c:pt>
                <c:pt idx="350">
                  <c:v>6.1171515617969803</c:v>
                </c:pt>
                <c:pt idx="351">
                  <c:v>6.1811159507191569</c:v>
                </c:pt>
                <c:pt idx="352">
                  <c:v>6.2449845322729436</c:v>
                </c:pt>
                <c:pt idx="353">
                  <c:v>6.3087548306459427</c:v>
                </c:pt>
                <c:pt idx="354">
                  <c:v>6.37242438957992</c:v>
                </c:pt>
                <c:pt idx="355">
                  <c:v>6.4359907723211638</c:v>
                </c:pt>
                <c:pt idx="356">
                  <c:v>6.4994515615708703</c:v>
                </c:pt>
                <c:pt idx="357">
                  <c:v>6.5628043594354812</c:v>
                </c:pt>
                <c:pt idx="358">
                  <c:v>6.6260467873771702</c:v>
                </c:pt>
                <c:pt idx="359">
                  <c:v>6.68917648616394</c:v>
                </c:pt>
                <c:pt idx="360">
                  <c:v>6.7521911158202998</c:v>
                </c:pt>
                <c:pt idx="361">
                  <c:v>6.8150883555774362</c:v>
                </c:pt>
                <c:pt idx="362">
                  <c:v>6.8778659038236913</c:v>
                </c:pt>
                <c:pt idx="363">
                  <c:v>6.9405214780547801</c:v>
                </c:pt>
                <c:pt idx="364">
                  <c:v>7.0030528148242999</c:v>
                </c:pt>
                <c:pt idx="365">
                  <c:v>7.0654576696940961</c:v>
                </c:pt>
                <c:pt idx="366">
                  <c:v>7.1277338171845264</c:v>
                </c:pt>
                <c:pt idx="367">
                  <c:v>7.18987905072491</c:v>
                </c:pt>
                <c:pt idx="368">
                  <c:v>7.2518911826038872</c:v>
                </c:pt>
                <c:pt idx="369">
                  <c:v>7.3137680439196924</c:v>
                </c:pt>
                <c:pt idx="370">
                  <c:v>7.3755074845306838</c:v>
                </c:pt>
                <c:pt idx="371">
                  <c:v>7.4371073730056203</c:v>
                </c:pt>
                <c:pt idx="372">
                  <c:v>7.4985655965739495</c:v>
                </c:pt>
                <c:pt idx="373">
                  <c:v>7.5598800610763766</c:v>
                </c:pt>
                <c:pt idx="374">
                  <c:v>7.6210486909150204</c:v>
                </c:pt>
                <c:pt idx="375">
                  <c:v>7.6820694290039002</c:v>
                </c:pt>
                <c:pt idx="376">
                  <c:v>7.7429402367192859</c:v>
                </c:pt>
                <c:pt idx="377">
                  <c:v>7.8036590938500661</c:v>
                </c:pt>
                <c:pt idx="378">
                  <c:v>7.8642239985480602</c:v>
                </c:pt>
                <c:pt idx="379">
                  <c:v>7.9246329672784759</c:v>
                </c:pt>
                <c:pt idx="380">
                  <c:v>7.9848840347701975</c:v>
                </c:pt>
                <c:pt idx="381">
                  <c:v>8.0449752539662196</c:v>
                </c:pt>
                <c:pt idx="382">
                  <c:v>8.1049046959739517</c:v>
                </c:pt>
                <c:pt idx="383">
                  <c:v>8.1646704500156186</c:v>
                </c:pt>
                <c:pt idx="384">
                  <c:v>8.2242706233786116</c:v>
                </c:pt>
                <c:pt idx="385">
                  <c:v>8.2837033413659</c:v>
                </c:pt>
                <c:pt idx="386">
                  <c:v>8.3429667472463507</c:v>
                </c:pt>
                <c:pt idx="387">
                  <c:v>8.4020590022050872</c:v>
                </c:pt>
                <c:pt idx="388">
                  <c:v>8.460978285293848</c:v>
                </c:pt>
                <c:pt idx="389">
                  <c:v>8.519722793381499</c:v>
                </c:pt>
                <c:pt idx="390">
                  <c:v>8.5782907411041673</c:v>
                </c:pt>
                <c:pt idx="391">
                  <c:v>8.6366803608158325</c:v>
                </c:pt>
                <c:pt idx="392">
                  <c:v>8.6948899025384723</c:v>
                </c:pt>
                <c:pt idx="393">
                  <c:v>8.7529176339126398</c:v>
                </c:pt>
                <c:pt idx="394">
                  <c:v>8.8107618401476504</c:v>
                </c:pt>
                <c:pt idx="395">
                  <c:v>8.8684208239721602</c:v>
                </c:pt>
                <c:pt idx="396">
                  <c:v>8.9258929055842682</c:v>
                </c:pt>
                <c:pt idx="397">
                  <c:v>8.9831764226020905</c:v>
                </c:pt>
                <c:pt idx="398">
                  <c:v>9.0402697300140638</c:v>
                </c:pt>
                <c:pt idx="399">
                  <c:v>9.0971712001292993</c:v>
                </c:pt>
                <c:pt idx="400">
                  <c:v>9.1538792225280048</c:v>
                </c:pt>
                <c:pt idx="401">
                  <c:v>9.210392204011649</c:v>
                </c:pt>
                <c:pt idx="402">
                  <c:v>9.2667085685536694</c:v>
                </c:pt>
                <c:pt idx="403">
                  <c:v>9.3228267572495973</c:v>
                </c:pt>
                <c:pt idx="404">
                  <c:v>9.3787452282673769</c:v>
                </c:pt>
                <c:pt idx="405">
                  <c:v>9.4344624567979896</c:v>
                </c:pt>
                <c:pt idx="406">
                  <c:v>9.4899769350055792</c:v>
                </c:pt>
                <c:pt idx="407">
                  <c:v>9.5452871719779804</c:v>
                </c:pt>
                <c:pt idx="408">
                  <c:v>9.600391693676908</c:v>
                </c:pt>
                <c:pt idx="409">
                  <c:v>9.6552890428885298</c:v>
                </c:pt>
                <c:pt idx="410">
                  <c:v>9.7099777791736734</c:v>
                </c:pt>
                <c:pt idx="411">
                  <c:v>9.7644564788182979</c:v>
                </c:pt>
                <c:pt idx="412">
                  <c:v>9.8187237347837684</c:v>
                </c:pt>
                <c:pt idx="413">
                  <c:v>9.8727781566573292</c:v>
                </c:pt>
                <c:pt idx="414">
                  <c:v>9.9266183706023803</c:v>
                </c:pt>
                <c:pt idx="415">
                  <c:v>9.9802430193088671</c:v>
                </c:pt>
                <c:pt idx="416">
                  <c:v>10.0336507619436</c:v>
                </c:pt>
                <c:pt idx="417">
                  <c:v>10.086840274101007</c:v>
                </c:pt>
                <c:pt idx="418">
                  <c:v>10.1398102477526</c:v>
                </c:pt>
                <c:pt idx="419">
                  <c:v>10.1925593911985</c:v>
                </c:pt>
                <c:pt idx="420">
                  <c:v>10.2450864290167</c:v>
                </c:pt>
                <c:pt idx="421">
                  <c:v>10.297390102014393</c:v>
                </c:pt>
                <c:pt idx="422">
                  <c:v>10.3494691671778</c:v>
                </c:pt>
                <c:pt idx="423">
                  <c:v>10.4013223976223</c:v>
                </c:pt>
                <c:pt idx="424">
                  <c:v>10.452948582543502</c:v>
                </c:pt>
                <c:pt idx="425">
                  <c:v>10.504346527167007</c:v>
                </c:pt>
                <c:pt idx="426">
                  <c:v>10.555515052699311</c:v>
                </c:pt>
                <c:pt idx="427">
                  <c:v>10.606452996277607</c:v>
                </c:pt>
                <c:pt idx="428">
                  <c:v>10.657159210920407</c:v>
                </c:pt>
                <c:pt idx="429">
                  <c:v>10.7076325654781</c:v>
                </c:pt>
                <c:pt idx="430">
                  <c:v>10.757871944582998</c:v>
                </c:pt>
                <c:pt idx="431">
                  <c:v>10.807876248599802</c:v>
                </c:pt>
                <c:pt idx="432">
                  <c:v>10.857644393576312</c:v>
                </c:pt>
                <c:pt idx="433">
                  <c:v>10.907175311193001</c:v>
                </c:pt>
                <c:pt idx="434">
                  <c:v>10.956467948714307</c:v>
                </c:pt>
                <c:pt idx="435">
                  <c:v>11.0055212689384</c:v>
                </c:pt>
                <c:pt idx="436">
                  <c:v>11.054334250147711</c:v>
                </c:pt>
                <c:pt idx="437">
                  <c:v>11.1029058860591</c:v>
                </c:pt>
                <c:pt idx="438">
                  <c:v>11.151235185774892</c:v>
                </c:pt>
                <c:pt idx="439">
                  <c:v>11.199321173732489</c:v>
                </c:pt>
                <c:pt idx="440">
                  <c:v>11.247162889654998</c:v>
                </c:pt>
                <c:pt idx="441">
                  <c:v>11.2947593885016</c:v>
                </c:pt>
                <c:pt idx="442">
                  <c:v>11.342109740418101</c:v>
                </c:pt>
                <c:pt idx="443">
                  <c:v>11.389213030687102</c:v>
                </c:pt>
                <c:pt idx="444">
                  <c:v>11.4360683596783</c:v>
                </c:pt>
                <c:pt idx="445">
                  <c:v>11.482674842799007</c:v>
                </c:pt>
                <c:pt idx="446">
                  <c:v>11.529031610444607</c:v>
                </c:pt>
                <c:pt idx="447">
                  <c:v>11.575137807948616</c:v>
                </c:pt>
                <c:pt idx="448">
                  <c:v>11.620992595533204</c:v>
                </c:pt>
                <c:pt idx="449">
                  <c:v>11.6665951482598</c:v>
                </c:pt>
                <c:pt idx="450">
                  <c:v>11.7119446559789</c:v>
                </c:pt>
                <c:pt idx="451">
                  <c:v>11.7570403232811</c:v>
                </c:pt>
                <c:pt idx="452">
                  <c:v>11.801881369447004</c:v>
                </c:pt>
                <c:pt idx="453">
                  <c:v>11.846467028397599</c:v>
                </c:pt>
                <c:pt idx="454">
                  <c:v>11.890796548644811</c:v>
                </c:pt>
                <c:pt idx="455">
                  <c:v>11.934869193241999</c:v>
                </c:pt>
                <c:pt idx="456">
                  <c:v>11.978684239733914</c:v>
                </c:pt>
                <c:pt idx="457">
                  <c:v>12.0222409801073</c:v>
                </c:pt>
                <c:pt idx="458">
                  <c:v>12.065538720741307</c:v>
                </c:pt>
                <c:pt idx="459">
                  <c:v>12.108576782357698</c:v>
                </c:pt>
                <c:pt idx="460">
                  <c:v>12.151354499971498</c:v>
                </c:pt>
                <c:pt idx="461">
                  <c:v>12.193871222841098</c:v>
                </c:pt>
                <c:pt idx="462">
                  <c:v>12.236126314418501</c:v>
                </c:pt>
                <c:pt idx="463">
                  <c:v>12.278119152299999</c:v>
                </c:pt>
                <c:pt idx="464">
                  <c:v>12.319849128176607</c:v>
                </c:pt>
                <c:pt idx="465">
                  <c:v>12.3613156477841</c:v>
                </c:pt>
                <c:pt idx="466">
                  <c:v>12.402518130853499</c:v>
                </c:pt>
                <c:pt idx="467">
                  <c:v>12.443456011061507</c:v>
                </c:pt>
                <c:pt idx="468">
                  <c:v>12.484128735980798</c:v>
                </c:pt>
                <c:pt idx="469">
                  <c:v>12.524535767030498</c:v>
                </c:pt>
                <c:pt idx="470">
                  <c:v>12.564676579426507</c:v>
                </c:pt>
                <c:pt idx="471">
                  <c:v>12.604550662131699</c:v>
                </c:pt>
                <c:pt idx="472">
                  <c:v>12.6441575178065</c:v>
                </c:pt>
                <c:pt idx="473">
                  <c:v>12.683496662759104</c:v>
                </c:pt>
                <c:pt idx="474">
                  <c:v>12.7225676268962</c:v>
                </c:pt>
                <c:pt idx="475">
                  <c:v>12.761369953672698</c:v>
                </c:pt>
                <c:pt idx="476">
                  <c:v>12.799903200042699</c:v>
                </c:pt>
                <c:pt idx="477">
                  <c:v>12.8381669364095</c:v>
                </c:pt>
                <c:pt idx="478">
                  <c:v>12.876160746576099</c:v>
                </c:pt>
                <c:pt idx="479">
                  <c:v>12.913884227695506</c:v>
                </c:pt>
                <c:pt idx="480">
                  <c:v>12.951336990221307</c:v>
                </c:pt>
                <c:pt idx="481">
                  <c:v>12.9885186578576</c:v>
                </c:pt>
                <c:pt idx="482">
                  <c:v>13.02542886751</c:v>
                </c:pt>
                <c:pt idx="483">
                  <c:v>13.062067269235307</c:v>
                </c:pt>
                <c:pt idx="484">
                  <c:v>13.0984335261924</c:v>
                </c:pt>
                <c:pt idx="485">
                  <c:v>13.1345273145922</c:v>
                </c:pt>
                <c:pt idx="486">
                  <c:v>13.170348323648501</c:v>
                </c:pt>
                <c:pt idx="487">
                  <c:v>13.205896255527916</c:v>
                </c:pt>
                <c:pt idx="488">
                  <c:v>13.241170825300491</c:v>
                </c:pt>
                <c:pt idx="489">
                  <c:v>13.276171760889893</c:v>
                </c:pt>
                <c:pt idx="490">
                  <c:v>13.310898803024006</c:v>
                </c:pt>
                <c:pt idx="491">
                  <c:v>13.345351705185099</c:v>
                </c:pt>
                <c:pt idx="492">
                  <c:v>13.379530233560221</c:v>
                </c:pt>
                <c:pt idx="493">
                  <c:v>13.413434166991706</c:v>
                </c:pt>
                <c:pt idx="494">
                  <c:v>13.447063296927302</c:v>
                </c:pt>
                <c:pt idx="495">
                  <c:v>13.480417427370902</c:v>
                </c:pt>
                <c:pt idx="496">
                  <c:v>13.513496374832506</c:v>
                </c:pt>
                <c:pt idx="497">
                  <c:v>13.546299968278699</c:v>
                </c:pt>
                <c:pt idx="498">
                  <c:v>13.578828049083301</c:v>
                </c:pt>
                <c:pt idx="499">
                  <c:v>13.611080470977399</c:v>
                </c:pt>
                <c:pt idx="500">
                  <c:v>13.643057099999902</c:v>
                </c:pt>
                <c:pt idx="501">
                  <c:v>13.674757814447807</c:v>
                </c:pt>
                <c:pt idx="502">
                  <c:v>13.706182504826502</c:v>
                </c:pt>
                <c:pt idx="503">
                  <c:v>13.737331073800492</c:v>
                </c:pt>
                <c:pt idx="504">
                  <c:v>13.7682034361432</c:v>
                </c:pt>
                <c:pt idx="505">
                  <c:v>13.798799518687806</c:v>
                </c:pt>
                <c:pt idx="506">
                  <c:v>13.829119260277604</c:v>
                </c:pt>
                <c:pt idx="507">
                  <c:v>13.859162611715806</c:v>
                </c:pt>
                <c:pt idx="508">
                  <c:v>13.888929535716599</c:v>
                </c:pt>
                <c:pt idx="509">
                  <c:v>13.9184200068553</c:v>
                </c:pt>
                <c:pt idx="510">
                  <c:v>13.947634011518407</c:v>
                </c:pt>
                <c:pt idx="511">
                  <c:v>13.976571547854499</c:v>
                </c:pt>
                <c:pt idx="512">
                  <c:v>14.005232625724007</c:v>
                </c:pt>
                <c:pt idx="513">
                  <c:v>14.033617266650101</c:v>
                </c:pt>
                <c:pt idx="514">
                  <c:v>14.0617255037688</c:v>
                </c:pt>
                <c:pt idx="515">
                  <c:v>14.0895573817794</c:v>
                </c:pt>
                <c:pt idx="516">
                  <c:v>14.117112956894699</c:v>
                </c:pt>
                <c:pt idx="517">
                  <c:v>14.144392296791798</c:v>
                </c:pt>
                <c:pt idx="518">
                  <c:v>14.171395480561698</c:v>
                </c:pt>
                <c:pt idx="519">
                  <c:v>14.1981225986606</c:v>
                </c:pt>
                <c:pt idx="520">
                  <c:v>14.224573752859492</c:v>
                </c:pt>
                <c:pt idx="521">
                  <c:v>14.250749056195104</c:v>
                </c:pt>
                <c:pt idx="522">
                  <c:v>14.2766486329195</c:v>
                </c:pt>
                <c:pt idx="523">
                  <c:v>14.302272618451607</c:v>
                </c:pt>
                <c:pt idx="524">
                  <c:v>14.3276211593263</c:v>
                </c:pt>
                <c:pt idx="525">
                  <c:v>14.352694413145919</c:v>
                </c:pt>
                <c:pt idx="526">
                  <c:v>14.377492548529716</c:v>
                </c:pt>
                <c:pt idx="527">
                  <c:v>14.4020157450647</c:v>
                </c:pt>
                <c:pt idx="528">
                  <c:v>14.426264193256101</c:v>
                </c:pt>
                <c:pt idx="529">
                  <c:v>14.450238094477307</c:v>
                </c:pt>
                <c:pt idx="530">
                  <c:v>14.473937660920702</c:v>
                </c:pt>
                <c:pt idx="531">
                  <c:v>14.4973631155476</c:v>
                </c:pt>
                <c:pt idx="532">
                  <c:v>14.520514692038899</c:v>
                </c:pt>
                <c:pt idx="533">
                  <c:v>14.5433926347454</c:v>
                </c:pt>
                <c:pt idx="534">
                  <c:v>14.565997198638104</c:v>
                </c:pt>
                <c:pt idx="535">
                  <c:v>14.588328649258589</c:v>
                </c:pt>
                <c:pt idx="536">
                  <c:v>14.610387262669599</c:v>
                </c:pt>
                <c:pt idx="537">
                  <c:v>14.632173325404898</c:v>
                </c:pt>
                <c:pt idx="538">
                  <c:v>14.653687134420107</c:v>
                </c:pt>
                <c:pt idx="539">
                  <c:v>14.674928997043001</c:v>
                </c:pt>
                <c:pt idx="540">
                  <c:v>14.695899230923708</c:v>
                </c:pt>
                <c:pt idx="541">
                  <c:v>14.716598163985099</c:v>
                </c:pt>
                <c:pt idx="542">
                  <c:v>14.737026134373492</c:v>
                </c:pt>
                <c:pt idx="543">
                  <c:v>14.7571834904083</c:v>
                </c:pt>
                <c:pt idx="544">
                  <c:v>14.777070590533398</c:v>
                </c:pt>
                <c:pt idx="545">
                  <c:v>14.796687803266407</c:v>
                </c:pt>
                <c:pt idx="546">
                  <c:v>14.816035507149811</c:v>
                </c:pt>
                <c:pt idx="547">
                  <c:v>14.835114090701207</c:v>
                </c:pt>
                <c:pt idx="548">
                  <c:v>14.853923952363402</c:v>
                </c:pt>
                <c:pt idx="549">
                  <c:v>14.872465500455107</c:v>
                </c:pt>
                <c:pt idx="550">
                  <c:v>14.890739153120911</c:v>
                </c:pt>
                <c:pt idx="551">
                  <c:v>14.908745338282207</c:v>
                </c:pt>
                <c:pt idx="552">
                  <c:v>14.926484493586807</c:v>
                </c:pt>
                <c:pt idx="553">
                  <c:v>14.943957066360101</c:v>
                </c:pt>
                <c:pt idx="554">
                  <c:v>14.961163513555</c:v>
                </c:pt>
                <c:pt idx="555">
                  <c:v>14.978104301702199</c:v>
                </c:pt>
                <c:pt idx="556">
                  <c:v>14.9947799068607</c:v>
                </c:pt>
                <c:pt idx="557">
                  <c:v>15.011190814568502</c:v>
                </c:pt>
                <c:pt idx="558">
                  <c:v>15.027337519792304</c:v>
                </c:pt>
                <c:pt idx="559">
                  <c:v>15.043220526878301</c:v>
                </c:pt>
                <c:pt idx="560">
                  <c:v>15.058840349502702</c:v>
                </c:pt>
                <c:pt idx="561">
                  <c:v>15.074197510621406</c:v>
                </c:pt>
                <c:pt idx="562">
                  <c:v>15.089292542421306</c:v>
                </c:pt>
                <c:pt idx="563">
                  <c:v>15.104125986269898</c:v>
                </c:pt>
                <c:pt idx="564">
                  <c:v>15.118698392665999</c:v>
                </c:pt>
                <c:pt idx="565">
                  <c:v>15.13301032119</c:v>
                </c:pt>
                <c:pt idx="566">
                  <c:v>15.147062340454298</c:v>
                </c:pt>
                <c:pt idx="567">
                  <c:v>15.160855028053801</c:v>
                </c:pt>
                <c:pt idx="568">
                  <c:v>15.174388970515798</c:v>
                </c:pt>
                <c:pt idx="569">
                  <c:v>15.187664763251098</c:v>
                </c:pt>
                <c:pt idx="570">
                  <c:v>15.200683010503402</c:v>
                </c:pt>
                <c:pt idx="571">
                  <c:v>15.213444325300907</c:v>
                </c:pt>
                <c:pt idx="572">
                  <c:v>15.225949329405307</c:v>
                </c:pt>
                <c:pt idx="573">
                  <c:v>15.238198653263398</c:v>
                </c:pt>
                <c:pt idx="574">
                  <c:v>15.2501929359565</c:v>
                </c:pt>
                <c:pt idx="575">
                  <c:v>15.2619328251516</c:v>
                </c:pt>
                <c:pt idx="576">
                  <c:v>15.273418977051</c:v>
                </c:pt>
                <c:pt idx="577">
                  <c:v>15.2846520563431</c:v>
                </c:pt>
                <c:pt idx="578">
                  <c:v>15.295632736152907</c:v>
                </c:pt>
                <c:pt idx="579">
                  <c:v>15.3063616979919</c:v>
                </c:pt>
                <c:pt idx="580">
                  <c:v>15.316839631708916</c:v>
                </c:pt>
                <c:pt idx="581">
                  <c:v>15.327067235440007</c:v>
                </c:pt>
                <c:pt idx="582">
                  <c:v>15.337045215559407</c:v>
                </c:pt>
                <c:pt idx="583">
                  <c:v>15.346774286629307</c:v>
                </c:pt>
                <c:pt idx="584">
                  <c:v>15.3562551713506</c:v>
                </c:pt>
                <c:pt idx="585">
                  <c:v>15.365488600513107</c:v>
                </c:pt>
                <c:pt idx="586">
                  <c:v>15.374475312946107</c:v>
                </c:pt>
                <c:pt idx="587">
                  <c:v>15.383216055468312</c:v>
                </c:pt>
                <c:pt idx="588">
                  <c:v>15.391711582838798</c:v>
                </c:pt>
                <c:pt idx="589">
                  <c:v>15.399962657706807</c:v>
                </c:pt>
                <c:pt idx="590">
                  <c:v>15.407970050562399</c:v>
                </c:pt>
                <c:pt idx="591">
                  <c:v>15.415734539687021</c:v>
                </c:pt>
                <c:pt idx="592">
                  <c:v>15.423256911103406</c:v>
                </c:pt>
                <c:pt idx="593">
                  <c:v>15.430537958526216</c:v>
                </c:pt>
                <c:pt idx="594">
                  <c:v>15.437578483312588</c:v>
                </c:pt>
                <c:pt idx="595">
                  <c:v>15.444379294411998</c:v>
                </c:pt>
                <c:pt idx="596">
                  <c:v>15.450941208317102</c:v>
                </c:pt>
                <c:pt idx="597">
                  <c:v>15.4572650490139</c:v>
                </c:pt>
                <c:pt idx="598">
                  <c:v>15.463351647932001</c:v>
                </c:pt>
                <c:pt idx="599">
                  <c:v>15.4692018438953</c:v>
                </c:pt>
                <c:pt idx="600">
                  <c:v>15.474816483071898</c:v>
                </c:pt>
                <c:pt idx="601">
                  <c:v>15.480196418925011</c:v>
                </c:pt>
                <c:pt idx="602">
                  <c:v>15.485342512162914</c:v>
                </c:pt>
                <c:pt idx="603">
                  <c:v>15.490255630689402</c:v>
                </c:pt>
                <c:pt idx="604">
                  <c:v>15.494936649554207</c:v>
                </c:pt>
                <c:pt idx="605">
                  <c:v>15.499386450903502</c:v>
                </c:pt>
                <c:pt idx="606">
                  <c:v>15.503605923929907</c:v>
                </c:pt>
                <c:pt idx="607">
                  <c:v>15.5075959648234</c:v>
                </c:pt>
                <c:pt idx="608">
                  <c:v>15.511357476721001</c:v>
                </c:pt>
                <c:pt idx="609">
                  <c:v>15.514891369657798</c:v>
                </c:pt>
                <c:pt idx="610">
                  <c:v>15.518198560516698</c:v>
                </c:pt>
                <c:pt idx="611">
                  <c:v>15.521279972979301</c:v>
                </c:pt>
                <c:pt idx="612">
                  <c:v>15.524136537476211</c:v>
                </c:pt>
                <c:pt idx="613">
                  <c:v>15.526769191136999</c:v>
                </c:pt>
                <c:pt idx="614">
                  <c:v>15.5291788777409</c:v>
                </c:pt>
                <c:pt idx="615">
                  <c:v>15.5313665476673</c:v>
                </c:pt>
                <c:pt idx="616">
                  <c:v>15.5333331578457</c:v>
                </c:pt>
                <c:pt idx="617">
                  <c:v>15.5350796717064</c:v>
                </c:pt>
                <c:pt idx="618">
                  <c:v>15.536607059130899</c:v>
                </c:pt>
                <c:pt idx="619">
                  <c:v>15.5379162964018</c:v>
                </c:pt>
                <c:pt idx="620">
                  <c:v>15.539008366153798</c:v>
                </c:pt>
                <c:pt idx="621">
                  <c:v>15.539884257323807</c:v>
                </c:pt>
                <c:pt idx="622">
                  <c:v>15.540544965101002</c:v>
                </c:pt>
                <c:pt idx="623">
                  <c:v>15.540991490877591</c:v>
                </c:pt>
                <c:pt idx="624">
                  <c:v>15.541224842199098</c:v>
                </c:pt>
                <c:pt idx="625">
                  <c:v>15.541246032714801</c:v>
                </c:pt>
                <c:pt idx="626">
                  <c:v>15.5410560821277</c:v>
                </c:pt>
                <c:pt idx="627">
                  <c:v>15.540656016145308</c:v>
                </c:pt>
                <c:pt idx="628">
                  <c:v>15.54004686643</c:v>
                </c:pt>
                <c:pt idx="629">
                  <c:v>15.539229670549</c:v>
                </c:pt>
                <c:pt idx="630">
                  <c:v>15.538205471925298</c:v>
                </c:pt>
                <c:pt idx="631">
                  <c:v>15.5369753197877</c:v>
                </c:pt>
                <c:pt idx="632">
                  <c:v>15.535540269120707</c:v>
                </c:pt>
                <c:pt idx="633">
                  <c:v>15.533901380616193</c:v>
                </c:pt>
                <c:pt idx="634">
                  <c:v>15.532059720622501</c:v>
                </c:pt>
                <c:pt idx="635">
                  <c:v>15.530016361095099</c:v>
                </c:pt>
                <c:pt idx="636">
                  <c:v>15.527772379547702</c:v>
                </c:pt>
                <c:pt idx="637">
                  <c:v>15.5253288590017</c:v>
                </c:pt>
                <c:pt idx="638">
                  <c:v>15.522686887936807</c:v>
                </c:pt>
                <c:pt idx="639">
                  <c:v>15.5198475602418</c:v>
                </c:pt>
                <c:pt idx="640">
                  <c:v>15.5168119751646</c:v>
                </c:pt>
                <c:pt idx="641">
                  <c:v>15.513581237262214</c:v>
                </c:pt>
                <c:pt idx="642">
                  <c:v>15.510156456352099</c:v>
                </c:pt>
                <c:pt idx="643">
                  <c:v>15.506538747461599</c:v>
                </c:pt>
                <c:pt idx="644">
                  <c:v>15.502729230778607</c:v>
                </c:pt>
                <c:pt idx="645">
                  <c:v>15.4987290316024</c:v>
                </c:pt>
                <c:pt idx="646">
                  <c:v>15.494539280293306</c:v>
                </c:pt>
                <c:pt idx="647">
                  <c:v>15.4901611122233</c:v>
                </c:pt>
                <c:pt idx="648">
                  <c:v>15.485595667726807</c:v>
                </c:pt>
                <c:pt idx="649">
                  <c:v>15.4808440920501</c:v>
                </c:pt>
                <c:pt idx="650">
                  <c:v>15.475907535302916</c:v>
                </c:pt>
                <c:pt idx="651">
                  <c:v>15.470787152407807</c:v>
                </c:pt>
                <c:pt idx="652">
                  <c:v>15.465484103050807</c:v>
                </c:pt>
                <c:pt idx="653">
                  <c:v>15.459999551632311</c:v>
                </c:pt>
                <c:pt idx="654">
                  <c:v>15.454334667216402</c:v>
                </c:pt>
                <c:pt idx="655">
                  <c:v>15.4484906234824</c:v>
                </c:pt>
                <c:pt idx="656">
                  <c:v>15.442468598674207</c:v>
                </c:pt>
                <c:pt idx="657">
                  <c:v>15.4362697755512</c:v>
                </c:pt>
                <c:pt idx="658">
                  <c:v>15.4298953413387</c:v>
                </c:pt>
                <c:pt idx="659">
                  <c:v>15.4233464876779</c:v>
                </c:pt>
                <c:pt idx="660">
                  <c:v>15.4166244105768</c:v>
                </c:pt>
                <c:pt idx="661">
                  <c:v>15.409730310360011</c:v>
                </c:pt>
                <c:pt idx="662">
                  <c:v>15.402665391619207</c:v>
                </c:pt>
                <c:pt idx="663">
                  <c:v>15.395430863164114</c:v>
                </c:pt>
                <c:pt idx="664">
                  <c:v>15.388027937972099</c:v>
                </c:pt>
                <c:pt idx="665">
                  <c:v>15.380457833138808</c:v>
                </c:pt>
                <c:pt idx="666">
                  <c:v>15.372721769828702</c:v>
                </c:pt>
                <c:pt idx="667">
                  <c:v>15.364820973225402</c:v>
                </c:pt>
                <c:pt idx="668">
                  <c:v>15.356756672481714</c:v>
                </c:pt>
                <c:pt idx="669">
                  <c:v>15.348530100670398</c:v>
                </c:pt>
                <c:pt idx="670">
                  <c:v>15.3401424947343</c:v>
                </c:pt>
                <c:pt idx="671">
                  <c:v>15.331595095436899</c:v>
                </c:pt>
                <c:pt idx="672">
                  <c:v>15.3228891473124</c:v>
                </c:pt>
                <c:pt idx="673">
                  <c:v>15.3140258986163</c:v>
                </c:pt>
                <c:pt idx="674">
                  <c:v>15.305006601276007</c:v>
                </c:pt>
                <c:pt idx="675">
                  <c:v>15.295832510840507</c:v>
                </c:pt>
                <c:pt idx="676">
                  <c:v>15.286504886431302</c:v>
                </c:pt>
                <c:pt idx="677">
                  <c:v>15.277024990692698</c:v>
                </c:pt>
                <c:pt idx="678">
                  <c:v>15.267394089742</c:v>
                </c:pt>
                <c:pt idx="679">
                  <c:v>15.2576134531202</c:v>
                </c:pt>
                <c:pt idx="680">
                  <c:v>15.2476843537418</c:v>
                </c:pt>
                <c:pt idx="681">
                  <c:v>15.237608067845699</c:v>
                </c:pt>
                <c:pt idx="682">
                  <c:v>15.227385874945202</c:v>
                </c:pt>
                <c:pt idx="683">
                  <c:v>15.2170190577787</c:v>
                </c:pt>
                <c:pt idx="684">
                  <c:v>15.2065089022599</c:v>
                </c:pt>
                <c:pt idx="685">
                  <c:v>15.195856697428011</c:v>
                </c:pt>
                <c:pt idx="686">
                  <c:v>15.1850637353983</c:v>
                </c:pt>
                <c:pt idx="687">
                  <c:v>15.1741313113126</c:v>
                </c:pt>
                <c:pt idx="688">
                  <c:v>15.163060723289499</c:v>
                </c:pt>
                <c:pt idx="689">
                  <c:v>15.151853272374399</c:v>
                </c:pt>
                <c:pt idx="690">
                  <c:v>15.140510262490498</c:v>
                </c:pt>
                <c:pt idx="691">
                  <c:v>15.129033000389002</c:v>
                </c:pt>
                <c:pt idx="692">
                  <c:v>15.117422795598699</c:v>
                </c:pt>
                <c:pt idx="693">
                  <c:v>15.1056809603778</c:v>
                </c:pt>
                <c:pt idx="694">
                  <c:v>15.093808809662907</c:v>
                </c:pt>
                <c:pt idx="695">
                  <c:v>15.081807661020299</c:v>
                </c:pt>
                <c:pt idx="696">
                  <c:v>15.069678834595599</c:v>
                </c:pt>
                <c:pt idx="697">
                  <c:v>15.057423653064907</c:v>
                </c:pt>
                <c:pt idx="698">
                  <c:v>15.045043441584401</c:v>
                </c:pt>
                <c:pt idx="699">
                  <c:v>15.032539527741314</c:v>
                </c:pt>
                <c:pt idx="700">
                  <c:v>15.0199132415039</c:v>
                </c:pt>
                <c:pt idx="701">
                  <c:v>15.007165915171999</c:v>
                </c:pt>
                <c:pt idx="702">
                  <c:v>14.994298883327501</c:v>
                </c:pt>
                <c:pt idx="703">
                  <c:v>14.981313482784298</c:v>
                </c:pt>
                <c:pt idx="704">
                  <c:v>14.968211052539099</c:v>
                </c:pt>
                <c:pt idx="705">
                  <c:v>14.954992933721504</c:v>
                </c:pt>
                <c:pt idx="706">
                  <c:v>14.941660469544701</c:v>
                </c:pt>
                <c:pt idx="707">
                  <c:v>14.928215005255201</c:v>
                </c:pt>
                <c:pt idx="708">
                  <c:v>14.914657888084207</c:v>
                </c:pt>
                <c:pt idx="709">
                  <c:v>14.9009904671969</c:v>
                </c:pt>
                <c:pt idx="710">
                  <c:v>14.887214093643607</c:v>
                </c:pt>
                <c:pt idx="711">
                  <c:v>14.8733301203095</c:v>
                </c:pt>
                <c:pt idx="712">
                  <c:v>14.859339901865807</c:v>
                </c:pt>
                <c:pt idx="713">
                  <c:v>14.845244794719306</c:v>
                </c:pt>
                <c:pt idx="714">
                  <c:v>14.831046156963307</c:v>
                </c:pt>
                <c:pt idx="715">
                  <c:v>14.816745348327707</c:v>
                </c:pt>
                <c:pt idx="716">
                  <c:v>14.8023437301295</c:v>
                </c:pt>
                <c:pt idx="717">
                  <c:v>14.787842665223099</c:v>
                </c:pt>
                <c:pt idx="718">
                  <c:v>14.773243517950499</c:v>
                </c:pt>
                <c:pt idx="719">
                  <c:v>14.758547654092</c:v>
                </c:pt>
                <c:pt idx="720">
                  <c:v>14.743756440816398</c:v>
                </c:pt>
                <c:pt idx="721">
                  <c:v>14.728871246631586</c:v>
                </c:pt>
                <c:pt idx="722">
                  <c:v>14.713893441334298</c:v>
                </c:pt>
                <c:pt idx="723">
                  <c:v>14.6988243959612</c:v>
                </c:pt>
                <c:pt idx="724">
                  <c:v>14.683665482738698</c:v>
                </c:pt>
                <c:pt idx="725">
                  <c:v>14.6684180750336</c:v>
                </c:pt>
                <c:pt idx="726">
                  <c:v>14.653083547303707</c:v>
                </c:pt>
                <c:pt idx="727">
                  <c:v>14.6376632750474</c:v>
                </c:pt>
                <c:pt idx="728">
                  <c:v>14.622158634754999</c:v>
                </c:pt>
                <c:pt idx="729">
                  <c:v>14.606571003858399</c:v>
                </c:pt>
                <c:pt idx="730">
                  <c:v>14.590901760681591</c:v>
                </c:pt>
                <c:pt idx="731">
                  <c:v>14.5751522843914</c:v>
                </c:pt>
                <c:pt idx="732">
                  <c:v>14.5593239549474</c:v>
                </c:pt>
                <c:pt idx="733">
                  <c:v>14.543418153052301</c:v>
                </c:pt>
                <c:pt idx="734">
                  <c:v>14.527436260102611</c:v>
                </c:pt>
                <c:pt idx="735">
                  <c:v>14.511379658139001</c:v>
                </c:pt>
                <c:pt idx="736">
                  <c:v>14.495249729796306</c:v>
                </c:pt>
                <c:pt idx="737">
                  <c:v>14.479047858254107</c:v>
                </c:pt>
                <c:pt idx="738">
                  <c:v>14.462775427187402</c:v>
                </c:pt>
                <c:pt idx="739">
                  <c:v>14.446433820716207</c:v>
                </c:pt>
                <c:pt idx="740">
                  <c:v>14.430024423356798</c:v>
                </c:pt>
                <c:pt idx="741">
                  <c:v>14.4135486199715</c:v>
                </c:pt>
                <c:pt idx="742">
                  <c:v>14.3970077957191</c:v>
                </c:pt>
                <c:pt idx="743">
                  <c:v>14.380403336005712</c:v>
                </c:pt>
                <c:pt idx="744">
                  <c:v>14.363736626434411</c:v>
                </c:pt>
                <c:pt idx="745">
                  <c:v>14.347009052756</c:v>
                </c:pt>
                <c:pt idx="746">
                  <c:v>14.3302220008196</c:v>
                </c:pt>
                <c:pt idx="747">
                  <c:v>14.313376856522504</c:v>
                </c:pt>
                <c:pt idx="748">
                  <c:v>14.2964750057609</c:v>
                </c:pt>
                <c:pt idx="749">
                  <c:v>14.279517834380107</c:v>
                </c:pt>
                <c:pt idx="750">
                  <c:v>14.262506728124908</c:v>
                </c:pt>
                <c:pt idx="751">
                  <c:v>14.24544307259</c:v>
                </c:pt>
                <c:pt idx="752">
                  <c:v>14.228328253170487</c:v>
                </c:pt>
                <c:pt idx="753">
                  <c:v>14.211163655011891</c:v>
                </c:pt>
                <c:pt idx="754">
                  <c:v>14.1939506629609</c:v>
                </c:pt>
                <c:pt idx="755">
                  <c:v>14.176690661515501</c:v>
                </c:pt>
                <c:pt idx="756">
                  <c:v>14.159385034775307</c:v>
                </c:pt>
                <c:pt idx="757">
                  <c:v>14.142035166392001</c:v>
                </c:pt>
                <c:pt idx="758">
                  <c:v>14.124642439519899</c:v>
                </c:pt>
                <c:pt idx="759">
                  <c:v>14.107208236766304</c:v>
                </c:pt>
                <c:pt idx="760">
                  <c:v>14.089733940141302</c:v>
                </c:pt>
                <c:pt idx="761">
                  <c:v>14.0722209310085</c:v>
                </c:pt>
                <c:pt idx="762">
                  <c:v>14.054670590036</c:v>
                </c:pt>
                <c:pt idx="763">
                  <c:v>14.037084297145707</c:v>
                </c:pt>
                <c:pt idx="764">
                  <c:v>14.019463431464304</c:v>
                </c:pt>
                <c:pt idx="765">
                  <c:v>14.0018093712737</c:v>
                </c:pt>
                <c:pt idx="766">
                  <c:v>13.984123493960798</c:v>
                </c:pt>
                <c:pt idx="767">
                  <c:v>13.966407175968714</c:v>
                </c:pt>
                <c:pt idx="768">
                  <c:v>13.948661792746398</c:v>
                </c:pt>
                <c:pt idx="769">
                  <c:v>13.9308887186993</c:v>
                </c:pt>
                <c:pt idx="770">
                  <c:v>13.913089327139907</c:v>
                </c:pt>
                <c:pt idx="771">
                  <c:v>13.895264990237907</c:v>
                </c:pt>
                <c:pt idx="772">
                  <c:v>13.877417078970407</c:v>
                </c:pt>
                <c:pt idx="773">
                  <c:v>13.859546963072612</c:v>
                </c:pt>
                <c:pt idx="774">
                  <c:v>13.841656010988212</c:v>
                </c:pt>
                <c:pt idx="775">
                  <c:v>13.823745589819307</c:v>
                </c:pt>
                <c:pt idx="776">
                  <c:v>13.8058170652771</c:v>
                </c:pt>
                <c:pt idx="777">
                  <c:v>13.787871801632585</c:v>
                </c:pt>
                <c:pt idx="778">
                  <c:v>13.769911161666098</c:v>
                </c:pt>
                <c:pt idx="779">
                  <c:v>13.751936506618406</c:v>
                </c:pt>
                <c:pt idx="780">
                  <c:v>13.733949196140699</c:v>
                </c:pt>
                <c:pt idx="781">
                  <c:v>13.715950588245304</c:v>
                </c:pt>
                <c:pt idx="782">
                  <c:v>13.697942039255199</c:v>
                </c:pt>
                <c:pt idx="783">
                  <c:v>13.679924903756</c:v>
                </c:pt>
                <c:pt idx="784">
                  <c:v>13.661900534544307</c:v>
                </c:pt>
                <c:pt idx="785">
                  <c:v>13.643870282579698</c:v>
                </c:pt>
                <c:pt idx="786">
                  <c:v>13.625835496934499</c:v>
                </c:pt>
                <c:pt idx="787">
                  <c:v>13.607797524743702</c:v>
                </c:pt>
                <c:pt idx="788">
                  <c:v>13.589757711156199</c:v>
                </c:pt>
                <c:pt idx="789">
                  <c:v>13.571717399284704</c:v>
                </c:pt>
                <c:pt idx="790">
                  <c:v>13.5536779301557</c:v>
                </c:pt>
                <c:pt idx="791">
                  <c:v>13.535640642660599</c:v>
                </c:pt>
                <c:pt idx="792">
                  <c:v>13.517606873506011</c:v>
                </c:pt>
                <c:pt idx="793">
                  <c:v>13.499577957163211</c:v>
                </c:pt>
                <c:pt idx="794">
                  <c:v>13.4815552258195</c:v>
                </c:pt>
                <c:pt idx="795">
                  <c:v>13.463540009328414</c:v>
                </c:pt>
                <c:pt idx="796">
                  <c:v>13.445533635159507</c:v>
                </c:pt>
                <c:pt idx="797">
                  <c:v>13.427537428349407</c:v>
                </c:pt>
                <c:pt idx="798">
                  <c:v>13.409552711451704</c:v>
                </c:pt>
                <c:pt idx="799">
                  <c:v>13.391580804487411</c:v>
                </c:pt>
                <c:pt idx="800">
                  <c:v>13.373623024895902</c:v>
                </c:pt>
                <c:pt idx="801">
                  <c:v>13.35568068748422</c:v>
                </c:pt>
                <c:pt idx="802">
                  <c:v>13.3377551043782</c:v>
                </c:pt>
                <c:pt idx="803">
                  <c:v>13.319847584972907</c:v>
                </c:pt>
                <c:pt idx="804">
                  <c:v>13.3019594358825</c:v>
                </c:pt>
                <c:pt idx="805">
                  <c:v>13.284091960890885</c:v>
                </c:pt>
                <c:pt idx="806">
                  <c:v>13.266246460902</c:v>
                </c:pt>
                <c:pt idx="807">
                  <c:v>13.248424233890498</c:v>
                </c:pt>
                <c:pt idx="808">
                  <c:v>13.230626574851399</c:v>
                </c:pt>
                <c:pt idx="809">
                  <c:v>13.212854775751399</c:v>
                </c:pt>
                <c:pt idx="810">
                  <c:v>13.195110125478299</c:v>
                </c:pt>
                <c:pt idx="811">
                  <c:v>13.177393909792098</c:v>
                </c:pt>
                <c:pt idx="812">
                  <c:v>13.1597074112748</c:v>
                </c:pt>
                <c:pt idx="813">
                  <c:v>13.142051909281799</c:v>
                </c:pt>
                <c:pt idx="814">
                  <c:v>13.124428679890398</c:v>
                </c:pt>
                <c:pt idx="815">
                  <c:v>13.106838995852</c:v>
                </c:pt>
                <c:pt idx="816">
                  <c:v>13.089284126541607</c:v>
                </c:pt>
                <c:pt idx="817">
                  <c:v>13.071765337908404</c:v>
                </c:pt>
                <c:pt idx="818">
                  <c:v>13.054283892426007</c:v>
                </c:pt>
                <c:pt idx="819">
                  <c:v>13.0368410490427</c:v>
                </c:pt>
                <c:pt idx="820">
                  <c:v>13.0194380631323</c:v>
                </c:pt>
                <c:pt idx="821">
                  <c:v>13.002076186443899</c:v>
                </c:pt>
                <c:pt idx="822">
                  <c:v>12.9847566670527</c:v>
                </c:pt>
                <c:pt idx="823">
                  <c:v>12.967480749310599</c:v>
                </c:pt>
                <c:pt idx="824">
                  <c:v>12.950249673795307</c:v>
                </c:pt>
                <c:pt idx="825">
                  <c:v>12.9330646772625</c:v>
                </c:pt>
                <c:pt idx="826">
                  <c:v>12.9159269925945</c:v>
                </c:pt>
                <c:pt idx="827">
                  <c:v>12.898837848752002</c:v>
                </c:pt>
                <c:pt idx="828">
                  <c:v>12.881798470723499</c:v>
                </c:pt>
                <c:pt idx="829">
                  <c:v>12.864810079476404</c:v>
                </c:pt>
                <c:pt idx="830">
                  <c:v>12.847873891906501</c:v>
                </c:pt>
                <c:pt idx="831">
                  <c:v>12.830991120789101</c:v>
                </c:pt>
                <c:pt idx="832">
                  <c:v>12.814162974729102</c:v>
                </c:pt>
                <c:pt idx="833">
                  <c:v>12.797390658111699</c:v>
                </c:pt>
                <c:pt idx="834">
                  <c:v>12.780675371051798</c:v>
                </c:pt>
                <c:pt idx="835">
                  <c:v>12.764018309345399</c:v>
                </c:pt>
                <c:pt idx="836">
                  <c:v>12.747420664419998</c:v>
                </c:pt>
                <c:pt idx="837">
                  <c:v>12.730883623283701</c:v>
                </c:pt>
                <c:pt idx="838">
                  <c:v>12.714408368477001</c:v>
                </c:pt>
                <c:pt idx="839">
                  <c:v>12.697996078022802</c:v>
                </c:pt>
                <c:pt idx="840">
                  <c:v>12.6816479253756</c:v>
                </c:pt>
                <c:pt idx="841">
                  <c:v>12.6653650793737</c:v>
                </c:pt>
                <c:pt idx="842">
                  <c:v>12.649148704188701</c:v>
                </c:pt>
                <c:pt idx="843">
                  <c:v>12.632999959275304</c:v>
                </c:pt>
                <c:pt idx="844">
                  <c:v>12.6169199993225</c:v>
                </c:pt>
                <c:pt idx="845">
                  <c:v>12.600909974204002</c:v>
                </c:pt>
                <c:pt idx="846">
                  <c:v>12.584971028927701</c:v>
                </c:pt>
                <c:pt idx="847">
                  <c:v>12.569104303587007</c:v>
                </c:pt>
                <c:pt idx="848">
                  <c:v>12.5533109333109</c:v>
                </c:pt>
                <c:pt idx="849">
                  <c:v>12.5375920482139</c:v>
                </c:pt>
                <c:pt idx="850">
                  <c:v>12.521948773346798</c:v>
                </c:pt>
                <c:pt idx="851">
                  <c:v>12.506382228647407</c:v>
                </c:pt>
                <c:pt idx="852">
                  <c:v>12.490893528889806</c:v>
                </c:pt>
                <c:pt idx="853">
                  <c:v>12.475483783636102</c:v>
                </c:pt>
                <c:pt idx="854">
                  <c:v>12.460154097185914</c:v>
                </c:pt>
                <c:pt idx="855">
                  <c:v>12.444905568526202</c:v>
                </c:pt>
                <c:pt idx="856">
                  <c:v>12.429739291283614</c:v>
                </c:pt>
                <c:pt idx="857">
                  <c:v>12.414656353672607</c:v>
                </c:pt>
                <c:pt idx="858">
                  <c:v>12.399657838447219</c:v>
                </c:pt>
                <c:pt idx="859">
                  <c:v>12.3847448228508</c:v>
                </c:pt>
                <c:pt idx="860">
                  <c:v>12.369918378567007</c:v>
                </c:pt>
                <c:pt idx="861">
                  <c:v>12.355179571669414</c:v>
                </c:pt>
                <c:pt idx="862">
                  <c:v>12.340529462572301</c:v>
                </c:pt>
                <c:pt idx="863">
                  <c:v>12.325969105981002</c:v>
                </c:pt>
                <c:pt idx="864">
                  <c:v>12.311499550842012</c:v>
                </c:pt>
                <c:pt idx="865">
                  <c:v>12.297121840293991</c:v>
                </c:pt>
                <c:pt idx="866">
                  <c:v>12.282837011617406</c:v>
                </c:pt>
                <c:pt idx="867">
                  <c:v>12.268646096185007</c:v>
                </c:pt>
                <c:pt idx="868">
                  <c:v>12.254550119413</c:v>
                </c:pt>
                <c:pt idx="869">
                  <c:v>12.240550100710191</c:v>
                </c:pt>
                <c:pt idx="870">
                  <c:v>12.226647053428907</c:v>
                </c:pt>
                <c:pt idx="871">
                  <c:v>12.212841984816301</c:v>
                </c:pt>
                <c:pt idx="872">
                  <c:v>12.199135895962804</c:v>
                </c:pt>
                <c:pt idx="873">
                  <c:v>12.185529781753999</c:v>
                </c:pt>
                <c:pt idx="874">
                  <c:v>12.172024630820404</c:v>
                </c:pt>
                <c:pt idx="875">
                  <c:v>12.158621425488098</c:v>
                </c:pt>
                <c:pt idx="876">
                  <c:v>12.145321141728694</c:v>
                </c:pt>
                <c:pt idx="877">
                  <c:v>12.132124749110298</c:v>
                </c:pt>
                <c:pt idx="878">
                  <c:v>12.119033210747007</c:v>
                </c:pt>
                <c:pt idx="879">
                  <c:v>12.106047483250192</c:v>
                </c:pt>
                <c:pt idx="880">
                  <c:v>12.093168516678499</c:v>
                </c:pt>
                <c:pt idx="881">
                  <c:v>12.080397254488007</c:v>
                </c:pt>
                <c:pt idx="882">
                  <c:v>12.067734633482408</c:v>
                </c:pt>
                <c:pt idx="883">
                  <c:v>12.055181583764607</c:v>
                </c:pt>
                <c:pt idx="884">
                  <c:v>12.042739028685807</c:v>
                </c:pt>
                <c:pt idx="885">
                  <c:v>12.0304078847958</c:v>
                </c:pt>
                <c:pt idx="886">
                  <c:v>12.018189061794398</c:v>
                </c:pt>
                <c:pt idx="887">
                  <c:v>12.006083462481499</c:v>
                </c:pt>
                <c:pt idx="888">
                  <c:v>11.9940919827062</c:v>
                </c:pt>
                <c:pt idx="889">
                  <c:v>11.982215511319007</c:v>
                </c:pt>
                <c:pt idx="890">
                  <c:v>11.970454930121011</c:v>
                </c:pt>
                <c:pt idx="891">
                  <c:v>11.958811113814399</c:v>
                </c:pt>
                <c:pt idx="892">
                  <c:v>11.947284929953501</c:v>
                </c:pt>
                <c:pt idx="893">
                  <c:v>11.935877238894307</c:v>
                </c:pt>
                <c:pt idx="894">
                  <c:v>11.924588893745106</c:v>
                </c:pt>
                <c:pt idx="895">
                  <c:v>11.913420740317099</c:v>
                </c:pt>
                <c:pt idx="896">
                  <c:v>11.902373617075099</c:v>
                </c:pt>
                <c:pt idx="897">
                  <c:v>11.891448355086107</c:v>
                </c:pt>
                <c:pt idx="898">
                  <c:v>11.880645777972306</c:v>
                </c:pt>
                <c:pt idx="899">
                  <c:v>11.869966701859402</c:v>
                </c:pt>
                <c:pt idx="900">
                  <c:v>11.859411935327916</c:v>
                </c:pt>
                <c:pt idx="901">
                  <c:v>11.848982279362907</c:v>
                </c:pt>
                <c:pt idx="902">
                  <c:v>11.838678527305499</c:v>
                </c:pt>
                <c:pt idx="903">
                  <c:v>11.828501464801898</c:v>
                </c:pt>
                <c:pt idx="904">
                  <c:v>11.818451869754499</c:v>
                </c:pt>
                <c:pt idx="905">
                  <c:v>11.808530512272212</c:v>
                </c:pt>
                <c:pt idx="906">
                  <c:v>11.798738154620898</c:v>
                </c:pt>
                <c:pt idx="907">
                  <c:v>11.789075551172798</c:v>
                </c:pt>
                <c:pt idx="908">
                  <c:v>11.779543448359</c:v>
                </c:pt>
                <c:pt idx="909">
                  <c:v>11.770142584617204</c:v>
                </c:pt>
                <c:pt idx="910">
                  <c:v>11.760873690344001</c:v>
                </c:pt>
                <c:pt idx="911">
                  <c:v>11.7517374878444</c:v>
                </c:pt>
                <c:pt idx="912">
                  <c:v>11.7427346912825</c:v>
                </c:pt>
                <c:pt idx="913">
                  <c:v>11.733866006632001</c:v>
                </c:pt>
                <c:pt idx="914">
                  <c:v>11.725132131625907</c:v>
                </c:pt>
                <c:pt idx="915">
                  <c:v>11.716533755707207</c:v>
                </c:pt>
                <c:pt idx="916">
                  <c:v>11.708071559979798</c:v>
                </c:pt>
                <c:pt idx="917">
                  <c:v>11.699746217158314</c:v>
                </c:pt>
                <c:pt idx="918">
                  <c:v>11.6915583915182</c:v>
                </c:pt>
                <c:pt idx="919">
                  <c:v>11.683508738847006</c:v>
                </c:pt>
                <c:pt idx="920">
                  <c:v>11.675597906393907</c:v>
                </c:pt>
                <c:pt idx="921">
                  <c:v>11.667826532820307</c:v>
                </c:pt>
                <c:pt idx="922">
                  <c:v>11.6601952481503</c:v>
                </c:pt>
                <c:pt idx="923">
                  <c:v>11.652704673721107</c:v>
                </c:pt>
                <c:pt idx="924">
                  <c:v>11.645355422133298</c:v>
                </c:pt>
                <c:pt idx="925">
                  <c:v>11.638148097201098</c:v>
                </c:pt>
                <c:pt idx="926">
                  <c:v>11.631083293903499</c:v>
                </c:pt>
                <c:pt idx="927">
                  <c:v>11.624161598332698</c:v>
                </c:pt>
                <c:pt idx="928">
                  <c:v>11.617383587647099</c:v>
                </c:pt>
                <c:pt idx="929">
                  <c:v>11.6107498300195</c:v>
                </c:pt>
                <c:pt idx="930">
                  <c:v>11.604260884588401</c:v>
                </c:pt>
                <c:pt idx="931">
                  <c:v>11.597917301408801</c:v>
                </c:pt>
                <c:pt idx="932">
                  <c:v>11.591719621401401</c:v>
                </c:pt>
                <c:pt idx="933">
                  <c:v>11.585668376303607</c:v>
                </c:pt>
                <c:pt idx="934">
                  <c:v>11.579764088620404</c:v>
                </c:pt>
                <c:pt idx="935">
                  <c:v>11.574007271574002</c:v>
                </c:pt>
                <c:pt idx="936">
                  <c:v>11.568398429053893</c:v>
                </c:pt>
                <c:pt idx="937">
                  <c:v>11.562938055568612</c:v>
                </c:pt>
                <c:pt idx="938">
                  <c:v>11.557626636194804</c:v>
                </c:pt>
                <c:pt idx="939">
                  <c:v>11.552464646527508</c:v>
                </c:pt>
                <c:pt idx="940">
                  <c:v>11.547452552632</c:v>
                </c:pt>
                <c:pt idx="941">
                  <c:v>11.542590810992706</c:v>
                </c:pt>
                <c:pt idx="942">
                  <c:v>11.537879868463399</c:v>
                </c:pt>
                <c:pt idx="943">
                  <c:v>11.533320162219693</c:v>
                </c:pt>
                <c:pt idx="944">
                  <c:v>11.5289121197066</c:v>
                </c:pt>
                <c:pt idx="945">
                  <c:v>11.524656158590902</c:v>
                </c:pt>
                <c:pt idx="946">
                  <c:v>11.5205526867106</c:v>
                </c:pt>
                <c:pt idx="947">
                  <c:v>11.516602102026004</c:v>
                </c:pt>
                <c:pt idx="948">
                  <c:v>11.512804792568804</c:v>
                </c:pt>
                <c:pt idx="949">
                  <c:v>11.509161136393798</c:v>
                </c:pt>
                <c:pt idx="950">
                  <c:v>11.505671501529006</c:v>
                </c:pt>
                <c:pt idx="951">
                  <c:v>11.502336245924507</c:v>
                </c:pt>
                <c:pt idx="952">
                  <c:v>11.499155717405907</c:v>
                </c:pt>
                <c:pt idx="953">
                  <c:v>11.496130253621507</c:v>
                </c:pt>
                <c:pt idx="954">
                  <c:v>11.493260181993698</c:v>
                </c:pt>
                <c:pt idx="955">
                  <c:v>11.490545819671507</c:v>
                </c:pt>
                <c:pt idx="956">
                  <c:v>11.4879874734771</c:v>
                </c:pt>
                <c:pt idx="957">
                  <c:v>11.485585439859111</c:v>
                </c:pt>
                <c:pt idx="958">
                  <c:v>11.4833400048421</c:v>
                </c:pt>
                <c:pt idx="959">
                  <c:v>11.481251443976394</c:v>
                </c:pt>
                <c:pt idx="960">
                  <c:v>11.4793200222894</c:v>
                </c:pt>
                <c:pt idx="961">
                  <c:v>11.477545994235307</c:v>
                </c:pt>
                <c:pt idx="962">
                  <c:v>11.475929603645307</c:v>
                </c:pt>
                <c:pt idx="963">
                  <c:v>11.474471083679099</c:v>
                </c:pt>
                <c:pt idx="964">
                  <c:v>11.473170656773799</c:v>
                </c:pt>
                <c:pt idx="965">
                  <c:v>11.472028534594607</c:v>
                </c:pt>
                <c:pt idx="966">
                  <c:v>11.471044917987012</c:v>
                </c:pt>
                <c:pt idx="967">
                  <c:v>11.470219996924406</c:v>
                </c:pt>
                <c:pt idx="968">
                  <c:v>11.469553950459908</c:v>
                </c:pt>
                <c:pt idx="969">
                  <c:v>11.469046946676507</c:v>
                </c:pt>
                <c:pt idx="970">
                  <c:v>11.4686991426384</c:v>
                </c:pt>
                <c:pt idx="971">
                  <c:v>11.468510684339099</c:v>
                </c:pt>
                <c:pt idx="972">
                  <c:v>11.4684817066536</c:v>
                </c:pt>
                <c:pt idx="973">
                  <c:v>11.468612333289308</c:v>
                </c:pt>
                <c:pt idx="974">
                  <c:v>11.4689026767333</c:v>
                </c:pt>
                <c:pt idx="975">
                  <c:v>11.469352838206916</c:v>
                </c:pt>
                <c:pt idx="976">
                  <c:v>11.4699629076125</c:v>
                </c:pt>
                <c:pt idx="977">
                  <c:v>11.470732963485807</c:v>
                </c:pt>
                <c:pt idx="978">
                  <c:v>11.471663072945899</c:v>
                </c:pt>
                <c:pt idx="979">
                  <c:v>11.472753291645107</c:v>
                </c:pt>
                <c:pt idx="980">
                  <c:v>11.4740036637199</c:v>
                </c:pt>
                <c:pt idx="981">
                  <c:v>11.475414221741111</c:v>
                </c:pt>
                <c:pt idx="982">
                  <c:v>11.476984986664407</c:v>
                </c:pt>
                <c:pt idx="983">
                  <c:v>11.478715967779999</c:v>
                </c:pt>
                <c:pt idx="984">
                  <c:v>11.4806071626635</c:v>
                </c:pt>
                <c:pt idx="985">
                  <c:v>11.482658557127216</c:v>
                </c:pt>
                <c:pt idx="986">
                  <c:v>11.484870125168801</c:v>
                </c:pt>
                <c:pt idx="987">
                  <c:v>11.487241828922199</c:v>
                </c:pt>
                <c:pt idx="988">
                  <c:v>11.489773618609506</c:v>
                </c:pt>
                <c:pt idx="989">
                  <c:v>11.492465432488506</c:v>
                </c:pt>
                <c:pt idx="990">
                  <c:v>11.4953171968054</c:v>
                </c:pt>
                <c:pt idx="991">
                  <c:v>11.498328825744901</c:v>
                </c:pt>
                <c:pt idx="992">
                  <c:v>11.501500221378604</c:v>
                </c:pt>
                <c:pt idx="993">
                  <c:v>11.504831273618199</c:v>
                </c:pt>
                <c:pt idx="994">
                  <c:v>11.508321860164092</c:v>
                </c:pt>
                <c:pt idx="995">
                  <c:v>11.511971846455491</c:v>
                </c:pt>
                <c:pt idx="996">
                  <c:v>11.5157810856225</c:v>
                </c:pt>
                <c:pt idx="997">
                  <c:v>11.519749418434607</c:v>
                </c:pt>
                <c:pt idx="998">
                  <c:v>11.5238766732522</c:v>
                </c:pt>
                <c:pt idx="999">
                  <c:v>11.528162665976398</c:v>
                </c:pt>
                <c:pt idx="1000">
                  <c:v>11.5326071999998</c:v>
                </c:pt>
                <c:pt idx="1001">
                  <c:v>11.537210066156398</c:v>
                </c:pt>
                <c:pt idx="1002">
                  <c:v>11.541971042672582</c:v>
                </c:pt>
                <c:pt idx="1003">
                  <c:v>11.546889895117006</c:v>
                </c:pt>
                <c:pt idx="1004">
                  <c:v>11.5519663763507</c:v>
                </c:pt>
                <c:pt idx="1005">
                  <c:v>11.5572002264784</c:v>
                </c:pt>
                <c:pt idx="1006">
                  <c:v>11.562591172798102</c:v>
                </c:pt>
                <c:pt idx="1007">
                  <c:v>11.5681389297516</c:v>
                </c:pt>
                <c:pt idx="1008">
                  <c:v>11.5738431988746</c:v>
                </c:pt>
                <c:pt idx="1009">
                  <c:v>11.579703668748307</c:v>
                </c:pt>
                <c:pt idx="1010">
                  <c:v>11.585720014948008</c:v>
                </c:pt>
                <c:pt idx="1011">
                  <c:v>11.591891899994501</c:v>
                </c:pt>
                <c:pt idx="1012">
                  <c:v>11.598218973304698</c:v>
                </c:pt>
                <c:pt idx="1013">
                  <c:v>11.604700871141199</c:v>
                </c:pt>
                <c:pt idx="1014">
                  <c:v>11.611337216563207</c:v>
                </c:pt>
                <c:pt idx="1015">
                  <c:v>11.618127619376498</c:v>
                </c:pt>
                <c:pt idx="1016">
                  <c:v>11.6250716760842</c:v>
                </c:pt>
                <c:pt idx="1017">
                  <c:v>11.632168969836901</c:v>
                </c:pt>
                <c:pt idx="1018">
                  <c:v>11.639419070383207</c:v>
                </c:pt>
                <c:pt idx="1019">
                  <c:v>11.646821534019798</c:v>
                </c:pt>
                <c:pt idx="1020">
                  <c:v>11.654375903542098</c:v>
                </c:pt>
                <c:pt idx="1021">
                  <c:v>11.6620817081947</c:v>
                </c:pt>
                <c:pt idx="1022">
                  <c:v>11.669938463621101</c:v>
                </c:pt>
                <c:pt idx="1023">
                  <c:v>11.6779456718149</c:v>
                </c:pt>
                <c:pt idx="1024">
                  <c:v>11.6861028210702</c:v>
                </c:pt>
                <c:pt idx="1025">
                  <c:v>11.694409385930101</c:v>
                </c:pt>
                <c:pt idx="1026">
                  <c:v>11.702864827140004</c:v>
                </c:pt>
                <c:pt idx="1027">
                  <c:v>11.711468591596399</c:v>
                </c:pt>
                <c:pt idx="1028">
                  <c:v>11.720220112296298</c:v>
                </c:pt>
                <c:pt idx="1029">
                  <c:v>11.7291188082897</c:v>
                </c:pt>
                <c:pt idx="1030">
                  <c:v>11.738164084628698</c:v>
                </c:pt>
                <c:pt idx="1031">
                  <c:v>11.747355332317392</c:v>
                </c:pt>
                <c:pt idx="1032">
                  <c:v>11.756691928263599</c:v>
                </c:pt>
                <c:pt idx="1033">
                  <c:v>11.7661732352285</c:v>
                </c:pt>
                <c:pt idx="1034">
                  <c:v>11.7757986017769</c:v>
                </c:pt>
                <c:pt idx="1035">
                  <c:v>11.785567362227304</c:v>
                </c:pt>
                <c:pt idx="1036">
                  <c:v>11.795478836603706</c:v>
                </c:pt>
                <c:pt idx="1037">
                  <c:v>11.805532330584018</c:v>
                </c:pt>
                <c:pt idx="1038">
                  <c:v>11.8157271354521</c:v>
                </c:pt>
                <c:pt idx="1039">
                  <c:v>11.826062528046807</c:v>
                </c:pt>
                <c:pt idx="1040">
                  <c:v>11.8365377707135</c:v>
                </c:pt>
                <c:pt idx="1041">
                  <c:v>11.8471521112536</c:v>
                </c:pt>
                <c:pt idx="1042">
                  <c:v>11.8579047828754</c:v>
                </c:pt>
                <c:pt idx="1043">
                  <c:v>11.8687950041438</c:v>
                </c:pt>
                <c:pt idx="1044">
                  <c:v>11.879821978931902</c:v>
                </c:pt>
                <c:pt idx="1045">
                  <c:v>11.890984896369918</c:v>
                </c:pt>
                <c:pt idx="1046">
                  <c:v>11.902282930796211</c:v>
                </c:pt>
                <c:pt idx="1047">
                  <c:v>11.913715241709307</c:v>
                </c:pt>
                <c:pt idx="1048">
                  <c:v>11.9252809737138</c:v>
                </c:pt>
                <c:pt idx="1049">
                  <c:v>11.9369792564758</c:v>
                </c:pt>
                <c:pt idx="1050">
                  <c:v>11.948809204670798</c:v>
                </c:pt>
                <c:pt idx="1051">
                  <c:v>11.960769917933106</c:v>
                </c:pt>
                <c:pt idx="1052">
                  <c:v>11.9728604808081</c:v>
                </c:pt>
                <c:pt idx="1053">
                  <c:v>11.985079962702599</c:v>
                </c:pt>
                <c:pt idx="1054">
                  <c:v>11.9974274178337</c:v>
                </c:pt>
                <c:pt idx="1055">
                  <c:v>12.009901885179699</c:v>
                </c:pt>
                <c:pt idx="1056">
                  <c:v>12.022502388432304</c:v>
                </c:pt>
                <c:pt idx="1057">
                  <c:v>12.0352279359431</c:v>
                </c:pt>
                <c:pt idx="1058">
                  <c:v>12.048077520678193</c:v>
                </c:pt>
                <c:pt idx="1059">
                  <c:v>12.061050120165801</c:v>
                </c:pt>
                <c:pt idx="1060">
                  <c:v>12.074144696447807</c:v>
                </c:pt>
                <c:pt idx="1061">
                  <c:v>12.087360196029</c:v>
                </c:pt>
                <c:pt idx="1062">
                  <c:v>12.100695549829506</c:v>
                </c:pt>
                <c:pt idx="1063">
                  <c:v>12.114149673132999</c:v>
                </c:pt>
                <c:pt idx="1064">
                  <c:v>12.127721465537292</c:v>
                </c:pt>
                <c:pt idx="1065">
                  <c:v>12.141409810907208</c:v>
                </c:pt>
                <c:pt idx="1066">
                  <c:v>12.155213577322007</c:v>
                </c:pt>
                <c:pt idx="1067">
                  <c:v>12.169131617025611</c:v>
                </c:pt>
                <c:pt idx="1068">
                  <c:v>12.183162766380701</c:v>
                </c:pt>
                <c:pt idx="1069">
                  <c:v>12.197305845814798</c:v>
                </c:pt>
                <c:pt idx="1070">
                  <c:v>12.211559659772799</c:v>
                </c:pt>
                <c:pt idx="1071">
                  <c:v>12.2259229966674</c:v>
                </c:pt>
                <c:pt idx="1072">
                  <c:v>12.2403946288287</c:v>
                </c:pt>
                <c:pt idx="1073">
                  <c:v>12.254973312454498</c:v>
                </c:pt>
                <c:pt idx="1074">
                  <c:v>12.269657787561902</c:v>
                </c:pt>
                <c:pt idx="1075">
                  <c:v>12.2844467779355</c:v>
                </c:pt>
                <c:pt idx="1076">
                  <c:v>12.2993389910809</c:v>
                </c:pt>
                <c:pt idx="1077">
                  <c:v>12.314333118172</c:v>
                </c:pt>
                <c:pt idx="1078">
                  <c:v>12.329427834002914</c:v>
                </c:pt>
                <c:pt idx="1079">
                  <c:v>12.344621796937698</c:v>
                </c:pt>
                <c:pt idx="1080">
                  <c:v>12.359913648862006</c:v>
                </c:pt>
                <c:pt idx="1081">
                  <c:v>12.375302015131307</c:v>
                </c:pt>
                <c:pt idx="1082">
                  <c:v>12.390785504523311</c:v>
                </c:pt>
                <c:pt idx="1083">
                  <c:v>12.4063627091874</c:v>
                </c:pt>
                <c:pt idx="1084">
                  <c:v>12.422032204594611</c:v>
                </c:pt>
                <c:pt idx="1085">
                  <c:v>12.437792549489407</c:v>
                </c:pt>
                <c:pt idx="1086">
                  <c:v>12.453642285837708</c:v>
                </c:pt>
                <c:pt idx="1087">
                  <c:v>12.469579938780011</c:v>
                </c:pt>
                <c:pt idx="1088">
                  <c:v>12.485604016579316</c:v>
                </c:pt>
                <c:pt idx="1089">
                  <c:v>12.5017130105739</c:v>
                </c:pt>
                <c:pt idx="1090">
                  <c:v>12.5179053951246</c:v>
                </c:pt>
                <c:pt idx="1091">
                  <c:v>12.5341796275686</c:v>
                </c:pt>
                <c:pt idx="1092">
                  <c:v>12.550534148167111</c:v>
                </c:pt>
                <c:pt idx="1093">
                  <c:v>12.5669673800576</c:v>
                </c:pt>
                <c:pt idx="1094">
                  <c:v>12.583477729202199</c:v>
                </c:pt>
                <c:pt idx="1095">
                  <c:v>12.600063584340299</c:v>
                </c:pt>
                <c:pt idx="1096">
                  <c:v>12.6167233169372</c:v>
                </c:pt>
                <c:pt idx="1097">
                  <c:v>12.633455281134999</c:v>
                </c:pt>
                <c:pt idx="1098">
                  <c:v>12.650257813704307</c:v>
                </c:pt>
                <c:pt idx="1099">
                  <c:v>12.6671292339913</c:v>
                </c:pt>
                <c:pt idx="1100">
                  <c:v>12.684067843871601</c:v>
                </c:pt>
                <c:pt idx="1101">
                  <c:v>12.701071927699092</c:v>
                </c:pt>
                <c:pt idx="1102">
                  <c:v>12.718139752255892</c:v>
                </c:pt>
                <c:pt idx="1103">
                  <c:v>12.735269566703099</c:v>
                </c:pt>
                <c:pt idx="1104">
                  <c:v>12.752459602532802</c:v>
                </c:pt>
                <c:pt idx="1105">
                  <c:v>12.7697080735144</c:v>
                </c:pt>
                <c:pt idx="1106">
                  <c:v>12.7870131756496</c:v>
                </c:pt>
                <c:pt idx="1107">
                  <c:v>12.804373087119998</c:v>
                </c:pt>
                <c:pt idx="1108">
                  <c:v>12.821785968237204</c:v>
                </c:pt>
                <c:pt idx="1109">
                  <c:v>12.8392499613959</c:v>
                </c:pt>
                <c:pt idx="1110">
                  <c:v>12.8567631910214</c:v>
                </c:pt>
                <c:pt idx="1111">
                  <c:v>12.874323763520591</c:v>
                </c:pt>
                <c:pt idx="1112">
                  <c:v>12.891929767233492</c:v>
                </c:pt>
                <c:pt idx="1113">
                  <c:v>12.909579272383507</c:v>
                </c:pt>
                <c:pt idx="1114">
                  <c:v>12.927270331025499</c:v>
                </c:pt>
                <c:pt idx="1115">
                  <c:v>12.945000976999006</c:v>
                </c:pt>
                <c:pt idx="1116">
                  <c:v>12.962769225877407</c:v>
                </c:pt>
                <c:pt idx="1117">
                  <c:v>12.980573074917499</c:v>
                </c:pt>
                <c:pt idx="1118">
                  <c:v>12.9984105030117</c:v>
                </c:pt>
                <c:pt idx="1119">
                  <c:v>13.016279470637398</c:v>
                </c:pt>
                <c:pt idx="1120">
                  <c:v>13.034177919806099</c:v>
                </c:pt>
                <c:pt idx="1121">
                  <c:v>13.052103774015899</c:v>
                </c:pt>
                <c:pt idx="1122">
                  <c:v>13.070054938201407</c:v>
                </c:pt>
                <c:pt idx="1123">
                  <c:v>13.088029298682599</c:v>
                </c:pt>
                <c:pt idx="1124">
                  <c:v>13.106024723116798</c:v>
                </c:pt>
                <c:pt idx="1125">
                  <c:v>13.1240390604488</c:v>
                </c:pt>
                <c:pt idx="1126">
                  <c:v>13.142070140860698</c:v>
                </c:pt>
                <c:pt idx="1127">
                  <c:v>13.160115775721801</c:v>
                </c:pt>
                <c:pt idx="1128">
                  <c:v>13.178173757541201</c:v>
                </c:pt>
                <c:pt idx="1129">
                  <c:v>13.196241859915</c:v>
                </c:pt>
                <c:pt idx="1130">
                  <c:v>13.214317837479499</c:v>
                </c:pt>
                <c:pt idx="1131">
                  <c:v>13.232399425860098</c:v>
                </c:pt>
                <c:pt idx="1132">
                  <c:v>13.250484341621211</c:v>
                </c:pt>
                <c:pt idx="1133">
                  <c:v>13.268570282217892</c:v>
                </c:pt>
                <c:pt idx="1134">
                  <c:v>13.2866549259465</c:v>
                </c:pt>
                <c:pt idx="1135">
                  <c:v>13.304735931892907</c:v>
                </c:pt>
                <c:pt idx="1136">
                  <c:v>13.322810939884707</c:v>
                </c:pt>
                <c:pt idx="1137">
                  <c:v>13.3408775704414</c:v>
                </c:pt>
                <c:pt idx="1138">
                  <c:v>13.358933424724</c:v>
                </c:pt>
                <c:pt idx="1139">
                  <c:v>13.376976084485607</c:v>
                </c:pt>
                <c:pt idx="1140">
                  <c:v>13.395003112023407</c:v>
                </c:pt>
                <c:pt idx="1141">
                  <c:v>13.413012050125102</c:v>
                </c:pt>
                <c:pt idx="1142">
                  <c:v>13.431000422024498</c:v>
                </c:pt>
                <c:pt idx="1143">
                  <c:v>13.448965731347798</c:v>
                </c:pt>
                <c:pt idx="1144">
                  <c:v>13.466905462065</c:v>
                </c:pt>
                <c:pt idx="1145">
                  <c:v>13.4848170784415</c:v>
                </c:pt>
                <c:pt idx="1146">
                  <c:v>13.502698024987502</c:v>
                </c:pt>
                <c:pt idx="1147">
                  <c:v>13.520545726407304</c:v>
                </c:pt>
                <c:pt idx="1148">
                  <c:v>13.538357587552893</c:v>
                </c:pt>
                <c:pt idx="1149">
                  <c:v>13.556130993370306</c:v>
                </c:pt>
                <c:pt idx="1150">
                  <c:v>13.573863308852498</c:v>
                </c:pt>
                <c:pt idx="1151">
                  <c:v>13.591551878989907</c:v>
                </c:pt>
                <c:pt idx="1152">
                  <c:v>13.609194028719704</c:v>
                </c:pt>
                <c:pt idx="1153">
                  <c:v>13.626787062875501</c:v>
                </c:pt>
                <c:pt idx="1154">
                  <c:v>13.644328266139294</c:v>
                </c:pt>
                <c:pt idx="1155">
                  <c:v>13.661814902992498</c:v>
                </c:pt>
                <c:pt idx="1156">
                  <c:v>13.679244217663712</c:v>
                </c:pt>
                <c:pt idx="1157">
                  <c:v>13.6966134340803</c:v>
                </c:pt>
                <c:pt idx="1158">
                  <c:v>13.713919755820099</c:v>
                </c:pt>
                <c:pt idx="1159">
                  <c:v>13.731160366059191</c:v>
                </c:pt>
                <c:pt idx="1160">
                  <c:v>13.748332427525098</c:v>
                </c:pt>
                <c:pt idx="1161">
                  <c:v>13.765433082444707</c:v>
                </c:pt>
                <c:pt idx="1162">
                  <c:v>13.782459452495599</c:v>
                </c:pt>
                <c:pt idx="1163">
                  <c:v>13.799408638758004</c:v>
                </c:pt>
                <c:pt idx="1164">
                  <c:v>13.816277721661701</c:v>
                </c:pt>
                <c:pt idx="1165">
                  <c:v>13.833063760938698</c:v>
                </c:pt>
                <c:pt idx="1166">
                  <c:v>13.849763795574598</c:v>
                </c:pt>
                <c:pt idx="1167">
                  <c:v>13.8663748437568</c:v>
                </c:pt>
                <c:pt idx="1168">
                  <c:v>13.882893902823907</c:v>
                </c:pt>
                <c:pt idx="1169">
                  <c:v>13.899317949221302</c:v>
                </c:pt>
                <c:pt idx="1170">
                  <c:v>13.915643938445411</c:v>
                </c:pt>
                <c:pt idx="1171">
                  <c:v>13.931868804997098</c:v>
                </c:pt>
                <c:pt idx="1172">
                  <c:v>13.947989462333098</c:v>
                </c:pt>
                <c:pt idx="1173">
                  <c:v>13.9640028028135</c:v>
                </c:pt>
                <c:pt idx="1174">
                  <c:v>13.9799056976531</c:v>
                </c:pt>
                <c:pt idx="1175">
                  <c:v>13.995694996874311</c:v>
                </c:pt>
                <c:pt idx="1176">
                  <c:v>14.011367529254001</c:v>
                </c:pt>
                <c:pt idx="1177">
                  <c:v>14.026920102274893</c:v>
                </c:pt>
                <c:pt idx="1178">
                  <c:v>14.042349502077602</c:v>
                </c:pt>
                <c:pt idx="1179">
                  <c:v>14.057652493409106</c:v>
                </c:pt>
                <c:pt idx="1180">
                  <c:v>14.072825819572802</c:v>
                </c:pt>
                <c:pt idx="1181">
                  <c:v>14.0878662023825</c:v>
                </c:pt>
                <c:pt idx="1182">
                  <c:v>14.1027703421067</c:v>
                </c:pt>
                <c:pt idx="1183">
                  <c:v>14.117534917424408</c:v>
                </c:pt>
                <c:pt idx="1184">
                  <c:v>14.1321565853743</c:v>
                </c:pt>
                <c:pt idx="1185">
                  <c:v>14.146631981301301</c:v>
                </c:pt>
                <c:pt idx="1186">
                  <c:v>14.1609577188126</c:v>
                </c:pt>
                <c:pt idx="1187">
                  <c:v>14.175130389724211</c:v>
                </c:pt>
                <c:pt idx="1188">
                  <c:v>14.1891465640131</c:v>
                </c:pt>
                <c:pt idx="1189">
                  <c:v>14.203002789765099</c:v>
                </c:pt>
                <c:pt idx="1190">
                  <c:v>14.216695593129607</c:v>
                </c:pt>
                <c:pt idx="1191">
                  <c:v>14.230221478265591</c:v>
                </c:pt>
                <c:pt idx="1192">
                  <c:v>14.2435769272942</c:v>
                </c:pt>
                <c:pt idx="1193">
                  <c:v>14.256758400249501</c:v>
                </c:pt>
                <c:pt idx="1194">
                  <c:v>14.269762335027307</c:v>
                </c:pt>
                <c:pt idx="1195">
                  <c:v>14.2825851473358</c:v>
                </c:pt>
                <c:pt idx="1196">
                  <c:v>14.2952232306481</c:v>
                </c:pt>
                <c:pt idx="1197">
                  <c:v>14.307672956148807</c:v>
                </c:pt>
                <c:pt idx="1198">
                  <c:v>14.319930672688107</c:v>
                </c:pt>
                <c:pt idx="1199">
                  <c:v>14.331992706730301</c:v>
                </c:pt>
                <c:pt idx="1200">
                  <c:v>14.343855362303399</c:v>
                </c:pt>
                <c:pt idx="1201">
                  <c:v>14.355514920951407</c:v>
                </c:pt>
                <c:pt idx="1202">
                  <c:v>14.366967641684207</c:v>
                </c:pt>
                <c:pt idx="1203">
                  <c:v>14.378209760925101</c:v>
                </c:pt>
                <c:pt idx="1204">
                  <c:v>14.389237492467007</c:v>
                </c:pt>
                <c:pt idx="1205">
                  <c:v>14.4000470274168</c:v>
                </c:pt>
                <c:pt idx="1206">
                  <c:v>14.410634534149018</c:v>
                </c:pt>
                <c:pt idx="1207">
                  <c:v>14.4209961582561</c:v>
                </c:pt>
                <c:pt idx="1208">
                  <c:v>14.431128022497091</c:v>
                </c:pt>
                <c:pt idx="1209">
                  <c:v>14.441026226749306</c:v>
                </c:pt>
                <c:pt idx="1210">
                  <c:v>14.45068684795922</c:v>
                </c:pt>
                <c:pt idx="1211">
                  <c:v>14.460105940091299</c:v>
                </c:pt>
                <c:pt idx="1212">
                  <c:v>14.469279534079307</c:v>
                </c:pt>
                <c:pt idx="1213">
                  <c:v>14.478203637776099</c:v>
                </c:pt>
                <c:pt idx="1214">
                  <c:v>14.486874235905407</c:v>
                </c:pt>
                <c:pt idx="1215">
                  <c:v>14.495287290010102</c:v>
                </c:pt>
                <c:pt idx="1216">
                  <c:v>14.503438738404007</c:v>
                </c:pt>
                <c:pt idx="1217">
                  <c:v>14.511324496122699</c:v>
                </c:pt>
                <c:pt idx="1218">
                  <c:v>14.518940454871098</c:v>
                </c:pt>
                <c:pt idx="1219">
                  <c:v>14.526282482977498</c:v>
                </c:pt>
                <c:pt idx="1220">
                  <c:v>14.5333464253422</c:v>
                </c:pt>
                <c:pt idx="1221">
                  <c:v>14.540128103386591</c:v>
                </c:pt>
                <c:pt idx="1222">
                  <c:v>14.5466233150064</c:v>
                </c:pt>
                <c:pt idx="1223">
                  <c:v>14.552827834520212</c:v>
                </c:pt>
                <c:pt idx="1224">
                  <c:v>14.558737412618704</c:v>
                </c:pt>
                <c:pt idx="1225">
                  <c:v>14.564347776317399</c:v>
                </c:pt>
                <c:pt idx="1226">
                  <c:v>14.569654628907314</c:v>
                </c:pt>
                <c:pt idx="1227">
                  <c:v>14.5746536499018</c:v>
                </c:pt>
                <c:pt idx="1228">
                  <c:v>14.579340494990401</c:v>
                </c:pt>
                <c:pt idx="1229">
                  <c:v>14.583710795988702</c:v>
                </c:pt>
                <c:pt idx="1230">
                  <c:v>14.587760160785798</c:v>
                </c:pt>
                <c:pt idx="1231">
                  <c:v>14.591484173299907</c:v>
                </c:pt>
                <c:pt idx="1232">
                  <c:v>14.594878393423198</c:v>
                </c:pt>
                <c:pt idx="1233">
                  <c:v>14.597938356975202</c:v>
                </c:pt>
                <c:pt idx="1234">
                  <c:v>14.600659575653102</c:v>
                </c:pt>
                <c:pt idx="1235">
                  <c:v>14.603037536982107</c:v>
                </c:pt>
                <c:pt idx="1236">
                  <c:v>14.605067704263799</c:v>
                </c:pt>
                <c:pt idx="1237">
                  <c:v>14.606745516529314</c:v>
                </c:pt>
                <c:pt idx="1238">
                  <c:v>14.608066388488902</c:v>
                </c:pt>
                <c:pt idx="1239">
                  <c:v>14.609025710479498</c:v>
                </c:pt>
                <c:pt idx="1240">
                  <c:v>14.609618848419904</c:v>
                </c:pt>
                <c:pt idx="1241">
                  <c:v>14.609841143757892</c:v>
                </c:pt>
                <c:pt idx="1242">
                  <c:v>14.609687913420407</c:v>
                </c:pt>
                <c:pt idx="1243">
                  <c:v>14.6091544497661</c:v>
                </c:pt>
                <c:pt idx="1244">
                  <c:v>14.608236020533999</c:v>
                </c:pt>
                <c:pt idx="1245">
                  <c:v>14.6069278687946</c:v>
                </c:pt>
                <c:pt idx="1246">
                  <c:v>14.605225212899002</c:v>
                </c:pt>
                <c:pt idx="1247">
                  <c:v>14.603123246431998</c:v>
                </c:pt>
                <c:pt idx="1248">
                  <c:v>14.600617138159302</c:v>
                </c:pt>
                <c:pt idx="1249">
                  <c:v>14.5977020319794</c:v>
                </c:pt>
                <c:pt idx="1250">
                  <c:v>14.594373046874585</c:v>
                </c:pt>
                <c:pt idx="1251">
                  <c:v>14.590625276860004</c:v>
                </c:pt>
                <c:pt idx="1252">
                  <c:v>14.5864537909346</c:v>
                </c:pt>
                <c:pt idx="1253">
                  <c:v>14.581853633032798</c:v>
                </c:pt>
                <c:pt idx="1254">
                  <c:v>14.5768198219706</c:v>
                </c:pt>
                <c:pt idx="1255">
                  <c:v>14.5713473514017</c:v>
                </c:pt>
                <c:pt idx="1256">
                  <c:v>14.565431189764507</c:v>
                </c:pt>
                <c:pt idx="1257">
                  <c:v>14.559066280231207</c:v>
                </c:pt>
                <c:pt idx="1258">
                  <c:v>14.552247540662608</c:v>
                </c:pt>
                <c:pt idx="1259">
                  <c:v>14.544969863554494</c:v>
                </c:pt>
                <c:pt idx="1260">
                  <c:v>14.537228115988498</c:v>
                </c:pt>
                <c:pt idx="1261">
                  <c:v>14.529017139585306</c:v>
                </c:pt>
                <c:pt idx="1262">
                  <c:v>14.520331750452298</c:v>
                </c:pt>
                <c:pt idx="1263">
                  <c:v>14.511166739133699</c:v>
                </c:pt>
                <c:pt idx="1264">
                  <c:v>14.501516870563107</c:v>
                </c:pt>
                <c:pt idx="1265">
                  <c:v>14.491376884012798</c:v>
                </c:pt>
                <c:pt idx="1266">
                  <c:v>14.480741493042602</c:v>
                </c:pt>
                <c:pt idx="1267">
                  <c:v>14.469605385453207</c:v>
                </c:pt>
                <c:pt idx="1268">
                  <c:v>14.4579632232343</c:v>
                </c:pt>
                <c:pt idx="1269">
                  <c:v>14.445809642515499</c:v>
                </c:pt>
                <c:pt idx="1270">
                  <c:v>14.433139253516407</c:v>
                </c:pt>
                <c:pt idx="1271">
                  <c:v>14.4199466404988</c:v>
                </c:pt>
                <c:pt idx="1272">
                  <c:v>14.406226361714101</c:v>
                </c:pt>
                <c:pt idx="1273">
                  <c:v>14.391972949356099</c:v>
                </c:pt>
                <c:pt idx="1274">
                  <c:v>14.377180909510002</c:v>
                </c:pt>
                <c:pt idx="1275">
                  <c:v>14.3618447221031</c:v>
                </c:pt>
                <c:pt idx="1276">
                  <c:v>14.345958840856499</c:v>
                </c:pt>
                <c:pt idx="1277">
                  <c:v>14.329517693232907</c:v>
                </c:pt>
                <c:pt idx="1278">
                  <c:v>14.312515680389208</c:v>
                </c:pt>
                <c:pt idx="1279">
                  <c:v>14.294947177124699</c:v>
                </c:pt>
                <c:pt idx="1280">
                  <c:v>14.276806531834707</c:v>
                </c:pt>
                <c:pt idx="1281">
                  <c:v>14.258088066456592</c:v>
                </c:pt>
                <c:pt idx="1282">
                  <c:v>14.238786076426004</c:v>
                </c:pt>
                <c:pt idx="1283">
                  <c:v>14.2188948306203</c:v>
                </c:pt>
                <c:pt idx="1284">
                  <c:v>14.198408571312999</c:v>
                </c:pt>
                <c:pt idx="1285">
                  <c:v>14.177321514126101</c:v>
                </c:pt>
                <c:pt idx="1286">
                  <c:v>14.155627847974907</c:v>
                </c:pt>
                <c:pt idx="1287">
                  <c:v>14.133321735022191</c:v>
                </c:pt>
                <c:pt idx="1288">
                  <c:v>14.1103973106294</c:v>
                </c:pt>
                <c:pt idx="1289">
                  <c:v>14.0868486833027</c:v>
                </c:pt>
                <c:pt idx="1290">
                  <c:v>14.062669934646916</c:v>
                </c:pt>
                <c:pt idx="1291">
                  <c:v>14.0378551193169</c:v>
                </c:pt>
                <c:pt idx="1292">
                  <c:v>14.0123982649637</c:v>
                </c:pt>
                <c:pt idx="1293">
                  <c:v>13.986293372187102</c:v>
                </c:pt>
                <c:pt idx="1294">
                  <c:v>13.959534414488321</c:v>
                </c:pt>
                <c:pt idx="1295">
                  <c:v>13.9321153382157</c:v>
                </c:pt>
                <c:pt idx="1296">
                  <c:v>13.904030062518602</c:v>
                </c:pt>
                <c:pt idx="1297">
                  <c:v>13.875272479297402</c:v>
                </c:pt>
                <c:pt idx="1298">
                  <c:v>13.845836453152106</c:v>
                </c:pt>
                <c:pt idx="1299">
                  <c:v>13.815715821333304</c:v>
                </c:pt>
                <c:pt idx="1300">
                  <c:v>13.784904393695401</c:v>
                </c:pt>
                <c:pt idx="1301">
                  <c:v>13.753395952641904</c:v>
                </c:pt>
                <c:pt idx="1302">
                  <c:v>13.7211842530785</c:v>
                </c:pt>
                <c:pt idx="1303">
                  <c:v>13.688263022366593</c:v>
                </c:pt>
                <c:pt idx="1304">
                  <c:v>13.6546259602669</c:v>
                </c:pt>
                <c:pt idx="1305">
                  <c:v>13.6202667388942</c:v>
                </c:pt>
                <c:pt idx="1306">
                  <c:v>13.585179002669102</c:v>
                </c:pt>
                <c:pt idx="1307">
                  <c:v>13.549356368263799</c:v>
                </c:pt>
                <c:pt idx="1308">
                  <c:v>13.5127924245543</c:v>
                </c:pt>
                <c:pt idx="1309">
                  <c:v>13.475480732575107</c:v>
                </c:pt>
                <c:pt idx="1310">
                  <c:v>13.437414825460907</c:v>
                </c:pt>
                <c:pt idx="1311">
                  <c:v>13.398588208405407</c:v>
                </c:pt>
                <c:pt idx="1312">
                  <c:v>13.358994358607216</c:v>
                </c:pt>
                <c:pt idx="1313">
                  <c:v>13.31862672522</c:v>
                </c:pt>
                <c:pt idx="1314">
                  <c:v>13.2774787293052</c:v>
                </c:pt>
                <c:pt idx="1315">
                  <c:v>13.2355437637809</c:v>
                </c:pt>
                <c:pt idx="1316">
                  <c:v>13.192815193372498</c:v>
                </c:pt>
                <c:pt idx="1317">
                  <c:v>13.149286354562207</c:v>
                </c:pt>
                <c:pt idx="1318">
                  <c:v>13.104950555542002</c:v>
                </c:pt>
                <c:pt idx="1319">
                  <c:v>13.059801076160102</c:v>
                </c:pt>
                <c:pt idx="1320">
                  <c:v>13.013831167874798</c:v>
                </c:pt>
                <c:pt idx="1321">
                  <c:v>12.967034053704614</c:v>
                </c:pt>
                <c:pt idx="1322">
                  <c:v>12.919402928175007</c:v>
                </c:pt>
                <c:pt idx="1323">
                  <c:v>12.870930957272106</c:v>
                </c:pt>
                <c:pt idx="1324">
                  <c:v>12.8216112783937</c:v>
                </c:pt>
                <c:pt idx="1325">
                  <c:v>12.7714370002964</c:v>
                </c:pt>
                <c:pt idx="1326">
                  <c:v>12.7204012030488</c:v>
                </c:pt>
                <c:pt idx="1327">
                  <c:v>12.668496937980407</c:v>
                </c:pt>
                <c:pt idx="1328">
                  <c:v>12.615717227633002</c:v>
                </c:pt>
                <c:pt idx="1329">
                  <c:v>12.562055065709007</c:v>
                </c:pt>
                <c:pt idx="1330">
                  <c:v>12.507503417025607</c:v>
                </c:pt>
                <c:pt idx="1331">
                  <c:v>12.452055217459414</c:v>
                </c:pt>
                <c:pt idx="1332">
                  <c:v>12.395703373903611</c:v>
                </c:pt>
                <c:pt idx="1333">
                  <c:v>12.338440764213498</c:v>
                </c:pt>
                <c:pt idx="1334">
                  <c:v>12.2802602371577</c:v>
                </c:pt>
                <c:pt idx="1335">
                  <c:v>12.221154612369199</c:v>
                </c:pt>
                <c:pt idx="1336">
                  <c:v>12.161116680297299</c:v>
                </c:pt>
                <c:pt idx="1337">
                  <c:v>12.100139202153599</c:v>
                </c:pt>
                <c:pt idx="1338">
                  <c:v>12.0382149098673</c:v>
                </c:pt>
                <c:pt idx="1339">
                  <c:v>11.975336506032807</c:v>
                </c:pt>
                <c:pt idx="1340">
                  <c:v>11.9114966638595</c:v>
                </c:pt>
                <c:pt idx="1341">
                  <c:v>11.846688027124006</c:v>
                </c:pt>
                <c:pt idx="1342">
                  <c:v>11.7809032101214</c:v>
                </c:pt>
                <c:pt idx="1343">
                  <c:v>11.714134797609907</c:v>
                </c:pt>
                <c:pt idx="1344">
                  <c:v>11.646375344769298</c:v>
                </c:pt>
                <c:pt idx="1345">
                  <c:v>11.577617377146106</c:v>
                </c:pt>
                <c:pt idx="1346">
                  <c:v>11.507853390603101</c:v>
                </c:pt>
                <c:pt idx="1347">
                  <c:v>11.437075851275001</c:v>
                </c:pt>
                <c:pt idx="1348">
                  <c:v>11.3652771955137</c:v>
                </c:pt>
                <c:pt idx="1349">
                  <c:v>11.292449829840711</c:v>
                </c:pt>
                <c:pt idx="1350">
                  <c:v>11.2185861308964</c:v>
                </c:pt>
                <c:pt idx="1351">
                  <c:v>11.143678445393389</c:v>
                </c:pt>
                <c:pt idx="1352">
                  <c:v>11.067719090062306</c:v>
                </c:pt>
                <c:pt idx="1353">
                  <c:v>10.990700351607806</c:v>
                </c:pt>
                <c:pt idx="1354">
                  <c:v>10.912614486653</c:v>
                </c:pt>
                <c:pt idx="1355">
                  <c:v>10.833453721693099</c:v>
                </c:pt>
                <c:pt idx="1356">
                  <c:v>10.753210253046007</c:v>
                </c:pt>
                <c:pt idx="1357">
                  <c:v>10.671876246802302</c:v>
                </c:pt>
                <c:pt idx="1358">
                  <c:v>10.589443838773708</c:v>
                </c:pt>
                <c:pt idx="1359">
                  <c:v>10.505905134445907</c:v>
                </c:pt>
                <c:pt idx="1360">
                  <c:v>10.421252208929404</c:v>
                </c:pt>
                <c:pt idx="1361">
                  <c:v>10.335477106905607</c:v>
                </c:pt>
                <c:pt idx="1362">
                  <c:v>10.248571842582585</c:v>
                </c:pt>
                <c:pt idx="1363">
                  <c:v>10.160528399642002</c:v>
                </c:pt>
                <c:pt idx="1364">
                  <c:v>10.0713387311894</c:v>
                </c:pt>
                <c:pt idx="1365">
                  <c:v>9.9809947597071478</c:v>
                </c:pt>
                <c:pt idx="1366">
                  <c:v>9.8894883770037119</c:v>
                </c:pt>
                <c:pt idx="1367">
                  <c:v>9.7968114441609124</c:v>
                </c:pt>
                <c:pt idx="1368">
                  <c:v>9.7029557914901616</c:v>
                </c:pt>
                <c:pt idx="1369">
                  <c:v>9.6079132184769804</c:v>
                </c:pt>
                <c:pt idx="1370">
                  <c:v>9.5116754937351793</c:v>
                </c:pt>
                <c:pt idx="1371">
                  <c:v>9.4142343549559708</c:v>
                </c:pt>
                <c:pt idx="1372">
                  <c:v>9.3155815088584522</c:v>
                </c:pt>
                <c:pt idx="1373">
                  <c:v>9.2157086311402292</c:v>
                </c:pt>
                <c:pt idx="1374">
                  <c:v>9.114607366426128</c:v>
                </c:pt>
                <c:pt idx="1375">
                  <c:v>9.0122693282223594</c:v>
                </c:pt>
                <c:pt idx="1376">
                  <c:v>8.9086860988612315</c:v>
                </c:pt>
                <c:pt idx="1377">
                  <c:v>8.8038492294568975</c:v>
                </c:pt>
                <c:pt idx="1378">
                  <c:v>8.6977502398545905</c:v>
                </c:pt>
                <c:pt idx="1379">
                  <c:v>8.5903806185764306</c:v>
                </c:pt>
                <c:pt idx="1380">
                  <c:v>8.4817318227784995</c:v>
                </c:pt>
                <c:pt idx="1381">
                  <c:v>8.371795278196922</c:v>
                </c:pt>
                <c:pt idx="1382">
                  <c:v>8.2605623790986478</c:v>
                </c:pt>
                <c:pt idx="1383">
                  <c:v>8.1480244882328439</c:v>
                </c:pt>
                <c:pt idx="1384">
                  <c:v>8.0341729367828183</c:v>
                </c:pt>
                <c:pt idx="1385">
                  <c:v>7.9189990243114199</c:v>
                </c:pt>
                <c:pt idx="1386">
                  <c:v>7.8024940187160858</c:v>
                </c:pt>
                <c:pt idx="1387">
                  <c:v>7.6846491561789563</c:v>
                </c:pt>
                <c:pt idx="1388">
                  <c:v>7.5654556411118961</c:v>
                </c:pt>
                <c:pt idx="1389">
                  <c:v>7.4449046461153436</c:v>
                </c:pt>
                <c:pt idx="1390">
                  <c:v>7.3229873119214348</c:v>
                </c:pt>
                <c:pt idx="1391">
                  <c:v>7.1996947473479764</c:v>
                </c:pt>
                <c:pt idx="1392">
                  <c:v>7.0750180292471603</c:v>
                </c:pt>
                <c:pt idx="1393">
                  <c:v>6.9489482024590004</c:v>
                </c:pt>
                <c:pt idx="1394">
                  <c:v>6.8214762797560526</c:v>
                </c:pt>
                <c:pt idx="1395">
                  <c:v>6.6925932417997958</c:v>
                </c:pt>
                <c:pt idx="1396">
                  <c:v>6.5622900370882675</c:v>
                </c:pt>
                <c:pt idx="1397">
                  <c:v>6.4305575819043641</c:v>
                </c:pt>
                <c:pt idx="1398">
                  <c:v>6.2973867602698466</c:v>
                </c:pt>
                <c:pt idx="1399">
                  <c:v>6.1627684238957086</c:v>
                </c:pt>
                <c:pt idx="1400">
                  <c:v>6.0266933921269636</c:v>
                </c:pt>
                <c:pt idx="1401">
                  <c:v>5.8891524519019498</c:v>
                </c:pt>
                <c:pt idx="1402">
                  <c:v>5.7501363576948297</c:v>
                </c:pt>
                <c:pt idx="1403">
                  <c:v>5.6096358314687285</c:v>
                </c:pt>
                <c:pt idx="1404">
                  <c:v>5.4676415626292485</c:v>
                </c:pt>
                <c:pt idx="1405">
                  <c:v>5.3241442079685912</c:v>
                </c:pt>
                <c:pt idx="1406">
                  <c:v>5.1791343916200798</c:v>
                </c:pt>
                <c:pt idx="1407">
                  <c:v>5.0326027050098672</c:v>
                </c:pt>
                <c:pt idx="1408">
                  <c:v>4.8845397068034062</c:v>
                </c:pt>
                <c:pt idx="1409">
                  <c:v>4.7349359228563461</c:v>
                </c:pt>
                <c:pt idx="1410">
                  <c:v>4.5837818461700062</c:v>
                </c:pt>
                <c:pt idx="1411">
                  <c:v>4.4310679368339336</c:v>
                </c:pt>
                <c:pt idx="1412">
                  <c:v>4.2767846219806902</c:v>
                </c:pt>
                <c:pt idx="1413">
                  <c:v>4.1209222957386995</c:v>
                </c:pt>
                <c:pt idx="1414">
                  <c:v>3.9634713191777999</c:v>
                </c:pt>
                <c:pt idx="1415">
                  <c:v>3.8044220202583481</c:v>
                </c:pt>
                <c:pt idx="1416">
                  <c:v>3.6437646937916202</c:v>
                </c:pt>
                <c:pt idx="1417">
                  <c:v>3.4814896013774299</c:v>
                </c:pt>
                <c:pt idx="1418">
                  <c:v>3.3175869713608281</c:v>
                </c:pt>
                <c:pt idx="1419">
                  <c:v>3.1520469987863882</c:v>
                </c:pt>
                <c:pt idx="1420">
                  <c:v>2.9848598453389399</c:v>
                </c:pt>
                <c:pt idx="1421">
                  <c:v>2.8160156393008955</c:v>
                </c:pt>
                <c:pt idx="1422">
                  <c:v>2.6455044755033201</c:v>
                </c:pt>
                <c:pt idx="1423">
                  <c:v>2.4733164152703302</c:v>
                </c:pt>
                <c:pt idx="1424">
                  <c:v>2.2994414863736381</c:v>
                </c:pt>
                <c:pt idx="1425">
                  <c:v>2.1238696829850499</c:v>
                </c:pt>
                <c:pt idx="1426">
                  <c:v>1.9465909656209501</c:v>
                </c:pt>
                <c:pt idx="1427">
                  <c:v>1.76759526109573</c:v>
                </c:pt>
                <c:pt idx="1428">
                  <c:v>1.5868724624756301</c:v>
                </c:pt>
                <c:pt idx="1429">
                  <c:v>1.4044124290214008</c:v>
                </c:pt>
                <c:pt idx="1430">
                  <c:v>1.2202049861449198</c:v>
                </c:pt>
                <c:pt idx="1431">
                  <c:v>1.03423992535903</c:v>
                </c:pt>
                <c:pt idx="1432">
                  <c:v>0.8465070042226166</c:v>
                </c:pt>
                <c:pt idx="1433">
                  <c:v>0.65699594629824376</c:v>
                </c:pt>
                <c:pt idx="1434">
                  <c:v>0.46569644109875102</c:v>
                </c:pt>
                <c:pt idx="1435">
                  <c:v>0.27259814403514593</c:v>
                </c:pt>
                <c:pt idx="1436">
                  <c:v>7.7690676371767894E-2</c:v>
                </c:pt>
                <c:pt idx="1437">
                  <c:v>-0.11903637482340899</c:v>
                </c:pt>
                <c:pt idx="1438">
                  <c:v>-0.31759345673468198</c:v>
                </c:pt>
                <c:pt idx="1439">
                  <c:v>-0.51799105084074504</c:v>
                </c:pt>
              </c:numCache>
            </c:numRef>
          </c:yVal>
        </c:ser>
        <c:axId val="171767680"/>
        <c:axId val="171769216"/>
      </c:scatterChart>
      <c:valAx>
        <c:axId val="171767680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769216"/>
        <c:crosses val="autoZero"/>
        <c:crossBetween val="midCat"/>
      </c:valAx>
      <c:valAx>
        <c:axId val="171769216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7676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600"/>
      </a:pPr>
      <a:endParaRPr lang="en-US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IN"/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/>
              <a:t>WEDNESDAY</a:t>
            </a:r>
            <a:r>
              <a:rPr lang="en-IN" b="1" baseline="0"/>
              <a:t> CHART</a:t>
            </a:r>
            <a:endParaRPr lang="en-IN" b="1"/>
          </a:p>
        </c:rich>
      </c:tx>
      <c:spPr>
        <a:noFill/>
        <a:ln>
          <a:noFill/>
        </a:ln>
        <a:effectLst/>
      </c:spPr>
    </c:title>
    <c:plotArea>
      <c:layout/>
      <c:scatterChart>
        <c:scatterStyle val="lineMarker"/>
        <c:ser>
          <c:idx val="0"/>
          <c:order val="0"/>
          <c:tx>
            <c:strRef>
              <c:f>'All days Info'!$B$1</c:f>
              <c:strCache>
                <c:ptCount val="1"/>
                <c:pt idx="0">
                  <c:v>30-03-2016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'All days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'All days Info'!$B$2:$B$1441</c:f>
              <c:numCache>
                <c:formatCode>General</c:formatCode>
                <c:ptCount val="1440"/>
                <c:pt idx="0">
                  <c:v>9.9689300000000003</c:v>
                </c:pt>
                <c:pt idx="1">
                  <c:v>9.7607454053881106</c:v>
                </c:pt>
                <c:pt idx="2">
                  <c:v>9.5547401749951106</c:v>
                </c:pt>
                <c:pt idx="3">
                  <c:v>9.3509025657159892</c:v>
                </c:pt>
                <c:pt idx="4">
                  <c:v>9.1492208700482394</c:v>
                </c:pt>
                <c:pt idx="5">
                  <c:v>8.9496834160434027</c:v>
                </c:pt>
                <c:pt idx="6">
                  <c:v>8.752278567258438</c:v>
                </c:pt>
                <c:pt idx="7">
                  <c:v>8.5569947227072181</c:v>
                </c:pt>
                <c:pt idx="8">
                  <c:v>8.3638203168119976</c:v>
                </c:pt>
                <c:pt idx="9">
                  <c:v>8.1727438193548227</c:v>
                </c:pt>
                <c:pt idx="10">
                  <c:v>7.9837537354290937</c:v>
                </c:pt>
                <c:pt idx="11">
                  <c:v>7.7968386053908914</c:v>
                </c:pt>
                <c:pt idx="12">
                  <c:v>7.6119870048105396</c:v>
                </c:pt>
                <c:pt idx="13">
                  <c:v>7.4291875444240096</c:v>
                </c:pt>
                <c:pt idx="14">
                  <c:v>7.2484288700844095</c:v>
                </c:pt>
                <c:pt idx="15">
                  <c:v>7.0696996627134236</c:v>
                </c:pt>
                <c:pt idx="16">
                  <c:v>6.8929886382527448</c:v>
                </c:pt>
                <c:pt idx="17">
                  <c:v>6.7182845476156361</c:v>
                </c:pt>
                <c:pt idx="18">
                  <c:v>6.5455761766382548</c:v>
                </c:pt>
                <c:pt idx="19">
                  <c:v>6.3748523460311963</c:v>
                </c:pt>
                <c:pt idx="20">
                  <c:v>6.2061019113309497</c:v>
                </c:pt>
                <c:pt idx="21">
                  <c:v>6.039313762851326</c:v>
                </c:pt>
                <c:pt idx="22">
                  <c:v>5.8744768256349085</c:v>
                </c:pt>
                <c:pt idx="23">
                  <c:v>5.71158005940456</c:v>
                </c:pt>
                <c:pt idx="24">
                  <c:v>5.5506124585148724</c:v>
                </c:pt>
                <c:pt idx="25">
                  <c:v>5.3915630519035638</c:v>
                </c:pt>
                <c:pt idx="26">
                  <c:v>5.2344209030429996</c:v>
                </c:pt>
                <c:pt idx="27">
                  <c:v>5.079175109891664</c:v>
                </c:pt>
                <c:pt idx="28">
                  <c:v>4.9258148048455359</c:v>
                </c:pt>
                <c:pt idx="29">
                  <c:v>4.7743291546896538</c:v>
                </c:pt>
                <c:pt idx="30">
                  <c:v>4.6247073605494649</c:v>
                </c:pt>
                <c:pt idx="31">
                  <c:v>4.4769386578423997</c:v>
                </c:pt>
                <c:pt idx="32">
                  <c:v>4.3310123162292395</c:v>
                </c:pt>
                <c:pt idx="33">
                  <c:v>4.186917639565606</c:v>
                </c:pt>
                <c:pt idx="34">
                  <c:v>4.0446439658534414</c:v>
                </c:pt>
                <c:pt idx="35">
                  <c:v>3.9041806671924135</c:v>
                </c:pt>
                <c:pt idx="36">
                  <c:v>3.7655171497314526</c:v>
                </c:pt>
                <c:pt idx="37">
                  <c:v>3.6286428536201187</c:v>
                </c:pt>
                <c:pt idx="38">
                  <c:v>3.4935472529601719</c:v>
                </c:pt>
                <c:pt idx="39">
                  <c:v>3.3602198557568999</c:v>
                </c:pt>
                <c:pt idx="40">
                  <c:v>3.2286502038706901</c:v>
                </c:pt>
                <c:pt idx="41">
                  <c:v>3.0988278729684402</c:v>
                </c:pt>
                <c:pt idx="42">
                  <c:v>2.970742472474988</c:v>
                </c:pt>
                <c:pt idx="43">
                  <c:v>2.8443836455246299</c:v>
                </c:pt>
                <c:pt idx="44">
                  <c:v>2.7197410689125618</c:v>
                </c:pt>
                <c:pt idx="45">
                  <c:v>2.5968044530462984</c:v>
                </c:pt>
                <c:pt idx="46">
                  <c:v>2.4755635418971917</c:v>
                </c:pt>
                <c:pt idx="47">
                  <c:v>2.3560081129518369</c:v>
                </c:pt>
                <c:pt idx="48">
                  <c:v>2.2381279771635718</c:v>
                </c:pt>
                <c:pt idx="49">
                  <c:v>2.1219129789039002</c:v>
                </c:pt>
                <c:pt idx="50">
                  <c:v>2.0073529959139997</c:v>
                </c:pt>
                <c:pt idx="51">
                  <c:v>1.8944379392561217</c:v>
                </c:pt>
                <c:pt idx="52">
                  <c:v>1.78315775326509</c:v>
                </c:pt>
                <c:pt idx="53">
                  <c:v>1.67350241549975</c:v>
                </c:pt>
                <c:pt idx="54">
                  <c:v>1.5654619366944398</c:v>
                </c:pt>
                <c:pt idx="55">
                  <c:v>1.459026360710399</c:v>
                </c:pt>
                <c:pt idx="56">
                  <c:v>1.3541857644873112</c:v>
                </c:pt>
                <c:pt idx="57">
                  <c:v>1.2509302579946682</c:v>
                </c:pt>
                <c:pt idx="58">
                  <c:v>1.1492499841833101</c:v>
                </c:pt>
                <c:pt idx="59">
                  <c:v>1.0491351189368501</c:v>
                </c:pt>
                <c:pt idx="60">
                  <c:v>0.95057587102312446</c:v>
                </c:pt>
                <c:pt idx="61">
                  <c:v>0.85356248204564855</c:v>
                </c:pt>
                <c:pt idx="62">
                  <c:v>0.75808522639511189</c:v>
                </c:pt>
                <c:pt idx="63">
                  <c:v>0.66413441120080274</c:v>
                </c:pt>
                <c:pt idx="64">
                  <c:v>0.57170037628207371</c:v>
                </c:pt>
                <c:pt idx="65">
                  <c:v>0.48077349409981823</c:v>
                </c:pt>
                <c:pt idx="66">
                  <c:v>0.39134416970790453</c:v>
                </c:pt>
                <c:pt idx="67">
                  <c:v>0.30340284070464757</c:v>
                </c:pt>
                <c:pt idx="68">
                  <c:v>0.21693997718427119</c:v>
                </c:pt>
                <c:pt idx="69">
                  <c:v>0.13194608168835611</c:v>
                </c:pt>
                <c:pt idx="70">
                  <c:v>4.8411689157312365E-2</c:v>
                </c:pt>
                <c:pt idx="71">
                  <c:v>-3.3672633118177531E-2</c:v>
                </c:pt>
                <c:pt idx="72">
                  <c:v>-0.11431628554568506</c:v>
                </c:pt>
                <c:pt idx="73">
                  <c:v>-0.19352863627958386</c:v>
                </c:pt>
                <c:pt idx="74">
                  <c:v>-0.27131902126959223</c:v>
                </c:pt>
                <c:pt idx="75">
                  <c:v>-0.34769674430931302</c:v>
                </c:pt>
                <c:pt idx="76">
                  <c:v>-0.42267107708476837</c:v>
                </c:pt>
                <c:pt idx="77">
                  <c:v>-0.49625125922295121</c:v>
                </c:pt>
                <c:pt idx="78">
                  <c:v>-0.56844649834035699</c:v>
                </c:pt>
                <c:pt idx="79">
                  <c:v>-0.63926597009153241</c:v>
                </c:pt>
                <c:pt idx="80">
                  <c:v>-0.70871881821761495</c:v>
                </c:pt>
                <c:pt idx="81">
                  <c:v>-0.77681415459486458</c:v>
                </c:pt>
                <c:pt idx="82">
                  <c:v>-0.843561059283223</c:v>
                </c:pt>
                <c:pt idx="83">
                  <c:v>-0.90896858057482999</c:v>
                </c:pt>
                <c:pt idx="84">
                  <c:v>-0.97304573504259473</c:v>
                </c:pt>
                <c:pt idx="85">
                  <c:v>-1.035801507588699</c:v>
                </c:pt>
                <c:pt idx="86">
                  <c:v>-1.0972448514932001</c:v>
                </c:pt>
                <c:pt idx="87">
                  <c:v>-1.157384688462479</c:v>
                </c:pt>
                <c:pt idx="88">
                  <c:v>-1.2162299086778698</c:v>
                </c:pt>
                <c:pt idx="89">
                  <c:v>-1.273789370844169</c:v>
                </c:pt>
                <c:pt idx="90">
                  <c:v>-1.33007190223814</c:v>
                </c:pt>
                <c:pt idx="91">
                  <c:v>-1.3850862987571291</c:v>
                </c:pt>
                <c:pt idx="92">
                  <c:v>-1.43884132496752</c:v>
                </c:pt>
                <c:pt idx="93">
                  <c:v>-1.4913457141533599</c:v>
                </c:pt>
                <c:pt idx="94">
                  <c:v>-1.54260816836484</c:v>
                </c:pt>
                <c:pt idx="95">
                  <c:v>-1.5926373584668501</c:v>
                </c:pt>
                <c:pt idx="96">
                  <c:v>-1.6414419241875509</c:v>
                </c:pt>
                <c:pt idx="97">
                  <c:v>-1.6890304741668609</c:v>
                </c:pt>
                <c:pt idx="98">
                  <c:v>-1.7354115860050499</c:v>
                </c:pt>
                <c:pt idx="99">
                  <c:v>-1.7805938063112401</c:v>
                </c:pt>
                <c:pt idx="100">
                  <c:v>-1.824585650752</c:v>
                </c:pt>
                <c:pt idx="101">
                  <c:v>-1.8673956040997899</c:v>
                </c:pt>
                <c:pt idx="102">
                  <c:v>-1.9090321202816209</c:v>
                </c:pt>
                <c:pt idx="103">
                  <c:v>-1.9495036224275</c:v>
                </c:pt>
                <c:pt idx="104">
                  <c:v>-1.9888185029190208</c:v>
                </c:pt>
                <c:pt idx="105">
                  <c:v>-2.0269851234379082</c:v>
                </c:pt>
                <c:pt idx="106">
                  <c:v>-2.0640118150145299</c:v>
                </c:pt>
                <c:pt idx="107">
                  <c:v>-2.0999068780764518</c:v>
                </c:pt>
                <c:pt idx="108">
                  <c:v>-2.1346785824969698</c:v>
                </c:pt>
                <c:pt idx="109">
                  <c:v>-2.1683351676436802</c:v>
                </c:pt>
                <c:pt idx="110">
                  <c:v>-2.200884842427004</c:v>
                </c:pt>
                <c:pt idx="111">
                  <c:v>-2.23233578534869</c:v>
                </c:pt>
                <c:pt idx="112">
                  <c:v>-2.2626961445504299</c:v>
                </c:pt>
                <c:pt idx="113">
                  <c:v>-2.2919740378623419</c:v>
                </c:pt>
                <c:pt idx="114">
                  <c:v>-2.3201775528515229</c:v>
                </c:pt>
                <c:pt idx="115">
                  <c:v>-2.3473147468706235</c:v>
                </c:pt>
                <c:pt idx="116">
                  <c:v>-2.373393647106333</c:v>
                </c:pt>
                <c:pt idx="117">
                  <c:v>-2.3984222506279602</c:v>
                </c:pt>
                <c:pt idx="118">
                  <c:v>-2.4224085244359781</c:v>
                </c:pt>
                <c:pt idx="119">
                  <c:v>-2.44536040551053</c:v>
                </c:pt>
                <c:pt idx="120">
                  <c:v>-2.4672858008600098</c:v>
                </c:pt>
                <c:pt idx="121">
                  <c:v>-2.4881925875695718</c:v>
                </c:pt>
                <c:pt idx="122">
                  <c:v>-2.50808861284969</c:v>
                </c:pt>
                <c:pt idx="123">
                  <c:v>-2.5269816940846797</c:v>
                </c:pt>
                <c:pt idx="124">
                  <c:v>-2.5448796188812999</c:v>
                </c:pt>
                <c:pt idx="125">
                  <c:v>-2.5617901451171812</c:v>
                </c:pt>
                <c:pt idx="126">
                  <c:v>-2.5777210009894818</c:v>
                </c:pt>
                <c:pt idx="127">
                  <c:v>-2.5926798850633679</c:v>
                </c:pt>
                <c:pt idx="128">
                  <c:v>-2.6066744663205599</c:v>
                </c:pt>
                <c:pt idx="129">
                  <c:v>-2.6197123842078884</c:v>
                </c:pt>
                <c:pt idx="130">
                  <c:v>-2.6318012486858202</c:v>
                </c:pt>
                <c:pt idx="131">
                  <c:v>-2.6429486402769999</c:v>
                </c:pt>
                <c:pt idx="132">
                  <c:v>-2.6531621101148284</c:v>
                </c:pt>
                <c:pt idx="133">
                  <c:v>-2.6624491799919388</c:v>
                </c:pt>
                <c:pt idx="134">
                  <c:v>-2.6708173424087902</c:v>
                </c:pt>
                <c:pt idx="135">
                  <c:v>-2.6782740606221802</c:v>
                </c:pt>
                <c:pt idx="136">
                  <c:v>-2.6848267686938212</c:v>
                </c:pt>
                <c:pt idx="137">
                  <c:v>-2.6904828715388081</c:v>
                </c:pt>
                <c:pt idx="138">
                  <c:v>-2.6952497449742587</c:v>
                </c:pt>
                <c:pt idx="139">
                  <c:v>-2.6991347357677817</c:v>
                </c:pt>
                <c:pt idx="140">
                  <c:v>-2.7021451616860301</c:v>
                </c:pt>
                <c:pt idx="141">
                  <c:v>-2.7042883115432788</c:v>
                </c:pt>
                <c:pt idx="142">
                  <c:v>-2.705571445249912</c:v>
                </c:pt>
                <c:pt idx="143">
                  <c:v>-2.7060017938610001</c:v>
                </c:pt>
                <c:pt idx="144">
                  <c:v>-2.7055865596248401</c:v>
                </c:pt>
                <c:pt idx="145">
                  <c:v>-2.704332916031492</c:v>
                </c:pt>
                <c:pt idx="146">
                  <c:v>-2.7022480078613</c:v>
                </c:pt>
                <c:pt idx="147">
                  <c:v>-2.69933895123346</c:v>
                </c:pt>
                <c:pt idx="148">
                  <c:v>-2.6956128336545473</c:v>
                </c:pt>
                <c:pt idx="149">
                  <c:v>-2.6910767140670702</c:v>
                </c:pt>
                <c:pt idx="150">
                  <c:v>-2.6857376228980012</c:v>
                </c:pt>
                <c:pt idx="151">
                  <c:v>-2.6796025621072901</c:v>
                </c:pt>
                <c:pt idx="152">
                  <c:v>-2.6726785052364681</c:v>
                </c:pt>
                <c:pt idx="153">
                  <c:v>-2.6649723974571602</c:v>
                </c:pt>
                <c:pt idx="154">
                  <c:v>-2.6564911556195798</c:v>
                </c:pt>
                <c:pt idx="155">
                  <c:v>-2.6472416683011519</c:v>
                </c:pt>
                <c:pt idx="156">
                  <c:v>-2.6372307958550012</c:v>
                </c:pt>
                <c:pt idx="157">
                  <c:v>-2.6264653704584884</c:v>
                </c:pt>
                <c:pt idx="158">
                  <c:v>-2.6149521961617781</c:v>
                </c:pt>
                <c:pt idx="159">
                  <c:v>-2.602698048936392</c:v>
                </c:pt>
                <c:pt idx="160">
                  <c:v>-2.58970967672369</c:v>
                </c:pt>
                <c:pt idx="161">
                  <c:v>-2.5759937994834701</c:v>
                </c:pt>
                <c:pt idx="162">
                  <c:v>-2.5615571092425</c:v>
                </c:pt>
                <c:pt idx="163">
                  <c:v>-2.5464062701430197</c:v>
                </c:pt>
                <c:pt idx="164">
                  <c:v>-2.5305479184913318</c:v>
                </c:pt>
                <c:pt idx="165">
                  <c:v>-2.5139886628063017</c:v>
                </c:pt>
                <c:pt idx="166">
                  <c:v>-2.4967350838679399</c:v>
                </c:pt>
                <c:pt idx="167">
                  <c:v>-2.4787937347658882</c:v>
                </c:pt>
                <c:pt idx="168">
                  <c:v>-2.4601711409480318</c:v>
                </c:pt>
                <c:pt idx="169">
                  <c:v>-2.4408738002689798</c:v>
                </c:pt>
                <c:pt idx="170">
                  <c:v>-2.4209081830386174</c:v>
                </c:pt>
                <c:pt idx="171">
                  <c:v>-2.4002807320706898</c:v>
                </c:pt>
                <c:pt idx="172">
                  <c:v>-2.3789978627312802</c:v>
                </c:pt>
                <c:pt idx="173">
                  <c:v>-2.3570659629874</c:v>
                </c:pt>
                <c:pt idx="174">
                  <c:v>-2.334491393455508</c:v>
                </c:pt>
                <c:pt idx="175">
                  <c:v>-2.3112804874500479</c:v>
                </c:pt>
                <c:pt idx="176">
                  <c:v>-2.2874395510320347</c:v>
                </c:pt>
                <c:pt idx="177">
                  <c:v>-2.262974863057472</c:v>
                </c:pt>
                <c:pt idx="178">
                  <c:v>-2.2378926752260702</c:v>
                </c:pt>
                <c:pt idx="179">
                  <c:v>-2.2121992121296499</c:v>
                </c:pt>
                <c:pt idx="180">
                  <c:v>-2.1859006713007401</c:v>
                </c:pt>
                <c:pt idx="181">
                  <c:v>-2.1590032232611187</c:v>
                </c:pt>
                <c:pt idx="182">
                  <c:v>-2.1315130115703202</c:v>
                </c:pt>
                <c:pt idx="183">
                  <c:v>-2.1034361528742211</c:v>
                </c:pt>
                <c:pt idx="184">
                  <c:v>-2.0747787369535398</c:v>
                </c:pt>
                <c:pt idx="185">
                  <c:v>-2.0455468267724299</c:v>
                </c:pt>
                <c:pt idx="186">
                  <c:v>-2.0157464585269498</c:v>
                </c:pt>
                <c:pt idx="187">
                  <c:v>-1.9853836416936801</c:v>
                </c:pt>
                <c:pt idx="188">
                  <c:v>-1.9544643590782</c:v>
                </c:pt>
                <c:pt idx="189">
                  <c:v>-1.9229945668636701</c:v>
                </c:pt>
                <c:pt idx="190">
                  <c:v>-1.8909801946593601</c:v>
                </c:pt>
                <c:pt idx="191">
                  <c:v>-1.8584271455491899</c:v>
                </c:pt>
                <c:pt idx="192">
                  <c:v>-1.8253412961402498</c:v>
                </c:pt>
                <c:pt idx="193">
                  <c:v>-1.7917284966113998</c:v>
                </c:pt>
                <c:pt idx="194">
                  <c:v>-1.75759457076175</c:v>
                </c:pt>
                <c:pt idx="195">
                  <c:v>-1.7229453160592199</c:v>
                </c:pt>
                <c:pt idx="196">
                  <c:v>-1.68778650368909</c:v>
                </c:pt>
                <c:pt idx="197">
                  <c:v>-1.6521238786025501</c:v>
                </c:pt>
                <c:pt idx="198">
                  <c:v>-1.6159631595652</c:v>
                </c:pt>
                <c:pt idx="199">
                  <c:v>-1.5793100392056401</c:v>
                </c:pt>
                <c:pt idx="200">
                  <c:v>-1.5421701840640001</c:v>
                </c:pt>
                <c:pt idx="201">
                  <c:v>-1.5045492346404299</c:v>
                </c:pt>
                <c:pt idx="202">
                  <c:v>-1.4664528054437309</c:v>
                </c:pt>
                <c:pt idx="203">
                  <c:v>-1.427886485039799</c:v>
                </c:pt>
                <c:pt idx="204">
                  <c:v>-1.3888558361002512</c:v>
                </c:pt>
                <c:pt idx="205">
                  <c:v>-1.349366395450919</c:v>
                </c:pt>
                <c:pt idx="206">
                  <c:v>-1.3094236741203891</c:v>
                </c:pt>
                <c:pt idx="207">
                  <c:v>-1.2690331573885698</c:v>
                </c:pt>
                <c:pt idx="208">
                  <c:v>-1.2282003048352101</c:v>
                </c:pt>
                <c:pt idx="209">
                  <c:v>-1.18693055038844</c:v>
                </c:pt>
                <c:pt idx="210">
                  <c:v>-1.1452293023733398</c:v>
                </c:pt>
                <c:pt idx="211">
                  <c:v>-1.1031019435604399</c:v>
                </c:pt>
                <c:pt idx="212">
                  <c:v>-1.0605538312143201</c:v>
                </c:pt>
                <c:pt idx="213">
                  <c:v>-1.0175902971420676</c:v>
                </c:pt>
                <c:pt idx="214">
                  <c:v>-0.97421664774189498</c:v>
                </c:pt>
                <c:pt idx="215">
                  <c:v>-0.93043816405163426</c:v>
                </c:pt>
                <c:pt idx="216">
                  <c:v>-0.88626010179729997</c:v>
                </c:pt>
                <c:pt idx="217">
                  <c:v>-0.84168769144163302</c:v>
                </c:pt>
                <c:pt idx="218">
                  <c:v>-0.79672613823263161</c:v>
                </c:pt>
                <c:pt idx="219">
                  <c:v>-0.75138062225208246</c:v>
                </c:pt>
                <c:pt idx="220">
                  <c:v>-0.70565629846411371</c:v>
                </c:pt>
                <c:pt idx="221">
                  <c:v>-0.65955829676375743</c:v>
                </c:pt>
                <c:pt idx="222">
                  <c:v>-0.61309172202543971</c:v>
                </c:pt>
                <c:pt idx="223">
                  <c:v>-0.56626165415159446</c:v>
                </c:pt>
                <c:pt idx="224">
                  <c:v>-0.5190731481211025</c:v>
                </c:pt>
                <c:pt idx="225">
                  <c:v>-0.47153123403793379</c:v>
                </c:pt>
                <c:pt idx="226">
                  <c:v>-0.42364091717964458</c:v>
                </c:pt>
                <c:pt idx="227">
                  <c:v>-0.37540717804590035</c:v>
                </c:pt>
                <c:pt idx="228">
                  <c:v>-0.32683497240705051</c:v>
                </c:pt>
                <c:pt idx="229">
                  <c:v>-0.27792923135264452</c:v>
                </c:pt>
                <c:pt idx="230">
                  <c:v>-0.228694861340001</c:v>
                </c:pt>
                <c:pt idx="231">
                  <c:v>-0.179136744242716</c:v>
                </c:pt>
                <c:pt idx="232">
                  <c:v>-0.12925973739923899</c:v>
                </c:pt>
                <c:pt idx="233">
                  <c:v>-7.9068673661364303E-2</c:v>
                </c:pt>
                <c:pt idx="234">
                  <c:v>-2.856836144283818E-2</c:v>
                </c:pt>
                <c:pt idx="235">
                  <c:v>2.2236415232162712E-2</c:v>
                </c:pt>
                <c:pt idx="236">
                  <c:v>7.3340896680452475E-2</c:v>
                </c:pt>
                <c:pt idx="237">
                  <c:v>0.12474034751129308</c:v>
                </c:pt>
                <c:pt idx="238">
                  <c:v>0.17643005657789729</c:v>
                </c:pt>
                <c:pt idx="239">
                  <c:v>0.22840533692881199</c:v>
                </c:pt>
                <c:pt idx="240">
                  <c:v>0.28066152575946823</c:v>
                </c:pt>
                <c:pt idx="241">
                  <c:v>0.33319398436355036</c:v>
                </c:pt>
                <c:pt idx="242">
                  <c:v>0.38599809808453522</c:v>
                </c:pt>
                <c:pt idx="243">
                  <c:v>0.43906927626708037</c:v>
                </c:pt>
                <c:pt idx="244">
                  <c:v>0.49240295220853808</c:v>
                </c:pt>
                <c:pt idx="245">
                  <c:v>0.54599458311037241</c:v>
                </c:pt>
                <c:pt idx="246">
                  <c:v>0.599839650029663</c:v>
                </c:pt>
                <c:pt idx="247">
                  <c:v>0.65393365783051971</c:v>
                </c:pt>
                <c:pt idx="248">
                  <c:v>0.70827213513555998</c:v>
                </c:pt>
                <c:pt idx="249">
                  <c:v>0.76285063427738475</c:v>
                </c:pt>
                <c:pt idx="250">
                  <c:v>0.81766473125000105</c:v>
                </c:pt>
                <c:pt idx="251">
                  <c:v>0.87271002566031441</c:v>
                </c:pt>
                <c:pt idx="252">
                  <c:v>0.92798214067955798</c:v>
                </c:pt>
                <c:pt idx="253">
                  <c:v>0.9834767229948026</c:v>
                </c:pt>
                <c:pt idx="254">
                  <c:v>1.0391894427603199</c:v>
                </c:pt>
                <c:pt idx="255">
                  <c:v>1.0951159935491899</c:v>
                </c:pt>
                <c:pt idx="256">
                  <c:v>1.1512520923045699</c:v>
                </c:pt>
                <c:pt idx="257">
                  <c:v>1.2075934792913499</c:v>
                </c:pt>
                <c:pt idx="258">
                  <c:v>1.2641359180474498</c:v>
                </c:pt>
                <c:pt idx="259">
                  <c:v>1.3208751953353799</c:v>
                </c:pt>
                <c:pt idx="260">
                  <c:v>1.3778071210936509</c:v>
                </c:pt>
                <c:pt idx="261">
                  <c:v>1.4349275283882401</c:v>
                </c:pt>
                <c:pt idx="262">
                  <c:v>1.4922322733640898</c:v>
                </c:pt>
                <c:pt idx="263">
                  <c:v>1.5497172351965001</c:v>
                </c:pt>
                <c:pt idx="264">
                  <c:v>1.6073783160426498</c:v>
                </c:pt>
                <c:pt idx="265">
                  <c:v>1.6652114409929999</c:v>
                </c:pt>
                <c:pt idx="266">
                  <c:v>1.7232125580227999</c:v>
                </c:pt>
                <c:pt idx="267">
                  <c:v>1.78137763794351</c:v>
                </c:pt>
                <c:pt idx="268">
                  <c:v>1.8397026743542999</c:v>
                </c:pt>
                <c:pt idx="269">
                  <c:v>1.89818368359347</c:v>
                </c:pt>
                <c:pt idx="270">
                  <c:v>1.9568167046899101</c:v>
                </c:pt>
                <c:pt idx="271">
                  <c:v>2.0155977993146101</c:v>
                </c:pt>
                <c:pt idx="272">
                  <c:v>2.0745230517320521</c:v>
                </c:pt>
                <c:pt idx="273">
                  <c:v>2.133588568751692</c:v>
                </c:pt>
                <c:pt idx="274">
                  <c:v>2.1927904796794682</c:v>
                </c:pt>
                <c:pt idx="275">
                  <c:v>2.2521249362691798</c:v>
                </c:pt>
                <c:pt idx="276">
                  <c:v>2.3115881126739879</c:v>
                </c:pt>
                <c:pt idx="277">
                  <c:v>2.37117620539789</c:v>
                </c:pt>
                <c:pt idx="278">
                  <c:v>2.4308854332471364</c:v>
                </c:pt>
                <c:pt idx="279">
                  <c:v>2.4907120372817197</c:v>
                </c:pt>
                <c:pt idx="280">
                  <c:v>2.5506522807668284</c:v>
                </c:pt>
                <c:pt idx="281">
                  <c:v>2.61070244912431</c:v>
                </c:pt>
                <c:pt idx="282">
                  <c:v>2.6708588498840982</c:v>
                </c:pt>
                <c:pt idx="283">
                  <c:v>2.7311178126357318</c:v>
                </c:pt>
                <c:pt idx="284">
                  <c:v>2.7914756889797481</c:v>
                </c:pt>
                <c:pt idx="285">
                  <c:v>2.8519288524791881</c:v>
                </c:pt>
                <c:pt idx="286">
                  <c:v>2.9124736986110387</c:v>
                </c:pt>
                <c:pt idx="287">
                  <c:v>2.9731066447176899</c:v>
                </c:pt>
                <c:pt idx="288">
                  <c:v>3.0338241299583997</c:v>
                </c:pt>
                <c:pt idx="289">
                  <c:v>3.0946226152607279</c:v>
                </c:pt>
                <c:pt idx="290">
                  <c:v>3.1554985832720481</c:v>
                </c:pt>
                <c:pt idx="291">
                  <c:v>3.2164485383109684</c:v>
                </c:pt>
                <c:pt idx="292">
                  <c:v>3.2774690063187681</c:v>
                </c:pt>
                <c:pt idx="293">
                  <c:v>3.3385565348109281</c:v>
                </c:pt>
                <c:pt idx="294">
                  <c:v>3.3997076928285082</c:v>
                </c:pt>
                <c:pt idx="295">
                  <c:v>3.4609190708896902</c:v>
                </c:pt>
                <c:pt idx="296">
                  <c:v>3.5221872809411412</c:v>
                </c:pt>
                <c:pt idx="297">
                  <c:v>3.5835089563095499</c:v>
                </c:pt>
                <c:pt idx="298">
                  <c:v>3.6448807516530719</c:v>
                </c:pt>
                <c:pt idx="299">
                  <c:v>3.7062993429127418</c:v>
                </c:pt>
                <c:pt idx="300">
                  <c:v>3.7677614272640012</c:v>
                </c:pt>
                <c:pt idx="301">
                  <c:v>3.8292637230680779</c:v>
                </c:pt>
                <c:pt idx="302">
                  <c:v>3.8908029698235369</c:v>
                </c:pt>
                <c:pt idx="303">
                  <c:v>3.952375928117668</c:v>
                </c:pt>
                <c:pt idx="304">
                  <c:v>4.0139793795779557</c:v>
                </c:pt>
                <c:pt idx="305">
                  <c:v>4.0756101268235803</c:v>
                </c:pt>
                <c:pt idx="306">
                  <c:v>4.1372649934168324</c:v>
                </c:pt>
                <c:pt idx="307">
                  <c:v>4.19894082381456</c:v>
                </c:pt>
                <c:pt idx="308">
                  <c:v>4.2606344833197198</c:v>
                </c:pt>
                <c:pt idx="309">
                  <c:v>4.3223428580326875</c:v>
                </c:pt>
                <c:pt idx="310">
                  <c:v>4.3840628548028802</c:v>
                </c:pt>
                <c:pt idx="311">
                  <c:v>4.4457914011800739</c:v>
                </c:pt>
                <c:pt idx="312">
                  <c:v>4.5075254453659275</c:v>
                </c:pt>
                <c:pt idx="313">
                  <c:v>4.5692619561654961</c:v>
                </c:pt>
                <c:pt idx="314">
                  <c:v>4.6309979229385601</c:v>
                </c:pt>
                <c:pt idx="315">
                  <c:v>4.6927303555511966</c:v>
                </c:pt>
                <c:pt idx="316">
                  <c:v>4.7544562843271798</c:v>
                </c:pt>
                <c:pt idx="317">
                  <c:v>4.8161727599994695</c:v>
                </c:pt>
                <c:pt idx="318">
                  <c:v>4.8778768536616299</c:v>
                </c:pt>
                <c:pt idx="319">
                  <c:v>4.93956565671935</c:v>
                </c:pt>
                <c:pt idx="320">
                  <c:v>5.0012362808418631</c:v>
                </c:pt>
                <c:pt idx="321">
                  <c:v>5.0628858579133826</c:v>
                </c:pt>
                <c:pt idx="322">
                  <c:v>5.1245115399846348</c:v>
                </c:pt>
                <c:pt idx="323">
                  <c:v>5.1861104992242204</c:v>
                </c:pt>
                <c:pt idx="324">
                  <c:v>5.2476799278701503</c:v>
                </c:pt>
                <c:pt idx="325">
                  <c:v>5.3092170381813002</c:v>
                </c:pt>
                <c:pt idx="326">
                  <c:v>5.3707190623888303</c:v>
                </c:pt>
                <c:pt idx="327">
                  <c:v>5.4321832526476399</c:v>
                </c:pt>
                <c:pt idx="328">
                  <c:v>5.4936068809878904</c:v>
                </c:pt>
                <c:pt idx="329">
                  <c:v>5.5549872392663913</c:v>
                </c:pt>
                <c:pt idx="330">
                  <c:v>5.6163216391181399</c:v>
                </c:pt>
                <c:pt idx="331">
                  <c:v>5.6776074119076414</c:v>
                </c:pt>
                <c:pt idx="332">
                  <c:v>5.7388419086805635</c:v>
                </c:pt>
                <c:pt idx="333">
                  <c:v>5.8000225001149799</c:v>
                </c:pt>
                <c:pt idx="334">
                  <c:v>5.8611465764730362</c:v>
                </c:pt>
                <c:pt idx="335">
                  <c:v>5.9222115475522665</c:v>
                </c:pt>
                <c:pt idx="336">
                  <c:v>5.9832148426371097</c:v>
                </c:pt>
                <c:pt idx="337">
                  <c:v>6.0441539104503201</c:v>
                </c:pt>
                <c:pt idx="338">
                  <c:v>6.1050262191045075</c:v>
                </c:pt>
                <c:pt idx="339">
                  <c:v>6.1658292560535362</c:v>
                </c:pt>
                <c:pt idx="340">
                  <c:v>6.2265605280440095</c:v>
                </c:pt>
                <c:pt idx="341">
                  <c:v>6.2872175610666696</c:v>
                </c:pt>
                <c:pt idx="342">
                  <c:v>6.3477979003079561</c:v>
                </c:pt>
                <c:pt idx="343">
                  <c:v>6.408299110101404</c:v>
                </c:pt>
                <c:pt idx="344">
                  <c:v>6.4687187738790799</c:v>
                </c:pt>
                <c:pt idx="345">
                  <c:v>6.5290544941231135</c:v>
                </c:pt>
                <c:pt idx="346">
                  <c:v>6.5893038923171137</c:v>
                </c:pt>
                <c:pt idx="347">
                  <c:v>6.6494646088975795</c:v>
                </c:pt>
                <c:pt idx="348">
                  <c:v>6.7095343032054675</c:v>
                </c:pt>
                <c:pt idx="349">
                  <c:v>6.7695106534375764</c:v>
                </c:pt>
                <c:pt idx="350">
                  <c:v>6.829391356597986</c:v>
                </c:pt>
                <c:pt idx="351">
                  <c:v>6.8891741284496097</c:v>
                </c:pt>
                <c:pt idx="352">
                  <c:v>6.9488567034655597</c:v>
                </c:pt>
                <c:pt idx="353">
                  <c:v>7.0084368347806398</c:v>
                </c:pt>
                <c:pt idx="354">
                  <c:v>7.0679122941428085</c:v>
                </c:pt>
                <c:pt idx="355">
                  <c:v>7.1272808718646461</c:v>
                </c:pt>
                <c:pt idx="356">
                  <c:v>7.1865403767748495</c:v>
                </c:pt>
                <c:pt idx="357">
                  <c:v>7.2456886361695201</c:v>
                </c:pt>
                <c:pt idx="358">
                  <c:v>7.304723495763886</c:v>
                </c:pt>
                <c:pt idx="359">
                  <c:v>7.3636428196435002</c:v>
                </c:pt>
                <c:pt idx="360">
                  <c:v>7.4224444902159465</c:v>
                </c:pt>
                <c:pt idx="361">
                  <c:v>7.4811264081620736</c:v>
                </c:pt>
                <c:pt idx="362">
                  <c:v>7.5396864923875935</c:v>
                </c:pt>
                <c:pt idx="363">
                  <c:v>7.5981226799744785</c:v>
                </c:pt>
                <c:pt idx="364">
                  <c:v>7.6564329261324859</c:v>
                </c:pt>
                <c:pt idx="365">
                  <c:v>7.7146152041505465</c:v>
                </c:pt>
                <c:pt idx="366">
                  <c:v>7.7726675053482435</c:v>
                </c:pt>
                <c:pt idx="367">
                  <c:v>7.8305878390273147</c:v>
                </c:pt>
                <c:pt idx="368">
                  <c:v>7.8883742324230202</c:v>
                </c:pt>
                <c:pt idx="369">
                  <c:v>7.9460247306556804</c:v>
                </c:pt>
                <c:pt idx="370">
                  <c:v>8.0035373966821481</c:v>
                </c:pt>
                <c:pt idx="371">
                  <c:v>8.0609103112471505</c:v>
                </c:pt>
                <c:pt idx="372">
                  <c:v>8.1181415728349187</c:v>
                </c:pt>
                <c:pt idx="373">
                  <c:v>8.1752292976205005</c:v>
                </c:pt>
                <c:pt idx="374">
                  <c:v>8.232171619421278</c:v>
                </c:pt>
                <c:pt idx="375">
                  <c:v>8.2889666896484222</c:v>
                </c:pt>
                <c:pt idx="376">
                  <c:v>8.3456126772583978</c:v>
                </c:pt>
                <c:pt idx="377">
                  <c:v>8.4021077687043046</c:v>
                </c:pt>
                <c:pt idx="378">
                  <c:v>8.4584501678874808</c:v>
                </c:pt>
                <c:pt idx="379">
                  <c:v>8.5146380961088006</c:v>
                </c:pt>
                <c:pt idx="380">
                  <c:v>8.5706697920203307</c:v>
                </c:pt>
                <c:pt idx="381">
                  <c:v>8.6265435115766174</c:v>
                </c:pt>
                <c:pt idx="382">
                  <c:v>8.6822575279861596</c:v>
                </c:pt>
                <c:pt idx="383">
                  <c:v>8.7378101316630659</c:v>
                </c:pt>
                <c:pt idx="384">
                  <c:v>8.7931996301782398</c:v>
                </c:pt>
                <c:pt idx="385">
                  <c:v>8.8484243482109903</c:v>
                </c:pt>
                <c:pt idx="386">
                  <c:v>8.9034826275004679</c:v>
                </c:pt>
                <c:pt idx="387">
                  <c:v>8.9583728267971399</c:v>
                </c:pt>
                <c:pt idx="388">
                  <c:v>9.0130933218142104</c:v>
                </c:pt>
                <c:pt idx="389">
                  <c:v>9.0676425051791192</c:v>
                </c:pt>
                <c:pt idx="390">
                  <c:v>9.1220187863849187</c:v>
                </c:pt>
                <c:pt idx="391">
                  <c:v>9.1762205917418687</c:v>
                </c:pt>
                <c:pt idx="392">
                  <c:v>9.2302463643287993</c:v>
                </c:pt>
                <c:pt idx="393">
                  <c:v>9.2840945639445493</c:v>
                </c:pt>
                <c:pt idx="394">
                  <c:v>9.3377636670595212</c:v>
                </c:pt>
                <c:pt idx="395">
                  <c:v>9.3912521667670905</c:v>
                </c:pt>
                <c:pt idx="396">
                  <c:v>9.4445585727349606</c:v>
                </c:pt>
                <c:pt idx="397">
                  <c:v>9.4976814111568402</c:v>
                </c:pt>
                <c:pt idx="398">
                  <c:v>9.550619224703718</c:v>
                </c:pt>
                <c:pt idx="399">
                  <c:v>9.6033705724754039</c:v>
                </c:pt>
                <c:pt idx="400">
                  <c:v>9.655934029952002</c:v>
                </c:pt>
                <c:pt idx="401">
                  <c:v>9.7083081889452334</c:v>
                </c:pt>
                <c:pt idx="402">
                  <c:v>9.7604916575501406</c:v>
                </c:pt>
                <c:pt idx="403">
                  <c:v>9.8124830600963246</c:v>
                </c:pt>
                <c:pt idx="404">
                  <c:v>9.8642810370994294</c:v>
                </c:pt>
                <c:pt idx="405">
                  <c:v>9.9158842452128173</c:v>
                </c:pt>
                <c:pt idx="406">
                  <c:v>9.9672913571787092</c:v>
                </c:pt>
                <c:pt idx="407">
                  <c:v>10.018501061779798</c:v>
                </c:pt>
                <c:pt idx="408">
                  <c:v>10.069512063791002</c:v>
                </c:pt>
                <c:pt idx="409">
                  <c:v>10.120323083930188</c:v>
                </c:pt>
                <c:pt idx="410">
                  <c:v>10.170932858810406</c:v>
                </c:pt>
                <c:pt idx="411">
                  <c:v>10.221340140890886</c:v>
                </c:pt>
                <c:pt idx="412">
                  <c:v>10.271543698428607</c:v>
                </c:pt>
                <c:pt idx="413">
                  <c:v>10.321542315429808</c:v>
                </c:pt>
                <c:pt idx="414">
                  <c:v>10.3713347916015</c:v>
                </c:pt>
                <c:pt idx="415">
                  <c:v>10.4209199423026</c:v>
                </c:pt>
                <c:pt idx="416">
                  <c:v>10.470296598496011</c:v>
                </c:pt>
                <c:pt idx="417">
                  <c:v>10.519463606699302</c:v>
                </c:pt>
                <c:pt idx="418">
                  <c:v>10.568419828936907</c:v>
                </c:pt>
                <c:pt idx="419">
                  <c:v>10.617164142690891</c:v>
                </c:pt>
                <c:pt idx="420">
                  <c:v>10.665695440853099</c:v>
                </c:pt>
                <c:pt idx="421">
                  <c:v>10.714012631676001</c:v>
                </c:pt>
                <c:pt idx="422">
                  <c:v>10.762114638724707</c:v>
                </c:pt>
                <c:pt idx="423">
                  <c:v>10.8100004008278</c:v>
                </c:pt>
                <c:pt idx="424">
                  <c:v>10.857668872029507</c:v>
                </c:pt>
                <c:pt idx="425">
                  <c:v>10.9051190215405</c:v>
                </c:pt>
                <c:pt idx="426">
                  <c:v>10.952349833689814</c:v>
                </c:pt>
                <c:pt idx="427">
                  <c:v>10.999360307876</c:v>
                </c:pt>
                <c:pt idx="428">
                  <c:v>11.0461494585188</c:v>
                </c:pt>
                <c:pt idx="429">
                  <c:v>11.092716315010607</c:v>
                </c:pt>
                <c:pt idx="430">
                  <c:v>11.139059921667799</c:v>
                </c:pt>
                <c:pt idx="431">
                  <c:v>11.185179337682007</c:v>
                </c:pt>
                <c:pt idx="432">
                  <c:v>11.231073637072191</c:v>
                </c:pt>
                <c:pt idx="433">
                  <c:v>11.276741908635501</c:v>
                </c:pt>
                <c:pt idx="434">
                  <c:v>11.322183255898912</c:v>
                </c:pt>
                <c:pt idx="435">
                  <c:v>11.367396797070899</c:v>
                </c:pt>
                <c:pt idx="436">
                  <c:v>11.412381664992498</c:v>
                </c:pt>
                <c:pt idx="437">
                  <c:v>11.457137007089312</c:v>
                </c:pt>
                <c:pt idx="438">
                  <c:v>11.501661985322198</c:v>
                </c:pt>
                <c:pt idx="439">
                  <c:v>11.5459557761396</c:v>
                </c:pt>
                <c:pt idx="440">
                  <c:v>11.590017570428307</c:v>
                </c:pt>
                <c:pt idx="441">
                  <c:v>11.633846573465407</c:v>
                </c:pt>
                <c:pt idx="442">
                  <c:v>11.677442004869107</c:v>
                </c:pt>
                <c:pt idx="443">
                  <c:v>11.720803098551198</c:v>
                </c:pt>
                <c:pt idx="444">
                  <c:v>11.763929102667499</c:v>
                </c:pt>
                <c:pt idx="445">
                  <c:v>11.806819279569918</c:v>
                </c:pt>
                <c:pt idx="446">
                  <c:v>11.849472905757599</c:v>
                </c:pt>
                <c:pt idx="447">
                  <c:v>11.891889271828711</c:v>
                </c:pt>
                <c:pt idx="448">
                  <c:v>11.934067682431492</c:v>
                </c:pt>
                <c:pt idx="449">
                  <c:v>11.976007456216102</c:v>
                </c:pt>
                <c:pt idx="450">
                  <c:v>12.017707925785899</c:v>
                </c:pt>
                <c:pt idx="451">
                  <c:v>12.059168437648907</c:v>
                </c:pt>
                <c:pt idx="452">
                  <c:v>12.100388352169</c:v>
                </c:pt>
                <c:pt idx="453">
                  <c:v>12.141367043518089</c:v>
                </c:pt>
                <c:pt idx="454">
                  <c:v>12.182103899626807</c:v>
                </c:pt>
                <c:pt idx="455">
                  <c:v>12.222598322136401</c:v>
                </c:pt>
                <c:pt idx="456">
                  <c:v>12.262849726350099</c:v>
                </c:pt>
                <c:pt idx="457">
                  <c:v>12.302857541184506</c:v>
                </c:pt>
                <c:pt idx="458">
                  <c:v>12.342621209121004</c:v>
                </c:pt>
                <c:pt idx="459">
                  <c:v>12.382140186157702</c:v>
                </c:pt>
                <c:pt idx="460">
                  <c:v>12.421413941759999</c:v>
                </c:pt>
                <c:pt idx="461">
                  <c:v>12.460441958812806</c:v>
                </c:pt>
                <c:pt idx="462">
                  <c:v>12.499223733571798</c:v>
                </c:pt>
                <c:pt idx="463">
                  <c:v>12.537758775614698</c:v>
                </c:pt>
                <c:pt idx="464">
                  <c:v>12.576046607793007</c:v>
                </c:pt>
                <c:pt idx="465">
                  <c:v>12.6140867661831</c:v>
                </c:pt>
                <c:pt idx="466">
                  <c:v>12.651878800038098</c:v>
                </c:pt>
                <c:pt idx="467">
                  <c:v>12.689422271739106</c:v>
                </c:pt>
                <c:pt idx="468">
                  <c:v>12.726716756746599</c:v>
                </c:pt>
                <c:pt idx="469">
                  <c:v>12.763761843551999</c:v>
                </c:pt>
                <c:pt idx="470">
                  <c:v>12.800557133629214</c:v>
                </c:pt>
                <c:pt idx="471">
                  <c:v>12.837102241385907</c:v>
                </c:pt>
                <c:pt idx="472">
                  <c:v>12.8733967941151</c:v>
                </c:pt>
                <c:pt idx="473">
                  <c:v>12.909440431946507</c:v>
                </c:pt>
                <c:pt idx="474">
                  <c:v>12.945232807798106</c:v>
                </c:pt>
                <c:pt idx="475">
                  <c:v>12.980773587327599</c:v>
                </c:pt>
                <c:pt idx="476">
                  <c:v>13.016062448883799</c:v>
                </c:pt>
                <c:pt idx="477">
                  <c:v>13.0510990834581</c:v>
                </c:pt>
                <c:pt idx="478">
                  <c:v>13.085883194635899</c:v>
                </c:pt>
                <c:pt idx="479">
                  <c:v>13.120414498548207</c:v>
                </c:pt>
                <c:pt idx="480">
                  <c:v>13.154692723822899</c:v>
                </c:pt>
                <c:pt idx="481">
                  <c:v>13.188717611536498</c:v>
                </c:pt>
                <c:pt idx="482">
                  <c:v>13.222488915165211</c:v>
                </c:pt>
                <c:pt idx="483">
                  <c:v>13.256006400536602</c:v>
                </c:pt>
                <c:pt idx="484">
                  <c:v>13.289269845781202</c:v>
                </c:pt>
                <c:pt idx="485">
                  <c:v>13.3222790412837</c:v>
                </c:pt>
                <c:pt idx="486">
                  <c:v>13.355033789634502</c:v>
                </c:pt>
                <c:pt idx="487">
                  <c:v>13.387533905581307</c:v>
                </c:pt>
                <c:pt idx="488">
                  <c:v>13.419779215980212</c:v>
                </c:pt>
                <c:pt idx="489">
                  <c:v>13.451769559747811</c:v>
                </c:pt>
                <c:pt idx="490">
                  <c:v>13.483504787812</c:v>
                </c:pt>
                <c:pt idx="491">
                  <c:v>13.5149847630636</c:v>
                </c:pt>
                <c:pt idx="492">
                  <c:v>13.5462093603082</c:v>
                </c:pt>
                <c:pt idx="493">
                  <c:v>13.577178466217092</c:v>
                </c:pt>
                <c:pt idx="494">
                  <c:v>13.6078919792792</c:v>
                </c:pt>
                <c:pt idx="495">
                  <c:v>13.638349809752098</c:v>
                </c:pt>
                <c:pt idx="496">
                  <c:v>13.6685518796137</c:v>
                </c:pt>
                <c:pt idx="497">
                  <c:v>13.698498122513893</c:v>
                </c:pt>
                <c:pt idx="498">
                  <c:v>13.728188483725489</c:v>
                </c:pt>
                <c:pt idx="499">
                  <c:v>13.7576229200962</c:v>
                </c:pt>
                <c:pt idx="500">
                  <c:v>13.7868013999999</c:v>
                </c:pt>
                <c:pt idx="501">
                  <c:v>13.815723903288102</c:v>
                </c:pt>
                <c:pt idx="502">
                  <c:v>13.844390421241201</c:v>
                </c:pt>
                <c:pt idx="503">
                  <c:v>13.872800956520312</c:v>
                </c:pt>
                <c:pt idx="504">
                  <c:v>13.9009555231183</c:v>
                </c:pt>
                <c:pt idx="505">
                  <c:v>13.928854146311901</c:v>
                </c:pt>
                <c:pt idx="506">
                  <c:v>13.956496862612411</c:v>
                </c:pt>
                <c:pt idx="507">
                  <c:v>13.983883719717404</c:v>
                </c:pt>
                <c:pt idx="508">
                  <c:v>14.0110147764627</c:v>
                </c:pt>
                <c:pt idx="509">
                  <c:v>14.037890102773098</c:v>
                </c:pt>
                <c:pt idx="510">
                  <c:v>14.064509779614207</c:v>
                </c:pt>
                <c:pt idx="511">
                  <c:v>14.0908738989437</c:v>
                </c:pt>
                <c:pt idx="512">
                  <c:v>14.116982563663207</c:v>
                </c:pt>
                <c:pt idx="513">
                  <c:v>14.142835887569207</c:v>
                </c:pt>
                <c:pt idx="514">
                  <c:v>14.168433995304907</c:v>
                </c:pt>
                <c:pt idx="515">
                  <c:v>14.193777022311492</c:v>
                </c:pt>
                <c:pt idx="516">
                  <c:v>14.218865114779794</c:v>
                </c:pt>
                <c:pt idx="517">
                  <c:v>14.243698429601301</c:v>
                </c:pt>
                <c:pt idx="518">
                  <c:v>14.268277134320098</c:v>
                </c:pt>
                <c:pt idx="519">
                  <c:v>14.2926014070842</c:v>
                </c:pt>
                <c:pt idx="520">
                  <c:v>14.316671436596801</c:v>
                </c:pt>
                <c:pt idx="521">
                  <c:v>14.340487422068104</c:v>
                </c:pt>
                <c:pt idx="522">
                  <c:v>14.364049573166216</c:v>
                </c:pt>
                <c:pt idx="523">
                  <c:v>14.3873581099693</c:v>
                </c:pt>
                <c:pt idx="524">
                  <c:v>14.410413262916499</c:v>
                </c:pt>
                <c:pt idx="525">
                  <c:v>14.4332152727597</c:v>
                </c:pt>
                <c:pt idx="526">
                  <c:v>14.455764390514807</c:v>
                </c:pt>
                <c:pt idx="527">
                  <c:v>14.4780608774131</c:v>
                </c:pt>
                <c:pt idx="528">
                  <c:v>14.5001050048532</c:v>
                </c:pt>
                <c:pt idx="529">
                  <c:v>14.5218970543519</c:v>
                </c:pt>
                <c:pt idx="530">
                  <c:v>14.543437317496107</c:v>
                </c:pt>
                <c:pt idx="531">
                  <c:v>14.564726095894002</c:v>
                </c:pt>
                <c:pt idx="532">
                  <c:v>14.5857637011267</c:v>
                </c:pt>
                <c:pt idx="533">
                  <c:v>14.6065504546995</c:v>
                </c:pt>
                <c:pt idx="534">
                  <c:v>14.627086687993399</c:v>
                </c:pt>
                <c:pt idx="535">
                  <c:v>14.647372742216886</c:v>
                </c:pt>
                <c:pt idx="536">
                  <c:v>14.6674089683569</c:v>
                </c:pt>
                <c:pt idx="537">
                  <c:v>14.687195727130593</c:v>
                </c:pt>
                <c:pt idx="538">
                  <c:v>14.7067333889366</c:v>
                </c:pt>
                <c:pt idx="539">
                  <c:v>14.726022333806799</c:v>
                </c:pt>
                <c:pt idx="540">
                  <c:v>14.745062951357401</c:v>
                </c:pt>
                <c:pt idx="541">
                  <c:v>14.7638556407406</c:v>
                </c:pt>
                <c:pt idx="542">
                  <c:v>14.782400810596211</c:v>
                </c:pt>
                <c:pt idx="543">
                  <c:v>14.800698879002807</c:v>
                </c:pt>
                <c:pt idx="544">
                  <c:v>14.818750273429107</c:v>
                </c:pt>
                <c:pt idx="545">
                  <c:v>14.836555430686007</c:v>
                </c:pt>
                <c:pt idx="546">
                  <c:v>14.854114796877402</c:v>
                </c:pt>
                <c:pt idx="547">
                  <c:v>14.8714288273521</c:v>
                </c:pt>
                <c:pt idx="548">
                  <c:v>14.888497986654899</c:v>
                </c:pt>
                <c:pt idx="549">
                  <c:v>14.9053227484783</c:v>
                </c:pt>
                <c:pt idx="550">
                  <c:v>14.921903595613999</c:v>
                </c:pt>
                <c:pt idx="551">
                  <c:v>14.938241019904</c:v>
                </c:pt>
                <c:pt idx="552">
                  <c:v>14.9543355221928</c:v>
                </c:pt>
                <c:pt idx="553">
                  <c:v>14.970187612277806</c:v>
                </c:pt>
                <c:pt idx="554">
                  <c:v>14.985797808861808</c:v>
                </c:pt>
                <c:pt idx="555">
                  <c:v>15.001166639503706</c:v>
                </c:pt>
                <c:pt idx="556">
                  <c:v>15.016294640570401</c:v>
                </c:pt>
                <c:pt idx="557">
                  <c:v>15.031182357188007</c:v>
                </c:pt>
                <c:pt idx="558">
                  <c:v>15.0458303431936</c:v>
                </c:pt>
                <c:pt idx="559">
                  <c:v>15.0602391610861</c:v>
                </c:pt>
                <c:pt idx="560">
                  <c:v>15.074409381978599</c:v>
                </c:pt>
                <c:pt idx="561">
                  <c:v>15.088341585548999</c:v>
                </c:pt>
                <c:pt idx="562">
                  <c:v>15.102036359991912</c:v>
                </c:pt>
                <c:pt idx="563">
                  <c:v>15.115494301970006</c:v>
                </c:pt>
                <c:pt idx="564">
                  <c:v>15.1287160165655</c:v>
                </c:pt>
                <c:pt idx="565">
                  <c:v>15.141702117231498</c:v>
                </c:pt>
                <c:pt idx="566">
                  <c:v>15.154453225743802</c:v>
                </c:pt>
                <c:pt idx="567">
                  <c:v>15.166969972151801</c:v>
                </c:pt>
                <c:pt idx="568">
                  <c:v>15.1792529947303</c:v>
                </c:pt>
                <c:pt idx="569">
                  <c:v>15.1913029399312</c:v>
                </c:pt>
                <c:pt idx="570">
                  <c:v>15.203120462334391</c:v>
                </c:pt>
                <c:pt idx="571">
                  <c:v>15.2147062245995</c:v>
                </c:pt>
                <c:pt idx="572">
                  <c:v>15.2260608974176</c:v>
                </c:pt>
                <c:pt idx="573">
                  <c:v>15.237185159462101</c:v>
                </c:pt>
                <c:pt idx="574">
                  <c:v>15.248079697340794</c:v>
                </c:pt>
                <c:pt idx="575">
                  <c:v>15.258745205546907</c:v>
                </c:pt>
                <c:pt idx="576">
                  <c:v>15.2691823864106</c:v>
                </c:pt>
                <c:pt idx="577">
                  <c:v>15.279391950050798</c:v>
                </c:pt>
                <c:pt idx="578">
                  <c:v>15.289374614326199</c:v>
                </c:pt>
                <c:pt idx="579">
                  <c:v>15.2991311047869</c:v>
                </c:pt>
                <c:pt idx="580">
                  <c:v>15.308662154625907</c:v>
                </c:pt>
                <c:pt idx="581">
                  <c:v>15.317968504630398</c:v>
                </c:pt>
                <c:pt idx="582">
                  <c:v>15.327050903133699</c:v>
                </c:pt>
                <c:pt idx="583">
                  <c:v>15.335910105966002</c:v>
                </c:pt>
                <c:pt idx="584">
                  <c:v>15.344546876406511</c:v>
                </c:pt>
                <c:pt idx="585">
                  <c:v>15.352961985134202</c:v>
                </c:pt>
                <c:pt idx="586">
                  <c:v>15.361156210180107</c:v>
                </c:pt>
                <c:pt idx="587">
                  <c:v>15.369130336878014</c:v>
                </c:pt>
                <c:pt idx="588">
                  <c:v>15.376885157816504</c:v>
                </c:pt>
                <c:pt idx="589">
                  <c:v>15.384421472789899</c:v>
                </c:pt>
                <c:pt idx="590">
                  <c:v>15.391740088750099</c:v>
                </c:pt>
                <c:pt idx="591">
                  <c:v>15.398841819758006</c:v>
                </c:pt>
                <c:pt idx="592">
                  <c:v>15.405727486934699</c:v>
                </c:pt>
                <c:pt idx="593">
                  <c:v>15.412397918413307</c:v>
                </c:pt>
                <c:pt idx="594">
                  <c:v>15.418853949290098</c:v>
                </c:pt>
                <c:pt idx="595">
                  <c:v>15.425096421576002</c:v>
                </c:pt>
                <c:pt idx="596">
                  <c:v>15.431126184148498</c:v>
                </c:pt>
                <c:pt idx="597">
                  <c:v>15.4369440927025</c:v>
                </c:pt>
                <c:pt idx="598">
                  <c:v>15.442551009701907</c:v>
                </c:pt>
                <c:pt idx="599">
                  <c:v>15.447947804331498</c:v>
                </c:pt>
                <c:pt idx="600">
                  <c:v>15.453135352448012</c:v>
                </c:pt>
                <c:pt idx="601">
                  <c:v>15.458114536531404</c:v>
                </c:pt>
                <c:pt idx="602">
                  <c:v>15.462886245637218</c:v>
                </c:pt>
                <c:pt idx="603">
                  <c:v>15.467451375346611</c:v>
                </c:pt>
                <c:pt idx="604">
                  <c:v>15.4718108277194</c:v>
                </c:pt>
                <c:pt idx="605">
                  <c:v>15.475965511244212</c:v>
                </c:pt>
                <c:pt idx="606">
                  <c:v>15.4799163407906</c:v>
                </c:pt>
                <c:pt idx="607">
                  <c:v>15.483664237560712</c:v>
                </c:pt>
                <c:pt idx="608">
                  <c:v>15.487210129039799</c:v>
                </c:pt>
                <c:pt idx="609">
                  <c:v>15.490554948948708</c:v>
                </c:pt>
                <c:pt idx="610">
                  <c:v>15.493699637194807</c:v>
                </c:pt>
                <c:pt idx="611">
                  <c:v>15.496645139823707</c:v>
                </c:pt>
                <c:pt idx="612">
                  <c:v>15.4993924089703</c:v>
                </c:pt>
                <c:pt idx="613">
                  <c:v>15.501942402810698</c:v>
                </c:pt>
                <c:pt idx="614">
                  <c:v>15.5042960855133</c:v>
                </c:pt>
                <c:pt idx="615">
                  <c:v>15.5064544271907</c:v>
                </c:pt>
                <c:pt idx="616">
                  <c:v>15.508418403850591</c:v>
                </c:pt>
                <c:pt idx="617">
                  <c:v>15.510188997347704</c:v>
                </c:pt>
                <c:pt idx="618">
                  <c:v>15.511767195334892</c:v>
                </c:pt>
                <c:pt idx="619">
                  <c:v>15.5131539912152</c:v>
                </c:pt>
                <c:pt idx="620">
                  <c:v>15.514350384092193</c:v>
                </c:pt>
                <c:pt idx="621">
                  <c:v>15.515357378722802</c:v>
                </c:pt>
                <c:pt idx="622">
                  <c:v>15.516175985467701</c:v>
                </c:pt>
                <c:pt idx="623">
                  <c:v>15.5168072202434</c:v>
                </c:pt>
                <c:pt idx="624">
                  <c:v>15.517252104473098</c:v>
                </c:pt>
                <c:pt idx="625">
                  <c:v>15.517511665039001</c:v>
                </c:pt>
                <c:pt idx="626">
                  <c:v>15.517586934232908</c:v>
                </c:pt>
                <c:pt idx="627">
                  <c:v>15.517478949708099</c:v>
                </c:pt>
                <c:pt idx="628">
                  <c:v>15.517188754431098</c:v>
                </c:pt>
                <c:pt idx="629">
                  <c:v>15.5167173966324</c:v>
                </c:pt>
                <c:pt idx="630">
                  <c:v>15.516065929758399</c:v>
                </c:pt>
                <c:pt idx="631">
                  <c:v>15.5152354124228</c:v>
                </c:pt>
                <c:pt idx="632">
                  <c:v>15.514226908358101</c:v>
                </c:pt>
                <c:pt idx="633">
                  <c:v>15.5130414863669</c:v>
                </c:pt>
                <c:pt idx="634">
                  <c:v>15.511680220273499</c:v>
                </c:pt>
                <c:pt idx="635">
                  <c:v>15.510144188875101</c:v>
                </c:pt>
                <c:pt idx="636">
                  <c:v>15.5084344758938</c:v>
                </c:pt>
                <c:pt idx="637">
                  <c:v>15.506552169927607</c:v>
                </c:pt>
                <c:pt idx="638">
                  <c:v>15.504498364401799</c:v>
                </c:pt>
                <c:pt idx="639">
                  <c:v>15.502274157521002</c:v>
                </c:pt>
                <c:pt idx="640">
                  <c:v>15.499880652219804</c:v>
                </c:pt>
                <c:pt idx="641">
                  <c:v>15.497318956114999</c:v>
                </c:pt>
                <c:pt idx="642">
                  <c:v>15.494590181456401</c:v>
                </c:pt>
                <c:pt idx="643">
                  <c:v>15.4916954450789</c:v>
                </c:pt>
                <c:pt idx="644">
                  <c:v>15.4886358683534</c:v>
                </c:pt>
                <c:pt idx="645">
                  <c:v>15.485412577138616</c:v>
                </c:pt>
                <c:pt idx="646">
                  <c:v>15.4820267017324</c:v>
                </c:pt>
                <c:pt idx="647">
                  <c:v>15.478479376823207</c:v>
                </c:pt>
                <c:pt idx="648">
                  <c:v>15.474771741441494</c:v>
                </c:pt>
                <c:pt idx="649">
                  <c:v>15.470904938911406</c:v>
                </c:pt>
                <c:pt idx="650">
                  <c:v>15.466880116801912</c:v>
                </c:pt>
                <c:pt idx="651">
                  <c:v>15.462698426878607</c:v>
                </c:pt>
                <c:pt idx="652">
                  <c:v>15.458361025054792</c:v>
                </c:pt>
                <c:pt idx="653">
                  <c:v>15.453869071343211</c:v>
                </c:pt>
                <c:pt idx="654">
                  <c:v>15.449223729807592</c:v>
                </c:pt>
                <c:pt idx="655">
                  <c:v>15.444426168513798</c:v>
                </c:pt>
                <c:pt idx="656">
                  <c:v>15.439477559481311</c:v>
                </c:pt>
                <c:pt idx="657">
                  <c:v>15.434379078635001</c:v>
                </c:pt>
                <c:pt idx="658">
                  <c:v>15.429131905756501</c:v>
                </c:pt>
                <c:pt idx="659">
                  <c:v>15.423737224435307</c:v>
                </c:pt>
                <c:pt idx="660">
                  <c:v>15.418196222020599</c:v>
                </c:pt>
                <c:pt idx="661">
                  <c:v>15.412510089572599</c:v>
                </c:pt>
                <c:pt idx="662">
                  <c:v>15.406680021814006</c:v>
                </c:pt>
                <c:pt idx="663">
                  <c:v>15.400707217081711</c:v>
                </c:pt>
                <c:pt idx="664">
                  <c:v>15.394592877277507</c:v>
                </c:pt>
                <c:pt idx="665">
                  <c:v>15.388338207820604</c:v>
                </c:pt>
                <c:pt idx="666">
                  <c:v>15.381944417598207</c:v>
                </c:pt>
                <c:pt idx="667">
                  <c:v>15.375412718917314</c:v>
                </c:pt>
                <c:pt idx="668">
                  <c:v>15.368744327456406</c:v>
                </c:pt>
                <c:pt idx="669">
                  <c:v>15.3619404622166</c:v>
                </c:pt>
                <c:pt idx="670">
                  <c:v>15.355002345472807</c:v>
                </c:pt>
                <c:pt idx="671">
                  <c:v>15.347931202726199</c:v>
                </c:pt>
                <c:pt idx="672">
                  <c:v>15.340728262654601</c:v>
                </c:pt>
                <c:pt idx="673">
                  <c:v>15.3333947570645</c:v>
                </c:pt>
                <c:pt idx="674">
                  <c:v>15.3259319208424</c:v>
                </c:pt>
                <c:pt idx="675">
                  <c:v>15.3183409919061</c:v>
                </c:pt>
                <c:pt idx="676">
                  <c:v>15.310623211156702</c:v>
                </c:pt>
                <c:pt idx="677">
                  <c:v>15.302779822429311</c:v>
                </c:pt>
                <c:pt idx="678">
                  <c:v>15.294812072445101</c:v>
                </c:pt>
                <c:pt idx="679">
                  <c:v>15.2867212107624</c:v>
                </c:pt>
                <c:pt idx="680">
                  <c:v>15.278508489728299</c:v>
                </c:pt>
                <c:pt idx="681">
                  <c:v>15.270175164430293</c:v>
                </c:pt>
                <c:pt idx="682">
                  <c:v>15.2617224926473</c:v>
                </c:pt>
                <c:pt idx="683">
                  <c:v>15.253151734801699</c:v>
                </c:pt>
                <c:pt idx="684">
                  <c:v>15.244464153910098</c:v>
                </c:pt>
                <c:pt idx="685">
                  <c:v>15.2356610155353</c:v>
                </c:pt>
                <c:pt idx="686">
                  <c:v>15.2267435877376</c:v>
                </c:pt>
                <c:pt idx="687">
                  <c:v>15.217713141026493</c:v>
                </c:pt>
                <c:pt idx="688">
                  <c:v>15.208570948311491</c:v>
                </c:pt>
                <c:pt idx="689">
                  <c:v>15.199318284854398</c:v>
                </c:pt>
                <c:pt idx="690">
                  <c:v>15.1899564282201</c:v>
                </c:pt>
                <c:pt idx="691">
                  <c:v>15.180486658228318</c:v>
                </c:pt>
                <c:pt idx="692">
                  <c:v>15.170910256905104</c:v>
                </c:pt>
                <c:pt idx="693">
                  <c:v>15.161228508434299</c:v>
                </c:pt>
                <c:pt idx="694">
                  <c:v>15.151442699108712</c:v>
                </c:pt>
                <c:pt idx="695">
                  <c:v>15.1415541172821</c:v>
                </c:pt>
                <c:pt idx="696">
                  <c:v>15.13156405332</c:v>
                </c:pt>
                <c:pt idx="697">
                  <c:v>15.121473799551698</c:v>
                </c:pt>
                <c:pt idx="698">
                  <c:v>15.1112846502214</c:v>
                </c:pt>
                <c:pt idx="699">
                  <c:v>15.1009979014399</c:v>
                </c:pt>
                <c:pt idx="700">
                  <c:v>15.090614851135907</c:v>
                </c:pt>
                <c:pt idx="701">
                  <c:v>15.080136799007507</c:v>
                </c:pt>
                <c:pt idx="702">
                  <c:v>15.0695650464735</c:v>
                </c:pt>
                <c:pt idx="703">
                  <c:v>15.058900896625207</c:v>
                </c:pt>
                <c:pt idx="704">
                  <c:v>15.048145654177498</c:v>
                </c:pt>
                <c:pt idx="705">
                  <c:v>15.037300625420798</c:v>
                </c:pt>
                <c:pt idx="706">
                  <c:v>15.026367118171898</c:v>
                </c:pt>
                <c:pt idx="707">
                  <c:v>15.015346441726004</c:v>
                </c:pt>
                <c:pt idx="708">
                  <c:v>15.004239906807706</c:v>
                </c:pt>
                <c:pt idx="709">
                  <c:v>14.993048825522704</c:v>
                </c:pt>
                <c:pt idx="710">
                  <c:v>14.981774511309407</c:v>
                </c:pt>
                <c:pt idx="711">
                  <c:v>14.970418278889811</c:v>
                </c:pt>
                <c:pt idx="712">
                  <c:v>14.9589814442219</c:v>
                </c:pt>
                <c:pt idx="713">
                  <c:v>14.947465324450198</c:v>
                </c:pt>
                <c:pt idx="714">
                  <c:v>14.9358712378575</c:v>
                </c:pt>
                <c:pt idx="715">
                  <c:v>14.9242005038169</c:v>
                </c:pt>
                <c:pt idx="716">
                  <c:v>14.912454442742106</c:v>
                </c:pt>
                <c:pt idx="717">
                  <c:v>14.900634376040216</c:v>
                </c:pt>
                <c:pt idx="718">
                  <c:v>14.888741626061902</c:v>
                </c:pt>
                <c:pt idx="719">
                  <c:v>14.876777516054212</c:v>
                </c:pt>
                <c:pt idx="720">
                  <c:v>14.864743370110499</c:v>
                </c:pt>
                <c:pt idx="721">
                  <c:v>14.85264051312342</c:v>
                </c:pt>
                <c:pt idx="722">
                  <c:v>14.8404702707351</c:v>
                </c:pt>
                <c:pt idx="723">
                  <c:v>14.828233969289499</c:v>
                </c:pt>
                <c:pt idx="724">
                  <c:v>14.815932935783511</c:v>
                </c:pt>
                <c:pt idx="725">
                  <c:v>14.803568497818302</c:v>
                </c:pt>
                <c:pt idx="726">
                  <c:v>14.791141983550785</c:v>
                </c:pt>
                <c:pt idx="727">
                  <c:v>14.778654721645498</c:v>
                </c:pt>
                <c:pt idx="728">
                  <c:v>14.766108041225699</c:v>
                </c:pt>
                <c:pt idx="729">
                  <c:v>14.753503271824707</c:v>
                </c:pt>
                <c:pt idx="730">
                  <c:v>14.740841743337789</c:v>
                </c:pt>
                <c:pt idx="731">
                  <c:v>14.728124785973188</c:v>
                </c:pt>
                <c:pt idx="732">
                  <c:v>14.715353730203898</c:v>
                </c:pt>
                <c:pt idx="733">
                  <c:v>14.7025299067187</c:v>
                </c:pt>
                <c:pt idx="734">
                  <c:v>14.689654646374304</c:v>
                </c:pt>
                <c:pt idx="735">
                  <c:v>14.676729280146304</c:v>
                </c:pt>
                <c:pt idx="736">
                  <c:v>14.663755139080607</c:v>
                </c:pt>
                <c:pt idx="737">
                  <c:v>14.650733554245107</c:v>
                </c:pt>
                <c:pt idx="738">
                  <c:v>14.6376658566811</c:v>
                </c:pt>
                <c:pt idx="739">
                  <c:v>14.624553377354799</c:v>
                </c:pt>
                <c:pt idx="740">
                  <c:v>14.611397447108498</c:v>
                </c:pt>
                <c:pt idx="741">
                  <c:v>14.598199396612499</c:v>
                </c:pt>
                <c:pt idx="742">
                  <c:v>14.5849605563161</c:v>
                </c:pt>
                <c:pt idx="743">
                  <c:v>14.571682256399312</c:v>
                </c:pt>
                <c:pt idx="744">
                  <c:v>14.5583658267243</c:v>
                </c:pt>
                <c:pt idx="745">
                  <c:v>14.545012596786911</c:v>
                </c:pt>
                <c:pt idx="746">
                  <c:v>14.531623895667799</c:v>
                </c:pt>
                <c:pt idx="747">
                  <c:v>14.518201051984498</c:v>
                </c:pt>
                <c:pt idx="748">
                  <c:v>14.5047453938421</c:v>
                </c:pt>
                <c:pt idx="749">
                  <c:v>14.4912582487854</c:v>
                </c:pt>
                <c:pt idx="750">
                  <c:v>14.477740943749907</c:v>
                </c:pt>
                <c:pt idx="751">
                  <c:v>14.464194805013607</c:v>
                </c:pt>
                <c:pt idx="752">
                  <c:v>14.450621158148104</c:v>
                </c:pt>
                <c:pt idx="753">
                  <c:v>14.437021327970491</c:v>
                </c:pt>
                <c:pt idx="754">
                  <c:v>14.423396638494404</c:v>
                </c:pt>
                <c:pt idx="755">
                  <c:v>14.409748412881704</c:v>
                </c:pt>
                <c:pt idx="756">
                  <c:v>14.396077973393902</c:v>
                </c:pt>
                <c:pt idx="757">
                  <c:v>14.382386641343611</c:v>
                </c:pt>
                <c:pt idx="758">
                  <c:v>14.368675737045907</c:v>
                </c:pt>
                <c:pt idx="759">
                  <c:v>14.354946579770107</c:v>
                </c:pt>
                <c:pt idx="760">
                  <c:v>14.341200487690694</c:v>
                </c:pt>
                <c:pt idx="761">
                  <c:v>14.327438777839307</c:v>
                </c:pt>
                <c:pt idx="762">
                  <c:v>14.313662766055799</c:v>
                </c:pt>
                <c:pt idx="763">
                  <c:v>14.299873766940093</c:v>
                </c:pt>
                <c:pt idx="764">
                  <c:v>14.286073093803299</c:v>
                </c:pt>
                <c:pt idx="765">
                  <c:v>14.272262058619207</c:v>
                </c:pt>
                <c:pt idx="766">
                  <c:v>14.258441971975801</c:v>
                </c:pt>
                <c:pt idx="767">
                  <c:v>14.244614143026999</c:v>
                </c:pt>
                <c:pt idx="768">
                  <c:v>14.2307798794438</c:v>
                </c:pt>
                <c:pt idx="769">
                  <c:v>14.216940487365401</c:v>
                </c:pt>
                <c:pt idx="770">
                  <c:v>14.203097271351799</c:v>
                </c:pt>
                <c:pt idx="771">
                  <c:v>14.189251534333801</c:v>
                </c:pt>
                <c:pt idx="772">
                  <c:v>14.175404577565514</c:v>
                </c:pt>
                <c:pt idx="773">
                  <c:v>14.161557700575598</c:v>
                </c:pt>
                <c:pt idx="774">
                  <c:v>14.1477122011182</c:v>
                </c:pt>
                <c:pt idx="775">
                  <c:v>14.1338693751254</c:v>
                </c:pt>
                <c:pt idx="776">
                  <c:v>14.120030516657502</c:v>
                </c:pt>
                <c:pt idx="777">
                  <c:v>14.106196917855407</c:v>
                </c:pt>
                <c:pt idx="778">
                  <c:v>14.092369868891801</c:v>
                </c:pt>
                <c:pt idx="779">
                  <c:v>14.078550657922404</c:v>
                </c:pt>
                <c:pt idx="780">
                  <c:v>14.0647405710375</c:v>
                </c:pt>
                <c:pt idx="781">
                  <c:v>14.050940892213704</c:v>
                </c:pt>
                <c:pt idx="782">
                  <c:v>14.037152903265101</c:v>
                </c:pt>
                <c:pt idx="783">
                  <c:v>14.023377883794998</c:v>
                </c:pt>
                <c:pt idx="784">
                  <c:v>14.009617111146607</c:v>
                </c:pt>
                <c:pt idx="785">
                  <c:v>13.995871860355701</c:v>
                </c:pt>
                <c:pt idx="786">
                  <c:v>13.982143404101199</c:v>
                </c:pt>
                <c:pt idx="787">
                  <c:v>13.968433012656911</c:v>
                </c:pt>
                <c:pt idx="788">
                  <c:v>13.954741953842907</c:v>
                </c:pt>
                <c:pt idx="789">
                  <c:v>13.941071492977089</c:v>
                </c:pt>
                <c:pt idx="790">
                  <c:v>13.927422892826707</c:v>
                </c:pt>
                <c:pt idx="791">
                  <c:v>13.9137974135595</c:v>
                </c:pt>
                <c:pt idx="792">
                  <c:v>13.900196312695504</c:v>
                </c:pt>
                <c:pt idx="793">
                  <c:v>13.886620845058102</c:v>
                </c:pt>
                <c:pt idx="794">
                  <c:v>13.873072262726406</c:v>
                </c:pt>
                <c:pt idx="795">
                  <c:v>13.859551814985414</c:v>
                </c:pt>
                <c:pt idx="796">
                  <c:v>13.8460607482782</c:v>
                </c:pt>
                <c:pt idx="797">
                  <c:v>13.832600306157607</c:v>
                </c:pt>
                <c:pt idx="798">
                  <c:v>13.819171729237098</c:v>
                </c:pt>
                <c:pt idx="799">
                  <c:v>13.805776255142616</c:v>
                </c:pt>
                <c:pt idx="800">
                  <c:v>13.792415118463907</c:v>
                </c:pt>
                <c:pt idx="801">
                  <c:v>13.779089550706107</c:v>
                </c:pt>
                <c:pt idx="802">
                  <c:v>13.765800780240999</c:v>
                </c:pt>
                <c:pt idx="803">
                  <c:v>13.752550032258407</c:v>
                </c:pt>
                <c:pt idx="804">
                  <c:v>13.739338528718099</c:v>
                </c:pt>
                <c:pt idx="805">
                  <c:v>13.726167488300893</c:v>
                </c:pt>
                <c:pt idx="806">
                  <c:v>13.713038126360098</c:v>
                </c:pt>
                <c:pt idx="807">
                  <c:v>13.699951654873098</c:v>
                </c:pt>
                <c:pt idx="808">
                  <c:v>13.6869092823929</c:v>
                </c:pt>
                <c:pt idx="809">
                  <c:v>13.673912213999207</c:v>
                </c:pt>
                <c:pt idx="810">
                  <c:v>13.660961651250298</c:v>
                </c:pt>
                <c:pt idx="811">
                  <c:v>13.648058792134485</c:v>
                </c:pt>
                <c:pt idx="812">
                  <c:v>13.635204831021007</c:v>
                </c:pt>
                <c:pt idx="813">
                  <c:v>13.622400958612307</c:v>
                </c:pt>
                <c:pt idx="814">
                  <c:v>13.609648361894799</c:v>
                </c:pt>
                <c:pt idx="815">
                  <c:v>13.5969482240909</c:v>
                </c:pt>
                <c:pt idx="816">
                  <c:v>13.584301724609798</c:v>
                </c:pt>
                <c:pt idx="817">
                  <c:v>13.571710038999599</c:v>
                </c:pt>
                <c:pt idx="818">
                  <c:v>13.559174338898504</c:v>
                </c:pt>
                <c:pt idx="819">
                  <c:v>13.546695791985902</c:v>
                </c:pt>
                <c:pt idx="820">
                  <c:v>13.534275561934889</c:v>
                </c:pt>
                <c:pt idx="821">
                  <c:v>13.5219148083623</c:v>
                </c:pt>
                <c:pt idx="822">
                  <c:v>13.509614686781207</c:v>
                </c:pt>
                <c:pt idx="823">
                  <c:v>13.4973763485522</c:v>
                </c:pt>
                <c:pt idx="824">
                  <c:v>13.4852009408344</c:v>
                </c:pt>
                <c:pt idx="825">
                  <c:v>13.473089606537506</c:v>
                </c:pt>
                <c:pt idx="826">
                  <c:v>13.461043484272798</c:v>
                </c:pt>
                <c:pt idx="827">
                  <c:v>13.449063708304799</c:v>
                </c:pt>
                <c:pt idx="828">
                  <c:v>13.437151408502698</c:v>
                </c:pt>
                <c:pt idx="829">
                  <c:v>13.425307710292</c:v>
                </c:pt>
                <c:pt idx="830">
                  <c:v>13.413533734605611</c:v>
                </c:pt>
                <c:pt idx="831">
                  <c:v>13.401830597835607</c:v>
                </c:pt>
                <c:pt idx="832">
                  <c:v>13.390199411784208</c:v>
                </c:pt>
                <c:pt idx="833">
                  <c:v>13.3786412836164</c:v>
                </c:pt>
                <c:pt idx="834">
                  <c:v>13.367157315809711</c:v>
                </c:pt>
                <c:pt idx="835">
                  <c:v>13.355748606107314</c:v>
                </c:pt>
                <c:pt idx="836">
                  <c:v>13.344416247467912</c:v>
                </c:pt>
                <c:pt idx="837">
                  <c:v>13.333161328018798</c:v>
                </c:pt>
                <c:pt idx="838">
                  <c:v>13.321984931006307</c:v>
                </c:pt>
                <c:pt idx="839">
                  <c:v>13.310888134746907</c:v>
                </c:pt>
                <c:pt idx="840">
                  <c:v>13.2998720125803</c:v>
                </c:pt>
                <c:pt idx="841">
                  <c:v>13.2889376328189</c:v>
                </c:pt>
                <c:pt idx="842">
                  <c:v>13.278086058700907</c:v>
                </c:pt>
                <c:pt idx="843">
                  <c:v>13.267318348340494</c:v>
                </c:pt>
                <c:pt idx="844">
                  <c:v>13.256635554680312</c:v>
                </c:pt>
                <c:pt idx="845">
                  <c:v>13.246038725441998</c:v>
                </c:pt>
                <c:pt idx="846">
                  <c:v>13.235528903078892</c:v>
                </c:pt>
                <c:pt idx="847">
                  <c:v>13.2251071247259</c:v>
                </c:pt>
                <c:pt idx="848">
                  <c:v>13.214774422152392</c:v>
                </c:pt>
                <c:pt idx="849">
                  <c:v>13.2045318217126</c:v>
                </c:pt>
                <c:pt idx="850">
                  <c:v>13.194380344297898</c:v>
                </c:pt>
                <c:pt idx="851">
                  <c:v>13.184321005287792</c:v>
                </c:pt>
                <c:pt idx="852">
                  <c:v>13.174354814501207</c:v>
                </c:pt>
                <c:pt idx="853">
                  <c:v>13.164482776148612</c:v>
                </c:pt>
                <c:pt idx="854">
                  <c:v>13.1547058887828</c:v>
                </c:pt>
                <c:pt idx="855">
                  <c:v>13.145025145250694</c:v>
                </c:pt>
                <c:pt idx="856">
                  <c:v>13.135441532645007</c:v>
                </c:pt>
                <c:pt idx="857">
                  <c:v>13.1259560322551</c:v>
                </c:pt>
                <c:pt idx="858">
                  <c:v>13.116569619518804</c:v>
                </c:pt>
                <c:pt idx="859">
                  <c:v>13.107283263973898</c:v>
                </c:pt>
                <c:pt idx="860">
                  <c:v>13.0980979292097</c:v>
                </c:pt>
                <c:pt idx="861">
                  <c:v>13.089014572818307</c:v>
                </c:pt>
                <c:pt idx="862">
                  <c:v>13.080034146345907</c:v>
                </c:pt>
                <c:pt idx="863">
                  <c:v>13.071157595244404</c:v>
                </c:pt>
                <c:pt idx="864">
                  <c:v>13.062385858823012</c:v>
                </c:pt>
                <c:pt idx="865">
                  <c:v>13.053719870199911</c:v>
                </c:pt>
                <c:pt idx="866">
                  <c:v>13.045160556252799</c:v>
                </c:pt>
                <c:pt idx="867">
                  <c:v>13.0367088375711</c:v>
                </c:pt>
                <c:pt idx="868">
                  <c:v>13.028365628407998</c:v>
                </c:pt>
                <c:pt idx="869">
                  <c:v>13.0201318366301</c:v>
                </c:pt>
                <c:pt idx="870">
                  <c:v>13.012008363670498</c:v>
                </c:pt>
                <c:pt idx="871">
                  <c:v>13.003996104479604</c:v>
                </c:pt>
                <c:pt idx="872">
                  <c:v>12.996095947477</c:v>
                </c:pt>
                <c:pt idx="873">
                  <c:v>12.988308774502192</c:v>
                </c:pt>
                <c:pt idx="874">
                  <c:v>12.980635460766402</c:v>
                </c:pt>
                <c:pt idx="875">
                  <c:v>12.973076874804612</c:v>
                </c:pt>
                <c:pt idx="876">
                  <c:v>12.965633878426116</c:v>
                </c:pt>
                <c:pt idx="877">
                  <c:v>12.9583073266664</c:v>
                </c:pt>
                <c:pt idx="878">
                  <c:v>12.951098067738602</c:v>
                </c:pt>
                <c:pt idx="879">
                  <c:v>12.9440069429851</c:v>
                </c:pt>
                <c:pt idx="880">
                  <c:v>12.937034786828599</c:v>
                </c:pt>
                <c:pt idx="881">
                  <c:v>12.930182426723899</c:v>
                </c:pt>
                <c:pt idx="882">
                  <c:v>12.923450683109207</c:v>
                </c:pt>
                <c:pt idx="883">
                  <c:v>12.916840369357702</c:v>
                </c:pt>
                <c:pt idx="884">
                  <c:v>12.910352291728907</c:v>
                </c:pt>
                <c:pt idx="885">
                  <c:v>12.903987249320307</c:v>
                </c:pt>
                <c:pt idx="886">
                  <c:v>12.897746034018407</c:v>
                </c:pt>
                <c:pt idx="887">
                  <c:v>12.891629430450701</c:v>
                </c:pt>
                <c:pt idx="888">
                  <c:v>12.885638215936918</c:v>
                </c:pt>
                <c:pt idx="889">
                  <c:v>12.8797731604399</c:v>
                </c:pt>
                <c:pt idx="890">
                  <c:v>12.874035026518802</c:v>
                </c:pt>
                <c:pt idx="891">
                  <c:v>12.868424569278007</c:v>
                </c:pt>
                <c:pt idx="892">
                  <c:v>12.862942536320919</c:v>
                </c:pt>
                <c:pt idx="893">
                  <c:v>12.857589667699914</c:v>
                </c:pt>
                <c:pt idx="894">
                  <c:v>12.852366695868811</c:v>
                </c:pt>
                <c:pt idx="895">
                  <c:v>12.847274345633201</c:v>
                </c:pt>
                <c:pt idx="896">
                  <c:v>12.8423133341031</c:v>
                </c:pt>
                <c:pt idx="897">
                  <c:v>12.837484370643711</c:v>
                </c:pt>
                <c:pt idx="898">
                  <c:v>12.832788156826911</c:v>
                </c:pt>
                <c:pt idx="899">
                  <c:v>12.828225386382998</c:v>
                </c:pt>
                <c:pt idx="900">
                  <c:v>12.823796745152</c:v>
                </c:pt>
                <c:pt idx="901">
                  <c:v>12.819502911034807</c:v>
                </c:pt>
                <c:pt idx="902">
                  <c:v>12.815344553945616</c:v>
                </c:pt>
                <c:pt idx="903">
                  <c:v>12.8113223357617</c:v>
                </c:pt>
                <c:pt idx="904">
                  <c:v>12.807436910277112</c:v>
                </c:pt>
                <c:pt idx="905">
                  <c:v>12.803688923151904</c:v>
                </c:pt>
                <c:pt idx="906">
                  <c:v>12.800079011864707</c:v>
                </c:pt>
                <c:pt idx="907">
                  <c:v>12.796607805665007</c:v>
                </c:pt>
                <c:pt idx="908">
                  <c:v>12.793275925522792</c:v>
                </c:pt>
                <c:pt idx="909">
                  <c:v>12.790083984080798</c:v>
                </c:pt>
                <c:pt idx="910">
                  <c:v>12.7870325856068</c:v>
                </c:pt>
                <c:pt idx="911">
                  <c:v>12.784122325943699</c:v>
                </c:pt>
                <c:pt idx="912">
                  <c:v>12.781353792461998</c:v>
                </c:pt>
                <c:pt idx="913">
                  <c:v>12.778727564010591</c:v>
                </c:pt>
                <c:pt idx="914">
                  <c:v>12.776244210869011</c:v>
                </c:pt>
                <c:pt idx="915">
                  <c:v>12.773904294697607</c:v>
                </c:pt>
                <c:pt idx="916">
                  <c:v>12.771708368490398</c:v>
                </c:pt>
                <c:pt idx="917">
                  <c:v>12.769656976526214</c:v>
                </c:pt>
                <c:pt idx="918">
                  <c:v>12.767750654318602</c:v>
                </c:pt>
                <c:pt idx="919">
                  <c:v>12.765989928569912</c:v>
                </c:pt>
                <c:pt idx="920">
                  <c:v>12.764375317120701</c:v>
                </c:pt>
                <c:pt idx="921">
                  <c:v>12.762907328901704</c:v>
                </c:pt>
                <c:pt idx="922">
                  <c:v>12.761586463886402</c:v>
                </c:pt>
                <c:pt idx="923">
                  <c:v>12.760413213040502</c:v>
                </c:pt>
                <c:pt idx="924">
                  <c:v>12.759388058275</c:v>
                </c:pt>
                <c:pt idx="925">
                  <c:v>12.758511472396698</c:v>
                </c:pt>
                <c:pt idx="926">
                  <c:v>12.757783919060607</c:v>
                </c:pt>
                <c:pt idx="927">
                  <c:v>12.7572058527203</c:v>
                </c:pt>
                <c:pt idx="928">
                  <c:v>12.7567777185807</c:v>
                </c:pt>
                <c:pt idx="929">
                  <c:v>12.756499952547507</c:v>
                </c:pt>
                <c:pt idx="930">
                  <c:v>12.756372981180798</c:v>
                </c:pt>
                <c:pt idx="931">
                  <c:v>12.756397221645702</c:v>
                </c:pt>
                <c:pt idx="932">
                  <c:v>12.756573081663101</c:v>
                </c:pt>
                <c:pt idx="933">
                  <c:v>12.756900959462406</c:v>
                </c:pt>
                <c:pt idx="934">
                  <c:v>12.757381243731999</c:v>
                </c:pt>
                <c:pt idx="935">
                  <c:v>12.758014313570699</c:v>
                </c:pt>
                <c:pt idx="936">
                  <c:v>12.758800538440402</c:v>
                </c:pt>
                <c:pt idx="937">
                  <c:v>12.759740278116007</c:v>
                </c:pt>
                <c:pt idx="938">
                  <c:v>12.7608338826377</c:v>
                </c:pt>
                <c:pt idx="939">
                  <c:v>12.762081692262704</c:v>
                </c:pt>
                <c:pt idx="940">
                  <c:v>12.763484037416012</c:v>
                </c:pt>
                <c:pt idx="941">
                  <c:v>12.765041238641707</c:v>
                </c:pt>
                <c:pt idx="942">
                  <c:v>12.7667536065556</c:v>
                </c:pt>
                <c:pt idx="943">
                  <c:v>12.768621441795689</c:v>
                </c:pt>
                <c:pt idx="944">
                  <c:v>12.770645034973899</c:v>
                </c:pt>
                <c:pt idx="945">
                  <c:v>12.772824666627207</c:v>
                </c:pt>
                <c:pt idx="946">
                  <c:v>12.775160607170001</c:v>
                </c:pt>
                <c:pt idx="947">
                  <c:v>12.7776531168444</c:v>
                </c:pt>
                <c:pt idx="948">
                  <c:v>12.780302445672392</c:v>
                </c:pt>
                <c:pt idx="949">
                  <c:v>12.783108833407702</c:v>
                </c:pt>
                <c:pt idx="950">
                  <c:v>12.7860725094858</c:v>
                </c:pt>
                <c:pt idx="951">
                  <c:v>12.7891936929773</c:v>
                </c:pt>
                <c:pt idx="952">
                  <c:v>12.792472592537599</c:v>
                </c:pt>
                <c:pt idx="953">
                  <c:v>12.7959094063593</c:v>
                </c:pt>
                <c:pt idx="954">
                  <c:v>12.7995043221238</c:v>
                </c:pt>
                <c:pt idx="955">
                  <c:v>12.803257516952307</c:v>
                </c:pt>
                <c:pt idx="956">
                  <c:v>12.807169157356904</c:v>
                </c:pt>
                <c:pt idx="957">
                  <c:v>12.811239399194006</c:v>
                </c:pt>
                <c:pt idx="958">
                  <c:v>12.8154683876125</c:v>
                </c:pt>
                <c:pt idx="959">
                  <c:v>12.819856257008416</c:v>
                </c:pt>
                <c:pt idx="960">
                  <c:v>12.8244031309746</c:v>
                </c:pt>
                <c:pt idx="961">
                  <c:v>12.829109122252699</c:v>
                </c:pt>
                <c:pt idx="962">
                  <c:v>12.833974332683907</c:v>
                </c:pt>
                <c:pt idx="963">
                  <c:v>12.8389988531623</c:v>
                </c:pt>
                <c:pt idx="964">
                  <c:v>12.8441827635839</c:v>
                </c:pt>
                <c:pt idx="965">
                  <c:v>12.849526132799607</c:v>
                </c:pt>
                <c:pt idx="966">
                  <c:v>12.855029018566919</c:v>
                </c:pt>
                <c:pt idx="967">
                  <c:v>12.860691467499599</c:v>
                </c:pt>
                <c:pt idx="968">
                  <c:v>12.866513515021412</c:v>
                </c:pt>
                <c:pt idx="969">
                  <c:v>12.872495185316502</c:v>
                </c:pt>
                <c:pt idx="970">
                  <c:v>12.878636491279911</c:v>
                </c:pt>
                <c:pt idx="971">
                  <c:v>12.8849374344707</c:v>
                </c:pt>
                <c:pt idx="972">
                  <c:v>12.891398005062801</c:v>
                </c:pt>
                <c:pt idx="973">
                  <c:v>12.898018181795694</c:v>
                </c:pt>
                <c:pt idx="974">
                  <c:v>12.904797931927211</c:v>
                </c:pt>
                <c:pt idx="975">
                  <c:v>12.911737211183912</c:v>
                </c:pt>
                <c:pt idx="976">
                  <c:v>12.918835963713301</c:v>
                </c:pt>
                <c:pt idx="977">
                  <c:v>12.926094122034399</c:v>
                </c:pt>
                <c:pt idx="978">
                  <c:v>12.933511606990598</c:v>
                </c:pt>
                <c:pt idx="979">
                  <c:v>12.941088327699099</c:v>
                </c:pt>
                <c:pt idx="980">
                  <c:v>12.948824181504794</c:v>
                </c:pt>
                <c:pt idx="981">
                  <c:v>12.956719053929511</c:v>
                </c:pt>
                <c:pt idx="982">
                  <c:v>12.964772818624612</c:v>
                </c:pt>
                <c:pt idx="983">
                  <c:v>12.972985337323012</c:v>
                </c:pt>
                <c:pt idx="984">
                  <c:v>12.981356459788502</c:v>
                </c:pt>
                <c:pt idx="985">
                  <c:v>12.989886023769712</c:v>
                </c:pt>
                <c:pt idx="986">
                  <c:v>12.998573854950401</c:v>
                </c:pt>
                <c:pt idx="987">
                  <c:v>13.0074197669006</c:v>
                </c:pt>
                <c:pt idx="988">
                  <c:v>13.016423561028304</c:v>
                </c:pt>
                <c:pt idx="989">
                  <c:v>13.025585026531402</c:v>
                </c:pt>
                <c:pt idx="990">
                  <c:v>13.034903940349198</c:v>
                </c:pt>
                <c:pt idx="991">
                  <c:v>13.044380067112098</c:v>
                </c:pt>
                <c:pt idx="992">
                  <c:v>13.0540131590959</c:v>
                </c:pt>
                <c:pt idx="993">
                  <c:v>13.063802956171402</c:v>
                </c:pt>
                <c:pt idx="994">
                  <c:v>13.073749185755499</c:v>
                </c:pt>
                <c:pt idx="995">
                  <c:v>13.083851562764799</c:v>
                </c:pt>
                <c:pt idx="996">
                  <c:v>13.094109789564</c:v>
                </c:pt>
                <c:pt idx="997">
                  <c:v>13.104523555920199</c:v>
                </c:pt>
                <c:pt idx="998">
                  <c:v>13.115092538953707</c:v>
                </c:pt>
                <c:pt idx="999">
                  <c:v>13.1258164030871</c:v>
                </c:pt>
                <c:pt idx="1000">
                  <c:v>13.136694799999907</c:v>
                </c:pt>
                <c:pt idx="1001">
                  <c:v>13.147727368578998</c:v>
                </c:pt>
                <c:pt idx="1002">
                  <c:v>13.1589137348682</c:v>
                </c:pt>
                <c:pt idx="1003">
                  <c:v>13.1702535120234</c:v>
                </c:pt>
                <c:pt idx="1004">
                  <c:v>13.181746300260604</c:v>
                </c:pt>
                <c:pt idx="1005">
                  <c:v>13.193391686808598</c:v>
                </c:pt>
                <c:pt idx="1006">
                  <c:v>13.205189245861211</c:v>
                </c:pt>
                <c:pt idx="1007">
                  <c:v>13.217138538527907</c:v>
                </c:pt>
                <c:pt idx="1008">
                  <c:v>13.229239112785002</c:v>
                </c:pt>
                <c:pt idx="1009">
                  <c:v>13.241490503428302</c:v>
                </c:pt>
                <c:pt idx="1010">
                  <c:v>13.253892232023507</c:v>
                </c:pt>
                <c:pt idx="1011">
                  <c:v>13.266443806857007</c:v>
                </c:pt>
                <c:pt idx="1012">
                  <c:v>13.279144722890099</c:v>
                </c:pt>
                <c:pt idx="1013">
                  <c:v>13.291994461707398</c:v>
                </c:pt>
                <c:pt idx="1014">
                  <c:v>13.304992491469704</c:v>
                </c:pt>
                <c:pt idx="1015">
                  <c:v>13.3181382668658</c:v>
                </c:pt>
                <c:pt idx="1016">
                  <c:v>13.331431229062806</c:v>
                </c:pt>
                <c:pt idx="1017">
                  <c:v>13.3448708056586</c:v>
                </c:pt>
                <c:pt idx="1018">
                  <c:v>13.358456410633211</c:v>
                </c:pt>
                <c:pt idx="1019">
                  <c:v>13.372187444299207</c:v>
                </c:pt>
                <c:pt idx="1020">
                  <c:v>13.386063293254599</c:v>
                </c:pt>
                <c:pt idx="1021">
                  <c:v>13.4000833303337</c:v>
                </c:pt>
                <c:pt idx="1022">
                  <c:v>13.414246914558102</c:v>
                </c:pt>
                <c:pt idx="1023">
                  <c:v>13.4285533910884</c:v>
                </c:pt>
                <c:pt idx="1024">
                  <c:v>13.4430020911764</c:v>
                </c:pt>
                <c:pt idx="1025">
                  <c:v>13.457592332116008</c:v>
                </c:pt>
                <c:pt idx="1026">
                  <c:v>13.4723234171939</c:v>
                </c:pt>
                <c:pt idx="1027">
                  <c:v>13.487194635642707</c:v>
                </c:pt>
                <c:pt idx="1028">
                  <c:v>13.5022052625909</c:v>
                </c:pt>
                <c:pt idx="1029">
                  <c:v>13.517354559015002</c:v>
                </c:pt>
                <c:pt idx="1030">
                  <c:v>13.5326417716909</c:v>
                </c:pt>
                <c:pt idx="1031">
                  <c:v>13.548066133145401</c:v>
                </c:pt>
                <c:pt idx="1032">
                  <c:v>13.563626861607212</c:v>
                </c:pt>
                <c:pt idx="1033">
                  <c:v>13.579323160960193</c:v>
                </c:pt>
                <c:pt idx="1034">
                  <c:v>13.595154220691002</c:v>
                </c:pt>
                <c:pt idx="1035">
                  <c:v>13.611119215845402</c:v>
                </c:pt>
                <c:pt idx="1036">
                  <c:v>13.627217306975998</c:v>
                </c:pt>
                <c:pt idx="1037">
                  <c:v>13.6434476400946</c:v>
                </c:pt>
                <c:pt idx="1038">
                  <c:v>13.659809346625307</c:v>
                </c:pt>
                <c:pt idx="1039">
                  <c:v>13.676301543353798</c:v>
                </c:pt>
                <c:pt idx="1040">
                  <c:v>13.692923332379999</c:v>
                </c:pt>
                <c:pt idx="1041">
                  <c:v>13.7096738010696</c:v>
                </c:pt>
                <c:pt idx="1042">
                  <c:v>13.726552022004499</c:v>
                </c:pt>
                <c:pt idx="1043">
                  <c:v>13.7435570529352</c:v>
                </c:pt>
                <c:pt idx="1044">
                  <c:v>13.760687936732706</c:v>
                </c:pt>
                <c:pt idx="1045">
                  <c:v>13.777943701337794</c:v>
                </c:pt>
                <c:pt idx="1046">
                  <c:v>13.795323359715399</c:v>
                </c:pt>
                <c:pt idx="1047">
                  <c:v>13.812825909804006</c:v>
                </c:pt>
                <c:pt idx="1048">
                  <c:v>13.830450334467612</c:v>
                </c:pt>
                <c:pt idx="1049">
                  <c:v>13.8481956014476</c:v>
                </c:pt>
                <c:pt idx="1050">
                  <c:v>13.866060663313904</c:v>
                </c:pt>
                <c:pt idx="1051">
                  <c:v>13.884044457416307</c:v>
                </c:pt>
                <c:pt idx="1052">
                  <c:v>13.9021459058358</c:v>
                </c:pt>
                <c:pt idx="1053">
                  <c:v>13.9203639153372</c:v>
                </c:pt>
                <c:pt idx="1054">
                  <c:v>13.9386973773188</c:v>
                </c:pt>
                <c:pt idx="1055">
                  <c:v>13.957145167764899</c:v>
                </c:pt>
                <c:pt idx="1056">
                  <c:v>13.975706147197911</c:v>
                </c:pt>
                <c:pt idx="1057">
                  <c:v>13.994379160627998</c:v>
                </c:pt>
                <c:pt idx="1058">
                  <c:v>14.013163037505604</c:v>
                </c:pt>
                <c:pt idx="1059">
                  <c:v>14.032056591674007</c:v>
                </c:pt>
                <c:pt idx="1060">
                  <c:v>14.051058621318001</c:v>
                </c:pt>
                <c:pt idx="1061">
                  <c:v>14.070167908918204</c:v>
                </c:pt>
                <c:pt idx="1062">
                  <c:v>14.0893832212017</c:v>
                </c:pt>
                <c:pt idx="1063">
                  <c:v>14.108703309090698</c:v>
                </c:pt>
                <c:pt idx="1064">
                  <c:v>14.128126907658698</c:v>
                </c:pt>
                <c:pt idx="1065">
                  <c:v>14.1476527360796</c:v>
                </c:pt>
                <c:pt idx="1066">
                  <c:v>14.167279497577301</c:v>
                </c:pt>
                <c:pt idx="1067">
                  <c:v>14.187005879380907</c:v>
                </c:pt>
                <c:pt idx="1068">
                  <c:v>14.206830552674207</c:v>
                </c:pt>
                <c:pt idx="1069">
                  <c:v>14.226752172545902</c:v>
                </c:pt>
                <c:pt idx="1070">
                  <c:v>14.246769377943499</c:v>
                </c:pt>
                <c:pt idx="1071">
                  <c:v>14.2668807916238</c:v>
                </c:pt>
                <c:pt idx="1072">
                  <c:v>14.2870850201036</c:v>
                </c:pt>
                <c:pt idx="1073">
                  <c:v>14.307380653612499</c:v>
                </c:pt>
                <c:pt idx="1074">
                  <c:v>14.327766266043207</c:v>
                </c:pt>
                <c:pt idx="1075">
                  <c:v>14.348240414903101</c:v>
                </c:pt>
                <c:pt idx="1076">
                  <c:v>14.368801641267</c:v>
                </c:pt>
                <c:pt idx="1077">
                  <c:v>14.389448469727308</c:v>
                </c:pt>
                <c:pt idx="1078">
                  <c:v>14.410179408345202</c:v>
                </c:pt>
                <c:pt idx="1079">
                  <c:v>14.4309929486037</c:v>
                </c:pt>
                <c:pt idx="1080">
                  <c:v>14.451887565357307</c:v>
                </c:pt>
                <c:pt idx="1081">
                  <c:v>14.472861716784907</c:v>
                </c:pt>
                <c:pt idx="1082">
                  <c:v>14.4939138443402</c:v>
                </c:pt>
                <c:pt idx="1083">
                  <c:v>14.515042372704007</c:v>
                </c:pt>
                <c:pt idx="1084">
                  <c:v>14.536245709734798</c:v>
                </c:pt>
                <c:pt idx="1085">
                  <c:v>14.557522246421104</c:v>
                </c:pt>
                <c:pt idx="1086">
                  <c:v>14.578870356832498</c:v>
                </c:pt>
                <c:pt idx="1087">
                  <c:v>14.6002883980706</c:v>
                </c:pt>
                <c:pt idx="1088">
                  <c:v>14.621774710221398</c:v>
                </c:pt>
                <c:pt idx="1089">
                  <c:v>14.643327616306799</c:v>
                </c:pt>
                <c:pt idx="1090">
                  <c:v>14.664945422234299</c:v>
                </c:pt>
                <c:pt idx="1091">
                  <c:v>14.686626416751499</c:v>
                </c:pt>
                <c:pt idx="1092">
                  <c:v>14.708368871394391</c:v>
                </c:pt>
                <c:pt idx="1093">
                  <c:v>14.730171040440689</c:v>
                </c:pt>
                <c:pt idx="1094">
                  <c:v>14.7520311608616</c:v>
                </c:pt>
                <c:pt idx="1095">
                  <c:v>14.773947452271099</c:v>
                </c:pt>
                <c:pt idx="1096">
                  <c:v>14.795918116879999</c:v>
                </c:pt>
                <c:pt idx="1097">
                  <c:v>14.817941339446007</c:v>
                </c:pt>
                <c:pt idx="1098">
                  <c:v>14.840015287225</c:v>
                </c:pt>
                <c:pt idx="1099">
                  <c:v>14.862138109922707</c:v>
                </c:pt>
                <c:pt idx="1100">
                  <c:v>14.884307939648007</c:v>
                </c:pt>
                <c:pt idx="1101">
                  <c:v>14.906522890860407</c:v>
                </c:pt>
                <c:pt idx="1102">
                  <c:v>14.928781060325701</c:v>
                </c:pt>
                <c:pt idx="1103">
                  <c:v>14.951080527064612</c:v>
                </c:pt>
                <c:pt idx="1104">
                  <c:v>14.973419352304914</c:v>
                </c:pt>
                <c:pt idx="1105">
                  <c:v>14.995795579434311</c:v>
                </c:pt>
                <c:pt idx="1106">
                  <c:v>15.018207233950001</c:v>
                </c:pt>
                <c:pt idx="1107">
                  <c:v>15.040652323410701</c:v>
                </c:pt>
                <c:pt idx="1108">
                  <c:v>15.063128837388907</c:v>
                </c:pt>
                <c:pt idx="1109">
                  <c:v>15.085634747421311</c:v>
                </c:pt>
                <c:pt idx="1110">
                  <c:v>15.108168006960494</c:v>
                </c:pt>
                <c:pt idx="1111">
                  <c:v>15.130726551327907</c:v>
                </c:pt>
                <c:pt idx="1112">
                  <c:v>15.1533082976621</c:v>
                </c:pt>
                <c:pt idx="1113">
                  <c:v>15.175911144873201</c:v>
                </c:pt>
                <c:pt idx="1114">
                  <c:v>15.1985329735938</c:v>
                </c:pt>
                <c:pt idx="1115">
                  <c:v>15.221171646128298</c:v>
                </c:pt>
                <c:pt idx="1116">
                  <c:v>15.243825006406601</c:v>
                </c:pt>
                <c:pt idx="1117">
                  <c:v>15.266490879936107</c:v>
                </c:pt>
                <c:pt idx="1118">
                  <c:v>15.289167073750098</c:v>
                </c:pt>
                <c:pt idx="1119">
                  <c:v>15.311851376361902</c:v>
                </c:pt>
                <c:pt idx="1120">
                  <c:v>15.3345415577165</c:v>
                </c:pt>
                <c:pt idx="1121">
                  <c:v>15.3572353691395</c:v>
                </c:pt>
                <c:pt idx="1122">
                  <c:v>15.379930543290207</c:v>
                </c:pt>
                <c:pt idx="1123">
                  <c:v>15.4026247941145</c:v>
                </c:pt>
                <c:pt idx="1124">
                  <c:v>15.425315816793002</c:v>
                </c:pt>
                <c:pt idx="1125">
                  <c:v>15.448001287694998</c:v>
                </c:pt>
                <c:pt idx="1126">
                  <c:v>15.470678864330001</c:v>
                </c:pt>
                <c:pt idx="1127">
                  <c:v>15.4933461852969</c:v>
                </c:pt>
                <c:pt idx="1128">
                  <c:v>15.5160008702378</c:v>
                </c:pt>
                <c:pt idx="1129">
                  <c:v>15.538640519789107</c:v>
                </c:pt>
                <c:pt idx="1130">
                  <c:v>15.561262715530701</c:v>
                </c:pt>
                <c:pt idx="1131">
                  <c:v>15.583865019941404</c:v>
                </c:pt>
                <c:pt idx="1132">
                  <c:v>15.606444976347507</c:v>
                </c:pt>
                <c:pt idx="1133">
                  <c:v>15.629000108873299</c:v>
                </c:pt>
                <c:pt idx="1134">
                  <c:v>15.651527922396498</c:v>
                </c:pt>
                <c:pt idx="1135">
                  <c:v>15.674025902496492</c:v>
                </c:pt>
                <c:pt idx="1136">
                  <c:v>15.696491515406107</c:v>
                </c:pt>
                <c:pt idx="1137">
                  <c:v>15.718922207964299</c:v>
                </c:pt>
                <c:pt idx="1138">
                  <c:v>15.741315407567392</c:v>
                </c:pt>
                <c:pt idx="1139">
                  <c:v>15.7636685221182</c:v>
                </c:pt>
                <c:pt idx="1140">
                  <c:v>15.7859789399817</c:v>
                </c:pt>
                <c:pt idx="1141">
                  <c:v>15.8082440299333</c:v>
                </c:pt>
                <c:pt idx="1142">
                  <c:v>15.830461141110298</c:v>
                </c:pt>
                <c:pt idx="1143">
                  <c:v>15.852627602966011</c:v>
                </c:pt>
                <c:pt idx="1144">
                  <c:v>15.8747407252178</c:v>
                </c:pt>
                <c:pt idx="1145">
                  <c:v>15.896797797800804</c:v>
                </c:pt>
                <c:pt idx="1146">
                  <c:v>15.918796090819002</c:v>
                </c:pt>
                <c:pt idx="1147">
                  <c:v>15.940732854496307</c:v>
                </c:pt>
                <c:pt idx="1148">
                  <c:v>15.962605319127716</c:v>
                </c:pt>
                <c:pt idx="1149">
                  <c:v>15.9844106950321</c:v>
                </c:pt>
                <c:pt idx="1150">
                  <c:v>16.006146172501879</c:v>
                </c:pt>
                <c:pt idx="1151">
                  <c:v>16.02780892175603</c:v>
                </c:pt>
                <c:pt idx="1152">
                  <c:v>16.049396092890188</c:v>
                </c:pt>
                <c:pt idx="1153">
                  <c:v>16.070904815829888</c:v>
                </c:pt>
                <c:pt idx="1154">
                  <c:v>16.092332200279369</c:v>
                </c:pt>
                <c:pt idx="1155">
                  <c:v>16.113675335676714</c:v>
                </c:pt>
                <c:pt idx="1156">
                  <c:v>16.134931291141299</c:v>
                </c:pt>
                <c:pt idx="1157">
                  <c:v>16.156097115427698</c:v>
                </c:pt>
                <c:pt idx="1158">
                  <c:v>16.177169836877599</c:v>
                </c:pt>
                <c:pt idx="1159">
                  <c:v>16.198146463368499</c:v>
                </c:pt>
                <c:pt idx="1160">
                  <c:v>16.219023982268599</c:v>
                </c:pt>
                <c:pt idx="1161">
                  <c:v>16.239799360386186</c:v>
                </c:pt>
                <c:pt idx="1162">
                  <c:v>16.260469543920166</c:v>
                </c:pt>
                <c:pt idx="1163">
                  <c:v>16.281031458414301</c:v>
                </c:pt>
                <c:pt idx="1164">
                  <c:v>16.301482008707787</c:v>
                </c:pt>
                <c:pt idx="1165">
                  <c:v>16.321818078883705</c:v>
                </c:pt>
                <c:pt idx="1166">
                  <c:v>16.342036532224771</c:v>
                </c:pt>
                <c:pt idx="1167">
                  <c:v>16.36213421116377</c:v>
                </c:pt>
                <c:pt idx="1168">
                  <c:v>16.382107937231279</c:v>
                </c:pt>
                <c:pt idx="1169">
                  <c:v>16.401954511013098</c:v>
                </c:pt>
                <c:pt idx="1170">
                  <c:v>16.421670712096613</c:v>
                </c:pt>
                <c:pt idx="1171">
                  <c:v>16.441253299024702</c:v>
                </c:pt>
                <c:pt idx="1172">
                  <c:v>16.460699009248181</c:v>
                </c:pt>
                <c:pt idx="1173">
                  <c:v>16.480004559073979</c:v>
                </c:pt>
                <c:pt idx="1174">
                  <c:v>16.499166643619287</c:v>
                </c:pt>
                <c:pt idx="1175">
                  <c:v>16.518181936762588</c:v>
                </c:pt>
                <c:pt idx="1176">
                  <c:v>16.5370470910939</c:v>
                </c:pt>
                <c:pt idx="1177">
                  <c:v>16.5557587378675</c:v>
                </c:pt>
                <c:pt idx="1178">
                  <c:v>16.574313486953699</c:v>
                </c:pt>
                <c:pt idx="1179">
                  <c:v>16.592707926788087</c:v>
                </c:pt>
                <c:pt idx="1180">
                  <c:v>16.610938624325399</c:v>
                </c:pt>
                <c:pt idx="1181">
                  <c:v>16.629002124990414</c:v>
                </c:pt>
                <c:pt idx="1182">
                  <c:v>16.6468949526279</c:v>
                </c:pt>
                <c:pt idx="1183">
                  <c:v>16.6646136094555</c:v>
                </c:pt>
                <c:pt idx="1184">
                  <c:v>16.682154576016288</c:v>
                </c:pt>
                <c:pt idx="1185">
                  <c:v>16.699514311127189</c:v>
                </c:pt>
                <c:pt idx="1186">
                  <c:v>16.716689251832086</c:v>
                </c:pt>
                <c:pt idx="1187">
                  <c:v>16.7336758133555</c:v>
                </c:pt>
                <c:pt idx="1188">
                  <c:v>16.750470389048601</c:v>
                </c:pt>
                <c:pt idx="1189">
                  <c:v>16.7670693503465</c:v>
                </c:pt>
                <c:pt idx="1190">
                  <c:v>16.783469046715489</c:v>
                </c:pt>
                <c:pt idx="1191">
                  <c:v>16.7996658056075</c:v>
                </c:pt>
                <c:pt idx="1192">
                  <c:v>16.815655932408415</c:v>
                </c:pt>
                <c:pt idx="1193">
                  <c:v>16.831435710393613</c:v>
                </c:pt>
                <c:pt idx="1194">
                  <c:v>16.847001400674714</c:v>
                </c:pt>
                <c:pt idx="1195">
                  <c:v>16.862349242155265</c:v>
                </c:pt>
                <c:pt idx="1196">
                  <c:v>16.877475451479814</c:v>
                </c:pt>
                <c:pt idx="1197">
                  <c:v>16.892376222984588</c:v>
                </c:pt>
                <c:pt idx="1198">
                  <c:v>16.907047728652305</c:v>
                </c:pt>
                <c:pt idx="1199">
                  <c:v>16.921486118061502</c:v>
                </c:pt>
                <c:pt idx="1200">
                  <c:v>16.935687518336181</c:v>
                </c:pt>
                <c:pt idx="1201">
                  <c:v>16.949648034100179</c:v>
                </c:pt>
                <c:pt idx="1202">
                  <c:v>16.96336374742938</c:v>
                </c:pt>
                <c:pt idx="1203">
                  <c:v>16.976830717798698</c:v>
                </c:pt>
                <c:pt idx="1204">
                  <c:v>16.99004498203788</c:v>
                </c:pt>
                <c:pt idx="1205">
                  <c:v>17.003002554280702</c:v>
                </c:pt>
                <c:pt idx="1206">
                  <c:v>17.015699425917401</c:v>
                </c:pt>
                <c:pt idx="1207">
                  <c:v>17.028131565546289</c:v>
                </c:pt>
                <c:pt idx="1208">
                  <c:v>17.040294918923781</c:v>
                </c:pt>
                <c:pt idx="1209">
                  <c:v>17.0521854089172</c:v>
                </c:pt>
                <c:pt idx="1210">
                  <c:v>17.063798935455985</c:v>
                </c:pt>
                <c:pt idx="1211">
                  <c:v>17.075131375483089</c:v>
                </c:pt>
                <c:pt idx="1212">
                  <c:v>17.086178582906289</c:v>
                </c:pt>
                <c:pt idx="1213">
                  <c:v>17.096936388548887</c:v>
                </c:pt>
                <c:pt idx="1214">
                  <c:v>17.1074006001041</c:v>
                </c:pt>
                <c:pt idx="1215">
                  <c:v>17.117567002081419</c:v>
                </c:pt>
                <c:pt idx="1216">
                  <c:v>17.127431355763889</c:v>
                </c:pt>
                <c:pt idx="1217">
                  <c:v>17.136989399155514</c:v>
                </c:pt>
                <c:pt idx="1218">
                  <c:v>17.146236846933171</c:v>
                </c:pt>
                <c:pt idx="1219">
                  <c:v>17.155169390400701</c:v>
                </c:pt>
                <c:pt idx="1220">
                  <c:v>17.163782697437089</c:v>
                </c:pt>
                <c:pt idx="1221">
                  <c:v>17.172072412449701</c:v>
                </c:pt>
                <c:pt idx="1222">
                  <c:v>17.180034156325789</c:v>
                </c:pt>
                <c:pt idx="1223">
                  <c:v>17.187663526382799</c:v>
                </c:pt>
                <c:pt idx="1224">
                  <c:v>17.194956096320613</c:v>
                </c:pt>
                <c:pt idx="1225">
                  <c:v>17.201907416174514</c:v>
                </c:pt>
                <c:pt idx="1226">
                  <c:v>17.208513012263079</c:v>
                </c:pt>
                <c:pt idx="1227">
                  <c:v>17.214768387142701</c:v>
                </c:pt>
                <c:pt idx="1228">
                  <c:v>17.2206690195585</c:v>
                </c:pt>
                <c:pt idx="1229">
                  <c:v>17.226210364393381</c:v>
                </c:pt>
                <c:pt idx="1230">
                  <c:v>17.231387852623687</c:v>
                </c:pt>
                <c:pt idx="1231">
                  <c:v>17.236196891267589</c:v>
                </c:pt>
                <c:pt idx="1232">
                  <c:v>17.240632863335964</c:v>
                </c:pt>
                <c:pt idx="1233">
                  <c:v>17.244691127786901</c:v>
                </c:pt>
                <c:pt idx="1234">
                  <c:v>17.248367019475989</c:v>
                </c:pt>
                <c:pt idx="1235">
                  <c:v>17.2516558491042</c:v>
                </c:pt>
                <c:pt idx="1236">
                  <c:v>17.254552903176599</c:v>
                </c:pt>
                <c:pt idx="1237">
                  <c:v>17.257053443946301</c:v>
                </c:pt>
                <c:pt idx="1238">
                  <c:v>17.259152709369989</c:v>
                </c:pt>
                <c:pt idx="1239">
                  <c:v>17.2608459130604</c:v>
                </c:pt>
                <c:pt idx="1240">
                  <c:v>17.262128244233679</c:v>
                </c:pt>
                <c:pt idx="1241">
                  <c:v>17.2629948676644</c:v>
                </c:pt>
                <c:pt idx="1242">
                  <c:v>17.263440923636285</c:v>
                </c:pt>
                <c:pt idx="1243">
                  <c:v>17.2634615278917</c:v>
                </c:pt>
                <c:pt idx="1244">
                  <c:v>17.263051771585381</c:v>
                </c:pt>
                <c:pt idx="1245">
                  <c:v>17.262206721235689</c:v>
                </c:pt>
                <c:pt idx="1246">
                  <c:v>17.2609214186743</c:v>
                </c:pt>
                <c:pt idx="1247">
                  <c:v>17.259190880999689</c:v>
                </c:pt>
                <c:pt idx="1248">
                  <c:v>17.257010100527687</c:v>
                </c:pt>
                <c:pt idx="1249">
                  <c:v>17.254374044743088</c:v>
                </c:pt>
                <c:pt idx="1250">
                  <c:v>17.251277656249801</c:v>
                </c:pt>
                <c:pt idx="1251">
                  <c:v>17.247715852725371</c:v>
                </c:pt>
                <c:pt idx="1252">
                  <c:v>17.24368352686988</c:v>
                </c:pt>
                <c:pt idx="1253">
                  <c:v>17.239175546357</c:v>
                </c:pt>
                <c:pt idx="1254">
                  <c:v>17.2341867537883</c:v>
                </c:pt>
                <c:pt idx="1255">
                  <c:v>17.2287119666425</c:v>
                </c:pt>
                <c:pt idx="1256">
                  <c:v>17.222745977225969</c:v>
                </c:pt>
                <c:pt idx="1257">
                  <c:v>17.216283552627889</c:v>
                </c:pt>
                <c:pt idx="1258">
                  <c:v>17.209319434667982</c:v>
                </c:pt>
                <c:pt idx="1259">
                  <c:v>17.2018483398498</c:v>
                </c:pt>
                <c:pt idx="1260">
                  <c:v>17.193864959312215</c:v>
                </c:pt>
                <c:pt idx="1261">
                  <c:v>17.185363958779277</c:v>
                </c:pt>
                <c:pt idx="1262">
                  <c:v>17.176339978513681</c:v>
                </c:pt>
                <c:pt idx="1263">
                  <c:v>17.166787633269081</c:v>
                </c:pt>
                <c:pt idx="1264">
                  <c:v>17.1567015122362</c:v>
                </c:pt>
                <c:pt idx="1265">
                  <c:v>17.146076179001199</c:v>
                </c:pt>
                <c:pt idx="1266">
                  <c:v>17.134906171492819</c:v>
                </c:pt>
                <c:pt idx="1267">
                  <c:v>17.123186001934286</c:v>
                </c:pt>
                <c:pt idx="1268">
                  <c:v>17.110910156796319</c:v>
                </c:pt>
                <c:pt idx="1269">
                  <c:v>17.098073096747889</c:v>
                </c:pt>
                <c:pt idx="1270">
                  <c:v>17.084669256605586</c:v>
                </c:pt>
                <c:pt idx="1271">
                  <c:v>17.070693045289886</c:v>
                </c:pt>
                <c:pt idx="1272">
                  <c:v>17.05613884577178</c:v>
                </c:pt>
                <c:pt idx="1273">
                  <c:v>17.041001015025699</c:v>
                </c:pt>
                <c:pt idx="1274">
                  <c:v>17.02527388398358</c:v>
                </c:pt>
                <c:pt idx="1275">
                  <c:v>17.008951757481814</c:v>
                </c:pt>
                <c:pt idx="1276">
                  <c:v>16.992028914216501</c:v>
                </c:pt>
                <c:pt idx="1277">
                  <c:v>16.974499606693087</c:v>
                </c:pt>
                <c:pt idx="1278">
                  <c:v>16.9563580611789</c:v>
                </c:pt>
                <c:pt idx="1279">
                  <c:v>16.9375984776518</c:v>
                </c:pt>
                <c:pt idx="1280">
                  <c:v>16.918215029756105</c:v>
                </c:pt>
                <c:pt idx="1281">
                  <c:v>16.898201864751289</c:v>
                </c:pt>
                <c:pt idx="1282">
                  <c:v>16.877553103461501</c:v>
                </c:pt>
                <c:pt idx="1283">
                  <c:v>16.856262840232887</c:v>
                </c:pt>
                <c:pt idx="1284">
                  <c:v>16.834325142879614</c:v>
                </c:pt>
                <c:pt idx="1285">
                  <c:v>16.8117340526363</c:v>
                </c:pt>
                <c:pt idx="1286">
                  <c:v>16.788483584112871</c:v>
                </c:pt>
                <c:pt idx="1287">
                  <c:v>16.764567725241601</c:v>
                </c:pt>
                <c:pt idx="1288">
                  <c:v>16.739980437231505</c:v>
                </c:pt>
                <c:pt idx="1289">
                  <c:v>16.714715654518798</c:v>
                </c:pt>
                <c:pt idx="1290">
                  <c:v>16.688767284717489</c:v>
                </c:pt>
                <c:pt idx="1291">
                  <c:v>16.66212920857258</c:v>
                </c:pt>
                <c:pt idx="1292">
                  <c:v>16.634795279911199</c:v>
                </c:pt>
                <c:pt idx="1293">
                  <c:v>16.606759325591899</c:v>
                </c:pt>
                <c:pt idx="1294">
                  <c:v>16.578015145459101</c:v>
                </c:pt>
                <c:pt idx="1295">
                  <c:v>16.548556512293587</c:v>
                </c:pt>
                <c:pt idx="1296">
                  <c:v>16.51837717176128</c:v>
                </c:pt>
                <c:pt idx="1297">
                  <c:v>16.48747084236868</c:v>
                </c:pt>
                <c:pt idx="1298">
                  <c:v>16.455831215414999</c:v>
                </c:pt>
                <c:pt idx="1299">
                  <c:v>16.423451954935487</c:v>
                </c:pt>
                <c:pt idx="1300">
                  <c:v>16.390326697663689</c:v>
                </c:pt>
                <c:pt idx="1301">
                  <c:v>16.356449052976789</c:v>
                </c:pt>
                <c:pt idx="1302">
                  <c:v>16.3218126028457</c:v>
                </c:pt>
                <c:pt idx="1303">
                  <c:v>16.286410901792689</c:v>
                </c:pt>
                <c:pt idx="1304">
                  <c:v>16.250237476836102</c:v>
                </c:pt>
                <c:pt idx="1305">
                  <c:v>16.213285827446313</c:v>
                </c:pt>
                <c:pt idx="1306">
                  <c:v>16.175549425495888</c:v>
                </c:pt>
                <c:pt idx="1307">
                  <c:v>16.137021715210434</c:v>
                </c:pt>
                <c:pt idx="1308">
                  <c:v>16.097696113119888</c:v>
                </c:pt>
                <c:pt idx="1309">
                  <c:v>16.057566008012113</c:v>
                </c:pt>
                <c:pt idx="1310">
                  <c:v>16.016624760882113</c:v>
                </c:pt>
                <c:pt idx="1311">
                  <c:v>15.9748657048829</c:v>
                </c:pt>
                <c:pt idx="1312">
                  <c:v>15.932282145280899</c:v>
                </c:pt>
                <c:pt idx="1313">
                  <c:v>15.888867359402907</c:v>
                </c:pt>
                <c:pt idx="1314">
                  <c:v>15.844614596588908</c:v>
                </c:pt>
                <c:pt idx="1315">
                  <c:v>15.799517078146707</c:v>
                </c:pt>
                <c:pt idx="1316">
                  <c:v>15.753567997297907</c:v>
                </c:pt>
                <c:pt idx="1317">
                  <c:v>15.706760519133899</c:v>
                </c:pt>
                <c:pt idx="1318">
                  <c:v>15.659087780565002</c:v>
                </c:pt>
                <c:pt idx="1319">
                  <c:v>15.610542890272304</c:v>
                </c:pt>
                <c:pt idx="1320">
                  <c:v>15.5611189286602</c:v>
                </c:pt>
                <c:pt idx="1321">
                  <c:v>15.5108089478059</c:v>
                </c:pt>
                <c:pt idx="1322">
                  <c:v>15.459605971412907</c:v>
                </c:pt>
                <c:pt idx="1323">
                  <c:v>15.407502994761007</c:v>
                </c:pt>
                <c:pt idx="1324">
                  <c:v>15.354492984658707</c:v>
                </c:pt>
                <c:pt idx="1325">
                  <c:v>15.300568879393802</c:v>
                </c:pt>
                <c:pt idx="1326">
                  <c:v>15.245723588685498</c:v>
                </c:pt>
                <c:pt idx="1327">
                  <c:v>15.189949993637002</c:v>
                </c:pt>
                <c:pt idx="1328">
                  <c:v>15.133240946681799</c:v>
                </c:pt>
                <c:pt idx="1329">
                  <c:v>15.075589271543919</c:v>
                </c:pt>
                <c:pt idx="1330">
                  <c:v>15.0169877631813</c:v>
                </c:pt>
                <c:pt idx="1331">
                  <c:v>14.9574291877408</c:v>
                </c:pt>
                <c:pt idx="1332">
                  <c:v>14.896906282509711</c:v>
                </c:pt>
                <c:pt idx="1333">
                  <c:v>14.835411755867211</c:v>
                </c:pt>
                <c:pt idx="1334">
                  <c:v>14.772938287233799</c:v>
                </c:pt>
                <c:pt idx="1335">
                  <c:v>14.709478527026302</c:v>
                </c:pt>
                <c:pt idx="1336">
                  <c:v>14.645025096605799</c:v>
                </c:pt>
                <c:pt idx="1337">
                  <c:v>14.5795705882313</c:v>
                </c:pt>
                <c:pt idx="1338">
                  <c:v>14.513107565010699</c:v>
                </c:pt>
                <c:pt idx="1339">
                  <c:v>14.445628560851699</c:v>
                </c:pt>
                <c:pt idx="1340">
                  <c:v>14.3771260804126</c:v>
                </c:pt>
                <c:pt idx="1341">
                  <c:v>14.307592599057712</c:v>
                </c:pt>
                <c:pt idx="1342">
                  <c:v>14.237020562803201</c:v>
                </c:pt>
                <c:pt idx="1343">
                  <c:v>14.165402388272406</c:v>
                </c:pt>
                <c:pt idx="1344">
                  <c:v>14.092730462645907</c:v>
                </c:pt>
                <c:pt idx="1345">
                  <c:v>14.018997143613298</c:v>
                </c:pt>
                <c:pt idx="1346">
                  <c:v>13.9441947593237</c:v>
                </c:pt>
                <c:pt idx="1347">
                  <c:v>13.868315608340099</c:v>
                </c:pt>
                <c:pt idx="1348">
                  <c:v>13.791351959587399</c:v>
                </c:pt>
                <c:pt idx="1349">
                  <c:v>13.7132960523041</c:v>
                </c:pt>
                <c:pt idx="1350">
                  <c:v>13.634140095997999</c:v>
                </c:pt>
                <c:pt idx="1351">
                  <c:v>13.5538762703918</c:v>
                </c:pt>
                <c:pt idx="1352">
                  <c:v>13.472496725378807</c:v>
                </c:pt>
                <c:pt idx="1353">
                  <c:v>13.389993580972099</c:v>
                </c:pt>
                <c:pt idx="1354">
                  <c:v>13.306358927258</c:v>
                </c:pt>
                <c:pt idx="1355">
                  <c:v>13.2215848243445</c:v>
                </c:pt>
                <c:pt idx="1356">
                  <c:v>13.1356633023172</c:v>
                </c:pt>
                <c:pt idx="1357">
                  <c:v>13.0485863611854</c:v>
                </c:pt>
                <c:pt idx="1358">
                  <c:v>12.960345970837604</c:v>
                </c:pt>
                <c:pt idx="1359">
                  <c:v>12.870934070992307</c:v>
                </c:pt>
                <c:pt idx="1360">
                  <c:v>12.780342571148006</c:v>
                </c:pt>
                <c:pt idx="1361">
                  <c:v>12.688563350533901</c:v>
                </c:pt>
                <c:pt idx="1362">
                  <c:v>12.595588258067716</c:v>
                </c:pt>
                <c:pt idx="1363">
                  <c:v>12.5014091122961</c:v>
                </c:pt>
                <c:pt idx="1364">
                  <c:v>12.406017701356799</c:v>
                </c:pt>
                <c:pt idx="1365">
                  <c:v>12.309405782925607</c:v>
                </c:pt>
                <c:pt idx="1366">
                  <c:v>12.211565084164798</c:v>
                </c:pt>
                <c:pt idx="1367">
                  <c:v>12.112487301679502</c:v>
                </c:pt>
                <c:pt idx="1368">
                  <c:v>12.0121641014695</c:v>
                </c:pt>
                <c:pt idx="1369">
                  <c:v>11.910587118873607</c:v>
                </c:pt>
                <c:pt idx="1370">
                  <c:v>11.807747958530907</c:v>
                </c:pt>
                <c:pt idx="1371">
                  <c:v>11.703638194324904</c:v>
                </c:pt>
                <c:pt idx="1372">
                  <c:v>11.598249369336401</c:v>
                </c:pt>
                <c:pt idx="1373">
                  <c:v>11.4915729957991</c:v>
                </c:pt>
                <c:pt idx="1374">
                  <c:v>11.383600555045616</c:v>
                </c:pt>
                <c:pt idx="1375">
                  <c:v>11.274323497460891</c:v>
                </c:pt>
                <c:pt idx="1376">
                  <c:v>11.1637332424364</c:v>
                </c:pt>
                <c:pt idx="1377">
                  <c:v>11.051821178317592</c:v>
                </c:pt>
                <c:pt idx="1378">
                  <c:v>10.938578662356694</c:v>
                </c:pt>
                <c:pt idx="1379">
                  <c:v>10.823997020665599</c:v>
                </c:pt>
                <c:pt idx="1380">
                  <c:v>10.7080675481653</c:v>
                </c:pt>
                <c:pt idx="1381">
                  <c:v>10.5907815085378</c:v>
                </c:pt>
                <c:pt idx="1382">
                  <c:v>10.472130134180212</c:v>
                </c:pt>
                <c:pt idx="1383">
                  <c:v>10.352104626151911</c:v>
                </c:pt>
                <c:pt idx="1384">
                  <c:v>10.230696154128402</c:v>
                </c:pt>
                <c:pt idx="1385">
                  <c:v>10.107895856354</c:v>
                </c:pt>
                <c:pt idx="1386">
                  <c:v>9.9836948395893579</c:v>
                </c:pt>
                <c:pt idx="1387">
                  <c:v>9.858084179066692</c:v>
                </c:pt>
                <c:pt idx="1388">
                  <c:v>9.7310549184408099</c:v>
                </c:pt>
                <c:pt idx="1389">
                  <c:v>9.6025980697372795</c:v>
                </c:pt>
                <c:pt idx="1390">
                  <c:v>9.4727046133086041</c:v>
                </c:pt>
                <c:pt idx="1391">
                  <c:v>9.3413654977823359</c:v>
                </c:pt>
                <c:pt idx="1392">
                  <c:v>9.2085716400128117</c:v>
                </c:pt>
                <c:pt idx="1393">
                  <c:v>9.0743139250343923</c:v>
                </c:pt>
                <c:pt idx="1394">
                  <c:v>8.9385832060130106</c:v>
                </c:pt>
                <c:pt idx="1395">
                  <c:v>8.8013703041915416</c:v>
                </c:pt>
                <c:pt idx="1396">
                  <c:v>8.6626660088519678</c:v>
                </c:pt>
                <c:pt idx="1397">
                  <c:v>8.5224610772593596</c:v>
                </c:pt>
                <c:pt idx="1398">
                  <c:v>8.3807462346122144</c:v>
                </c:pt>
                <c:pt idx="1399">
                  <c:v>8.2375121740004484</c:v>
                </c:pt>
                <c:pt idx="1400">
                  <c:v>8.0927495563527767</c:v>
                </c:pt>
                <c:pt idx="1401">
                  <c:v>7.9464490103839838</c:v>
                </c:pt>
                <c:pt idx="1402">
                  <c:v>7.7986011325570903</c:v>
                </c:pt>
                <c:pt idx="1403">
                  <c:v>7.64919648702584</c:v>
                </c:pt>
                <c:pt idx="1404">
                  <c:v>7.4982256055876642</c:v>
                </c:pt>
                <c:pt idx="1405">
                  <c:v>7.3456789876386335</c:v>
                </c:pt>
                <c:pt idx="1406">
                  <c:v>7.1915471001231124</c:v>
                </c:pt>
                <c:pt idx="1407">
                  <c:v>7.0358203774815298</c:v>
                </c:pt>
                <c:pt idx="1408">
                  <c:v>6.8784892216095885</c:v>
                </c:pt>
                <c:pt idx="1409">
                  <c:v>6.7195440018016104</c:v>
                </c:pt>
                <c:pt idx="1410">
                  <c:v>6.5589750547071075</c:v>
                </c:pt>
                <c:pt idx="1411">
                  <c:v>6.396772684282074</c:v>
                </c:pt>
                <c:pt idx="1412">
                  <c:v>6.23292716173711</c:v>
                </c:pt>
                <c:pt idx="1413">
                  <c:v>6.0674287254914603</c:v>
                </c:pt>
                <c:pt idx="1414">
                  <c:v>5.9002675811255036</c:v>
                </c:pt>
                <c:pt idx="1415">
                  <c:v>5.7314339013287023</c:v>
                </c:pt>
                <c:pt idx="1416">
                  <c:v>5.5609178258538297</c:v>
                </c:pt>
                <c:pt idx="1417">
                  <c:v>5.3887094614676236</c:v>
                </c:pt>
                <c:pt idx="1418">
                  <c:v>5.2147988819030235</c:v>
                </c:pt>
                <c:pt idx="1419">
                  <c:v>5.0391761278071998</c:v>
                </c:pt>
                <c:pt idx="1420">
                  <c:v>4.8618312067002361</c:v>
                </c:pt>
                <c:pt idx="1421">
                  <c:v>4.6827540929174463</c:v>
                </c:pt>
                <c:pt idx="1422">
                  <c:v>4.5019347275673764</c:v>
                </c:pt>
                <c:pt idx="1423">
                  <c:v>4.3193630184827336</c:v>
                </c:pt>
                <c:pt idx="1424">
                  <c:v>4.1350288401674664</c:v>
                </c:pt>
                <c:pt idx="1425">
                  <c:v>3.94892203375296</c:v>
                </c:pt>
                <c:pt idx="1426">
                  <c:v>3.7610324069478001</c:v>
                </c:pt>
                <c:pt idx="1427">
                  <c:v>3.5713497339887068</c:v>
                </c:pt>
                <c:pt idx="1428">
                  <c:v>3.379863755591288</c:v>
                </c:pt>
                <c:pt idx="1429">
                  <c:v>3.1865641789061319</c:v>
                </c:pt>
                <c:pt idx="1430">
                  <c:v>2.9914406774620081</c:v>
                </c:pt>
                <c:pt idx="1431">
                  <c:v>2.7944828911253601</c:v>
                </c:pt>
                <c:pt idx="1432">
                  <c:v>2.595680426049138</c:v>
                </c:pt>
                <c:pt idx="1433">
                  <c:v>2.3950228546190382</c:v>
                </c:pt>
                <c:pt idx="1434">
                  <c:v>2.1924997154152397</c:v>
                </c:pt>
                <c:pt idx="1435">
                  <c:v>1.9881005131547709</c:v>
                </c:pt>
                <c:pt idx="1436">
                  <c:v>1.7818147186462998</c:v>
                </c:pt>
                <c:pt idx="1437">
                  <c:v>1.5736317687432599</c:v>
                </c:pt>
                <c:pt idx="1438">
                  <c:v>1.3635410662932201</c:v>
                </c:pt>
                <c:pt idx="1439">
                  <c:v>1.1515319800875499</c:v>
                </c:pt>
              </c:numCache>
            </c:numRef>
          </c:yVal>
        </c:ser>
        <c:ser>
          <c:idx val="1"/>
          <c:order val="1"/>
          <c:tx>
            <c:strRef>
              <c:f>'All days Info'!$I$1</c:f>
              <c:strCache>
                <c:ptCount val="1"/>
                <c:pt idx="0">
                  <c:v>06-04-2016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'All days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'All days Info'!$I$2:$I$1441</c:f>
              <c:numCache>
                <c:formatCode>General</c:formatCode>
                <c:ptCount val="1440"/>
                <c:pt idx="0">
                  <c:v>8.6333800000000007</c:v>
                </c:pt>
                <c:pt idx="1">
                  <c:v>8.4547646807576005</c:v>
                </c:pt>
                <c:pt idx="2">
                  <c:v>8.2780871133148022</c:v>
                </c:pt>
                <c:pt idx="3">
                  <c:v>8.1033365083983373</c:v>
                </c:pt>
                <c:pt idx="4">
                  <c:v>7.9305021104306359</c:v>
                </c:pt>
                <c:pt idx="5">
                  <c:v>7.759573197482764</c:v>
                </c:pt>
                <c:pt idx="6">
                  <c:v>7.5905390812271802</c:v>
                </c:pt>
                <c:pt idx="7">
                  <c:v>7.4233891068905304</c:v>
                </c:pt>
                <c:pt idx="8">
                  <c:v>7.2581126532064761</c:v>
                </c:pt>
                <c:pt idx="9">
                  <c:v>7.0946991323685324</c:v>
                </c:pt>
                <c:pt idx="10">
                  <c:v>6.9331379899828338</c:v>
                </c:pt>
                <c:pt idx="11">
                  <c:v>6.7734187050209735</c:v>
                </c:pt>
                <c:pt idx="12">
                  <c:v>6.6155307897728202</c:v>
                </c:pt>
                <c:pt idx="13">
                  <c:v>6.4594637897993294</c:v>
                </c:pt>
                <c:pt idx="14">
                  <c:v>6.3052072838853102</c:v>
                </c:pt>
                <c:pt idx="15">
                  <c:v>6.1527508839923497</c:v>
                </c:pt>
                <c:pt idx="16">
                  <c:v>6.0020842352114858</c:v>
                </c:pt>
                <c:pt idx="17">
                  <c:v>5.8531970157161304</c:v>
                </c:pt>
                <c:pt idx="18">
                  <c:v>5.7060789367148237</c:v>
                </c:pt>
                <c:pt idx="19">
                  <c:v>5.5607197424040598</c:v>
                </c:pt>
                <c:pt idx="20">
                  <c:v>5.4171092099211</c:v>
                </c:pt>
                <c:pt idx="21">
                  <c:v>5.2752371492968102</c:v>
                </c:pt>
                <c:pt idx="22">
                  <c:v>5.1350934034084323</c:v>
                </c:pt>
                <c:pt idx="23">
                  <c:v>4.99666784793241</c:v>
                </c:pt>
                <c:pt idx="24">
                  <c:v>4.85995039129722</c:v>
                </c:pt>
                <c:pt idx="25">
                  <c:v>4.7249309746361758</c:v>
                </c:pt>
                <c:pt idx="26">
                  <c:v>4.5915995717402396</c:v>
                </c:pt>
                <c:pt idx="27">
                  <c:v>4.4599461890108039</c:v>
                </c:pt>
                <c:pt idx="28">
                  <c:v>4.3299608654125601</c:v>
                </c:pt>
                <c:pt idx="29">
                  <c:v>4.2016336724262704</c:v>
                </c:pt>
                <c:pt idx="30">
                  <c:v>4.0749547140015885</c:v>
                </c:pt>
                <c:pt idx="31">
                  <c:v>3.9499141265099098</c:v>
                </c:pt>
                <c:pt idx="32">
                  <c:v>3.82650207869712</c:v>
                </c:pt>
                <c:pt idx="33">
                  <c:v>3.704708771636442</c:v>
                </c:pt>
                <c:pt idx="34">
                  <c:v>3.5845244386812518</c:v>
                </c:pt>
                <c:pt idx="35">
                  <c:v>3.4659393454178802</c:v>
                </c:pt>
                <c:pt idx="36">
                  <c:v>3.34894378961845</c:v>
                </c:pt>
                <c:pt idx="37">
                  <c:v>3.2335281011936501</c:v>
                </c:pt>
                <c:pt idx="38">
                  <c:v>3.1196826421455701</c:v>
                </c:pt>
                <c:pt idx="39">
                  <c:v>3.0073978065205029</c:v>
                </c:pt>
                <c:pt idx="40">
                  <c:v>2.8966640203617868</c:v>
                </c:pt>
                <c:pt idx="41">
                  <c:v>2.7874717416625847</c:v>
                </c:pt>
                <c:pt idx="42">
                  <c:v>2.6798114603186884</c:v>
                </c:pt>
                <c:pt idx="43">
                  <c:v>2.5736736980813899</c:v>
                </c:pt>
                <c:pt idx="44">
                  <c:v>2.4690490085102197</c:v>
                </c:pt>
                <c:pt idx="45">
                  <c:v>2.3659279769258301</c:v>
                </c:pt>
                <c:pt idx="46">
                  <c:v>2.264301220362742</c:v>
                </c:pt>
                <c:pt idx="47">
                  <c:v>2.1641593875221918</c:v>
                </c:pt>
                <c:pt idx="48">
                  <c:v>2.0654931587249519</c:v>
                </c:pt>
                <c:pt idx="49">
                  <c:v>1.9682932458641398</c:v>
                </c:pt>
                <c:pt idx="50">
                  <c:v>1.872550392358</c:v>
                </c:pt>
                <c:pt idx="51">
                  <c:v>1.7782553731027508</c:v>
                </c:pt>
                <c:pt idx="52">
                  <c:v>1.6853989944254</c:v>
                </c:pt>
                <c:pt idx="53">
                  <c:v>1.5939720940365101</c:v>
                </c:pt>
                <c:pt idx="54">
                  <c:v>1.5039655409830899</c:v>
                </c:pt>
                <c:pt idx="55">
                  <c:v>1.4153702356013198</c:v>
                </c:pt>
                <c:pt idx="56">
                  <c:v>1.3281771094694301</c:v>
                </c:pt>
                <c:pt idx="57">
                  <c:v>1.2423771253604701</c:v>
                </c:pt>
                <c:pt idx="58">
                  <c:v>1.1579612771951782</c:v>
                </c:pt>
                <c:pt idx="59">
                  <c:v>1.0749205899947101</c:v>
                </c:pt>
                <c:pt idx="60">
                  <c:v>0.99324611983353861</c:v>
                </c:pt>
                <c:pt idx="61">
                  <c:v>0.91292895379219641</c:v>
                </c:pt>
                <c:pt idx="62">
                  <c:v>0.83396020991013398</c:v>
                </c:pt>
                <c:pt idx="63">
                  <c:v>0.75633103713851602</c:v>
                </c:pt>
                <c:pt idx="64">
                  <c:v>0.68003261529303005</c:v>
                </c:pt>
                <c:pt idx="65">
                  <c:v>0.60505615500670951</c:v>
                </c:pt>
                <c:pt idx="66">
                  <c:v>0.53139289768273501</c:v>
                </c:pt>
                <c:pt idx="67">
                  <c:v>0.45903411544725697</c:v>
                </c:pt>
                <c:pt idx="68">
                  <c:v>0.38797111110220545</c:v>
                </c:pt>
                <c:pt idx="69">
                  <c:v>0.31819521807809276</c:v>
                </c:pt>
                <c:pt idx="70">
                  <c:v>0.24969780038685099</c:v>
                </c:pt>
                <c:pt idx="71">
                  <c:v>0.18247025257461011</c:v>
                </c:pt>
                <c:pt idx="72">
                  <c:v>0.11650399967454295</c:v>
                </c:pt>
                <c:pt idx="73">
                  <c:v>5.1790497159659672E-2</c:v>
                </c:pt>
                <c:pt idx="74">
                  <c:v>-1.1678769104378201E-2</c:v>
                </c:pt>
                <c:pt idx="75">
                  <c:v>-7.3912282906437865E-2</c:v>
                </c:pt>
                <c:pt idx="76">
                  <c:v>-0.13491849773710327</c:v>
                </c:pt>
                <c:pt idx="77">
                  <c:v>-0.19470583683587711</c:v>
                </c:pt>
                <c:pt idx="78">
                  <c:v>-0.25328269323834723</c:v>
                </c:pt>
                <c:pt idx="79">
                  <c:v>-0.31065742982338601</c:v>
                </c:pt>
                <c:pt idx="80">
                  <c:v>-0.36683837936033636</c:v>
                </c:pt>
                <c:pt idx="81">
                  <c:v>-0.42183384455619571</c:v>
                </c:pt>
                <c:pt idx="82">
                  <c:v>-0.47565209810280923</c:v>
                </c:pt>
                <c:pt idx="83">
                  <c:v>-0.52830138272404958</c:v>
                </c:pt>
                <c:pt idx="84">
                  <c:v>-0.57978991122301171</c:v>
                </c:pt>
                <c:pt idx="85">
                  <c:v>-0.63012586652919234</c:v>
                </c:pt>
                <c:pt idx="86">
                  <c:v>-0.679317401745683</c:v>
                </c:pt>
                <c:pt idx="87">
                  <c:v>-0.7273726401963575</c:v>
                </c:pt>
                <c:pt idx="88">
                  <c:v>-0.77429967547305989</c:v>
                </c:pt>
                <c:pt idx="89">
                  <c:v>-0.82010657148278099</c:v>
                </c:pt>
                <c:pt idx="90">
                  <c:v>-0.86480136249486672</c:v>
                </c:pt>
                <c:pt idx="91">
                  <c:v>-0.90839205318817873</c:v>
                </c:pt>
                <c:pt idx="92">
                  <c:v>-0.95088661869830571</c:v>
                </c:pt>
                <c:pt idx="93">
                  <c:v>-0.99229300466473802</c:v>
                </c:pt>
                <c:pt idx="94">
                  <c:v>-1.0326191272780501</c:v>
                </c:pt>
                <c:pt idx="95">
                  <c:v>-1.0718728733271199</c:v>
                </c:pt>
                <c:pt idx="96">
                  <c:v>-1.1100621002462709</c:v>
                </c:pt>
                <c:pt idx="97">
                  <c:v>-1.147194636162469</c:v>
                </c:pt>
                <c:pt idx="98">
                  <c:v>-1.1832782799425501</c:v>
                </c:pt>
                <c:pt idx="99">
                  <c:v>-1.2183208012403699</c:v>
                </c:pt>
                <c:pt idx="100">
                  <c:v>-1.2523299405439898</c:v>
                </c:pt>
                <c:pt idx="101">
                  <c:v>-1.28531340922288</c:v>
                </c:pt>
                <c:pt idx="102">
                  <c:v>-1.31727888957511</c:v>
                </c:pt>
                <c:pt idx="103">
                  <c:v>-1.3482340348745001</c:v>
                </c:pt>
                <c:pt idx="104">
                  <c:v>-1.3781864694178609</c:v>
                </c:pt>
                <c:pt idx="105">
                  <c:v>-1.4071437885721489</c:v>
                </c:pt>
                <c:pt idx="106">
                  <c:v>-1.4351135588216699</c:v>
                </c:pt>
                <c:pt idx="107">
                  <c:v>-1.4621033178152298</c:v>
                </c:pt>
                <c:pt idx="108">
                  <c:v>-1.4881205744133801</c:v>
                </c:pt>
                <c:pt idx="109">
                  <c:v>-1.51317280873555</c:v>
                </c:pt>
                <c:pt idx="110">
                  <c:v>-1.5372674722072699</c:v>
                </c:pt>
                <c:pt idx="111">
                  <c:v>-1.5604119876073399</c:v>
                </c:pt>
                <c:pt idx="112">
                  <c:v>-1.58261374911504</c:v>
                </c:pt>
                <c:pt idx="113">
                  <c:v>-1.6038801223572701</c:v>
                </c:pt>
                <c:pt idx="114">
                  <c:v>-1.6242184444558012</c:v>
                </c:pt>
                <c:pt idx="115">
                  <c:v>-1.6436360240744099</c:v>
                </c:pt>
                <c:pt idx="116">
                  <c:v>-1.6621401414660817</c:v>
                </c:pt>
                <c:pt idx="117">
                  <c:v>-1.67973804852023</c:v>
                </c:pt>
                <c:pt idx="118">
                  <c:v>-1.6964369688098309</c:v>
                </c:pt>
                <c:pt idx="119">
                  <c:v>-1.7122440976386291</c:v>
                </c:pt>
                <c:pt idx="120">
                  <c:v>-1.7271666020883587</c:v>
                </c:pt>
                <c:pt idx="121">
                  <c:v>-1.7412116210658899</c:v>
                </c:pt>
                <c:pt idx="122">
                  <c:v>-1.7543862653504099</c:v>
                </c:pt>
                <c:pt idx="123">
                  <c:v>-1.766697617640679</c:v>
                </c:pt>
                <c:pt idx="124">
                  <c:v>-1.77815273260211</c:v>
                </c:pt>
                <c:pt idx="125">
                  <c:v>-1.78875863691406</c:v>
                </c:pt>
                <c:pt idx="126">
                  <c:v>-1.7985223293169401</c:v>
                </c:pt>
                <c:pt idx="127">
                  <c:v>-1.8074507806594691</c:v>
                </c:pt>
                <c:pt idx="128">
                  <c:v>-1.8155509339457909</c:v>
                </c:pt>
                <c:pt idx="129">
                  <c:v>-1.82282970438273</c:v>
                </c:pt>
                <c:pt idx="130">
                  <c:v>-1.8292939794269101</c:v>
                </c:pt>
                <c:pt idx="131">
                  <c:v>-1.8349506188320099</c:v>
                </c:pt>
                <c:pt idx="132">
                  <c:v>-1.8398064546958999</c:v>
                </c:pt>
                <c:pt idx="133">
                  <c:v>-1.843868291507859</c:v>
                </c:pt>
                <c:pt idx="134">
                  <c:v>-1.8471429061957509</c:v>
                </c:pt>
                <c:pt idx="135">
                  <c:v>-1.8496370481731899</c:v>
                </c:pt>
                <c:pt idx="136">
                  <c:v>-1.8513574393867718</c:v>
                </c:pt>
                <c:pt idx="137">
                  <c:v>-1.8523107743632312</c:v>
                </c:pt>
                <c:pt idx="138">
                  <c:v>-1.8525037202566501</c:v>
                </c:pt>
                <c:pt idx="139">
                  <c:v>-1.8519429168956001</c:v>
                </c:pt>
                <c:pt idx="140">
                  <c:v>-1.85063497683039</c:v>
                </c:pt>
                <c:pt idx="141">
                  <c:v>-1.8485864853802201</c:v>
                </c:pt>
                <c:pt idx="142">
                  <c:v>-1.8458040006803698</c:v>
                </c:pt>
                <c:pt idx="143">
                  <c:v>-1.8422940537293691</c:v>
                </c:pt>
                <c:pt idx="144">
                  <c:v>-1.8380631484362508</c:v>
                </c:pt>
                <c:pt idx="145">
                  <c:v>-1.8331177616676408</c:v>
                </c:pt>
                <c:pt idx="146">
                  <c:v>-1.827464343295039</c:v>
                </c:pt>
                <c:pt idx="147">
                  <c:v>-1.8211093162419498</c:v>
                </c:pt>
                <c:pt idx="148">
                  <c:v>-1.8140590765310809</c:v>
                </c:pt>
                <c:pt idx="149">
                  <c:v>-1.8063199933315301</c:v>
                </c:pt>
                <c:pt idx="150">
                  <c:v>-1.797898409006</c:v>
                </c:pt>
                <c:pt idx="151">
                  <c:v>-1.7888006391579299</c:v>
                </c:pt>
                <c:pt idx="152">
                  <c:v>-1.7790329726787408</c:v>
                </c:pt>
                <c:pt idx="153">
                  <c:v>-1.7686016717949891</c:v>
                </c:pt>
                <c:pt idx="154">
                  <c:v>-1.75751297211557</c:v>
                </c:pt>
                <c:pt idx="155">
                  <c:v>-1.7457730826788698</c:v>
                </c:pt>
                <c:pt idx="156">
                  <c:v>-1.73338818600002</c:v>
                </c:pt>
                <c:pt idx="157">
                  <c:v>-1.7203644381180099</c:v>
                </c:pt>
                <c:pt idx="158">
                  <c:v>-1.7067079686429201</c:v>
                </c:pt>
                <c:pt idx="159">
                  <c:v>-1.6924248808031199</c:v>
                </c:pt>
                <c:pt idx="160">
                  <c:v>-1.6775212514924089</c:v>
                </c:pt>
                <c:pt idx="161">
                  <c:v>-1.6620031313172312</c:v>
                </c:pt>
                <c:pt idx="162">
                  <c:v>-1.6458765446438601</c:v>
                </c:pt>
                <c:pt idx="163">
                  <c:v>-1.6291474896456009</c:v>
                </c:pt>
                <c:pt idx="164">
                  <c:v>-1.611821938349949</c:v>
                </c:pt>
                <c:pt idx="165">
                  <c:v>-1.5939058366858101</c:v>
                </c:pt>
                <c:pt idx="166">
                  <c:v>-1.5754051045306201</c:v>
                </c:pt>
                <c:pt idx="167">
                  <c:v>-1.5563256357576498</c:v>
                </c:pt>
                <c:pt idx="168">
                  <c:v>-1.5366732982830698</c:v>
                </c:pt>
                <c:pt idx="169">
                  <c:v>-1.5164539341132117</c:v>
                </c:pt>
                <c:pt idx="170">
                  <c:v>-1.49567335939173</c:v>
                </c:pt>
                <c:pt idx="171">
                  <c:v>-1.474337364446821</c:v>
                </c:pt>
                <c:pt idx="172">
                  <c:v>-1.4524517138383299</c:v>
                </c:pt>
                <c:pt idx="173">
                  <c:v>-1.43002214640504</c:v>
                </c:pt>
                <c:pt idx="174">
                  <c:v>-1.4070543753117799</c:v>
                </c:pt>
                <c:pt idx="175">
                  <c:v>-1.3835540880966799</c:v>
                </c:pt>
                <c:pt idx="176">
                  <c:v>-1.35952694671829</c:v>
                </c:pt>
                <c:pt idx="177">
                  <c:v>-1.33497858760281</c:v>
                </c:pt>
                <c:pt idx="178">
                  <c:v>-1.3099146216912501</c:v>
                </c:pt>
                <c:pt idx="179">
                  <c:v>-1.2843406344866801</c:v>
                </c:pt>
                <c:pt idx="180">
                  <c:v>-1.2582621861013201</c:v>
                </c:pt>
                <c:pt idx="181">
                  <c:v>-1.2316848113038099</c:v>
                </c:pt>
                <c:pt idx="182">
                  <c:v>-1.2046140195663499</c:v>
                </c:pt>
                <c:pt idx="183">
                  <c:v>-1.17705529511191</c:v>
                </c:pt>
                <c:pt idx="184">
                  <c:v>-1.14901409696141</c:v>
                </c:pt>
                <c:pt idx="185">
                  <c:v>-1.12049585898091</c:v>
                </c:pt>
                <c:pt idx="186">
                  <c:v>-1.0915059899287809</c:v>
                </c:pt>
                <c:pt idx="187">
                  <c:v>-1.06204987350294</c:v>
                </c:pt>
                <c:pt idx="188">
                  <c:v>-1.03213286838796</c:v>
                </c:pt>
                <c:pt idx="189">
                  <c:v>-1.001760308302329</c:v>
                </c:pt>
                <c:pt idx="190">
                  <c:v>-0.97093750204561502</c:v>
                </c:pt>
                <c:pt idx="191">
                  <c:v>-0.93966973354562244</c:v>
                </c:pt>
                <c:pt idx="192">
                  <c:v>-0.90796226190562435</c:v>
                </c:pt>
                <c:pt idx="193">
                  <c:v>-0.87582032145152444</c:v>
                </c:pt>
                <c:pt idx="194">
                  <c:v>-0.84324912177903999</c:v>
                </c:pt>
                <c:pt idx="195">
                  <c:v>-0.81025384780092458</c:v>
                </c:pt>
                <c:pt idx="196">
                  <c:v>-0.77683965979410974</c:v>
                </c:pt>
                <c:pt idx="197">
                  <c:v>-0.74301169344691342</c:v>
                </c:pt>
                <c:pt idx="198">
                  <c:v>-0.70877505990622802</c:v>
                </c:pt>
                <c:pt idx="199">
                  <c:v>-0.67413484582472405</c:v>
                </c:pt>
                <c:pt idx="200">
                  <c:v>-0.63909611340799644</c:v>
                </c:pt>
                <c:pt idx="201">
                  <c:v>-0.60366390046178042</c:v>
                </c:pt>
                <c:pt idx="202">
                  <c:v>-0.56784322043913871</c:v>
                </c:pt>
                <c:pt idx="203">
                  <c:v>-0.53163906248764103</c:v>
                </c:pt>
                <c:pt idx="204">
                  <c:v>-0.49505639149656322</c:v>
                </c:pt>
                <c:pt idx="205">
                  <c:v>-0.45810014814403499</c:v>
                </c:pt>
                <c:pt idx="206">
                  <c:v>-0.42077524894430002</c:v>
                </c:pt>
                <c:pt idx="207">
                  <c:v>-0.38308658629483566</c:v>
                </c:pt>
                <c:pt idx="208">
                  <c:v>-0.34503902852355978</c:v>
                </c:pt>
                <c:pt idx="209">
                  <c:v>-0.30663741993604321</c:v>
                </c:pt>
                <c:pt idx="210">
                  <c:v>-0.26788658086266554</c:v>
                </c:pt>
                <c:pt idx="211">
                  <c:v>-0.22879130770581499</c:v>
                </c:pt>
                <c:pt idx="212">
                  <c:v>-0.18935637298708111</c:v>
                </c:pt>
                <c:pt idx="213">
                  <c:v>-0.14958652539442899</c:v>
                </c:pt>
                <c:pt idx="214">
                  <c:v>-0.1094864898294</c:v>
                </c:pt>
                <c:pt idx="215">
                  <c:v>-6.9060967454291314E-2</c:v>
                </c:pt>
                <c:pt idx="216">
                  <c:v>-2.8314635739336579E-2</c:v>
                </c:pt>
                <c:pt idx="217">
                  <c:v>1.2747851490082916E-2</c:v>
                </c:pt>
                <c:pt idx="218">
                  <c:v>5.4121864006285401E-2</c:v>
                </c:pt>
                <c:pt idx="219">
                  <c:v>9.5802795132064175E-2</c:v>
                </c:pt>
                <c:pt idx="220">
                  <c:v>0.137786061693525</c:v>
                </c:pt>
                <c:pt idx="221">
                  <c:v>0.18006710397290418</c:v>
                </c:pt>
                <c:pt idx="222">
                  <c:v>0.22264138566134012</c:v>
                </c:pt>
                <c:pt idx="223">
                  <c:v>0.26550439381176022</c:v>
                </c:pt>
                <c:pt idx="224">
                  <c:v>0.3086516387915908</c:v>
                </c:pt>
                <c:pt idx="225">
                  <c:v>0.35207865423568835</c:v>
                </c:pt>
                <c:pt idx="226">
                  <c:v>0.39578099699905467</c:v>
                </c:pt>
                <c:pt idx="227">
                  <c:v>0.43975424710968236</c:v>
                </c:pt>
                <c:pt idx="228">
                  <c:v>0.48399400772139201</c:v>
                </c:pt>
                <c:pt idx="229">
                  <c:v>0.52849590506661759</c:v>
                </c:pt>
                <c:pt idx="230">
                  <c:v>0.57325558840921598</c:v>
                </c:pt>
                <c:pt idx="231">
                  <c:v>0.61826872999730442</c:v>
                </c:pt>
                <c:pt idx="232">
                  <c:v>0.66353102501604899</c:v>
                </c:pt>
                <c:pt idx="233">
                  <c:v>0.70903819154049441</c:v>
                </c:pt>
                <c:pt idx="234">
                  <c:v>0.75478597048835083</c:v>
                </c:pt>
                <c:pt idx="235">
                  <c:v>0.80077012557284899</c:v>
                </c:pt>
                <c:pt idx="236">
                  <c:v>0.84698644325550942</c:v>
                </c:pt>
                <c:pt idx="237">
                  <c:v>0.89343073269898643</c:v>
                </c:pt>
                <c:pt idx="238">
                  <c:v>0.94009882571986303</c:v>
                </c:pt>
                <c:pt idx="239">
                  <c:v>0.98698657674146528</c:v>
                </c:pt>
                <c:pt idx="240">
                  <c:v>1.0340898627466801</c:v>
                </c:pt>
                <c:pt idx="241">
                  <c:v>1.0814045832307899</c:v>
                </c:pt>
                <c:pt idx="242">
                  <c:v>1.1289266601542298</c:v>
                </c:pt>
                <c:pt idx="243">
                  <c:v>1.1766520378954408</c:v>
                </c:pt>
                <c:pt idx="244">
                  <c:v>1.2245766832036791</c:v>
                </c:pt>
                <c:pt idx="245">
                  <c:v>1.2726965851518299</c:v>
                </c:pt>
                <c:pt idx="246">
                  <c:v>1.3210077550892099</c:v>
                </c:pt>
                <c:pt idx="247">
                  <c:v>1.3695062265943698</c:v>
                </c:pt>
                <c:pt idx="248">
                  <c:v>1.4181880554279398</c:v>
                </c:pt>
                <c:pt idx="249">
                  <c:v>1.4670493194854191</c:v>
                </c:pt>
                <c:pt idx="250">
                  <c:v>1.5160861187500001</c:v>
                </c:pt>
                <c:pt idx="251">
                  <c:v>1.5652945752453498</c:v>
                </c:pt>
                <c:pt idx="252">
                  <c:v>1.61467083298847</c:v>
                </c:pt>
                <c:pt idx="253">
                  <c:v>1.6642110579424798</c:v>
                </c:pt>
                <c:pt idx="254">
                  <c:v>1.7139114379694484</c:v>
                </c:pt>
                <c:pt idx="255">
                  <c:v>1.7637681827831591</c:v>
                </c:pt>
                <c:pt idx="256">
                  <c:v>1.8137775239020009</c:v>
                </c:pt>
                <c:pt idx="257">
                  <c:v>1.8639357146016999</c:v>
                </c:pt>
                <c:pt idx="258">
                  <c:v>1.9142390298682015</c:v>
                </c:pt>
                <c:pt idx="259">
                  <c:v>1.9646837663504408</c:v>
                </c:pt>
                <c:pt idx="260">
                  <c:v>2.0152662423131598</c:v>
                </c:pt>
                <c:pt idx="261">
                  <c:v>2.0659827975897098</c:v>
                </c:pt>
                <c:pt idx="262">
                  <c:v>2.116829793534948</c:v>
                </c:pt>
                <c:pt idx="263">
                  <c:v>2.1678036129779019</c:v>
                </c:pt>
                <c:pt idx="264">
                  <c:v>2.2189006601746999</c:v>
                </c:pt>
                <c:pt idx="265">
                  <c:v>2.2701173607613541</c:v>
                </c:pt>
                <c:pt idx="266">
                  <c:v>2.3214501617065397</c:v>
                </c:pt>
                <c:pt idx="267">
                  <c:v>2.3728955312644668</c:v>
                </c:pt>
                <c:pt idx="268">
                  <c:v>2.4244499589276498</c:v>
                </c:pt>
                <c:pt idx="269">
                  <c:v>2.4761099553797079</c:v>
                </c:pt>
                <c:pt idx="270">
                  <c:v>2.5278720524482301</c:v>
                </c:pt>
                <c:pt idx="271">
                  <c:v>2.57973280305752</c:v>
                </c:pt>
                <c:pt idx="272">
                  <c:v>2.6316887811815102</c:v>
                </c:pt>
                <c:pt idx="273">
                  <c:v>2.683736581796464</c:v>
                </c:pt>
                <c:pt idx="274">
                  <c:v>2.7358728208338174</c:v>
                </c:pt>
                <c:pt idx="275">
                  <c:v>2.7880941351330701</c:v>
                </c:pt>
                <c:pt idx="276">
                  <c:v>2.8403971823944718</c:v>
                </c:pt>
                <c:pt idx="277">
                  <c:v>2.8927786411319598</c:v>
                </c:pt>
                <c:pt idx="278">
                  <c:v>2.9452352106258797</c:v>
                </c:pt>
                <c:pt idx="279">
                  <c:v>2.9977636108758481</c:v>
                </c:pt>
                <c:pt idx="280">
                  <c:v>3.0503605825535201</c:v>
                </c:pt>
                <c:pt idx="281">
                  <c:v>3.1030228869554719</c:v>
                </c:pt>
                <c:pt idx="282">
                  <c:v>3.15574730595592</c:v>
                </c:pt>
                <c:pt idx="283">
                  <c:v>3.2085306419596429</c:v>
                </c:pt>
                <c:pt idx="284">
                  <c:v>3.2613697178547012</c:v>
                </c:pt>
                <c:pt idx="285">
                  <c:v>3.3142613769652884</c:v>
                </c:pt>
                <c:pt idx="286">
                  <c:v>3.3672024830045468</c:v>
                </c:pt>
                <c:pt idx="287">
                  <c:v>3.4201899200273802</c:v>
                </c:pt>
                <c:pt idx="288">
                  <c:v>3.4732205923832598</c:v>
                </c:pt>
                <c:pt idx="289">
                  <c:v>3.5262914246690187</c:v>
                </c:pt>
                <c:pt idx="290">
                  <c:v>3.5793993616817099</c:v>
                </c:pt>
                <c:pt idx="291">
                  <c:v>3.6325413683713719</c:v>
                </c:pt>
                <c:pt idx="292">
                  <c:v>3.6857144297938684</c:v>
                </c:pt>
                <c:pt idx="293">
                  <c:v>3.7389155510637102</c:v>
                </c:pt>
                <c:pt idx="294">
                  <c:v>3.7921417573068319</c:v>
                </c:pt>
                <c:pt idx="295">
                  <c:v>3.84539009361343</c:v>
                </c:pt>
                <c:pt idx="296">
                  <c:v>3.8986576249907774</c:v>
                </c:pt>
                <c:pt idx="297">
                  <c:v>3.9519414363160279</c:v>
                </c:pt>
                <c:pt idx="298">
                  <c:v>4.0052386322890303</c:v>
                </c:pt>
                <c:pt idx="299">
                  <c:v>4.0585463373851161</c:v>
                </c:pt>
                <c:pt idx="300">
                  <c:v>4.1118616958079999</c:v>
                </c:pt>
                <c:pt idx="301">
                  <c:v>4.1651818714424627</c:v>
                </c:pt>
                <c:pt idx="302">
                  <c:v>4.218504047807266</c:v>
                </c:pt>
                <c:pt idx="303">
                  <c:v>4.2718254280079302</c:v>
                </c:pt>
                <c:pt idx="304">
                  <c:v>4.32514323468952</c:v>
                </c:pt>
                <c:pt idx="305">
                  <c:v>4.3784547099895201</c:v>
                </c:pt>
                <c:pt idx="306">
                  <c:v>4.4317571154905959</c:v>
                </c:pt>
                <c:pt idx="307">
                  <c:v>4.4850477321734035</c:v>
                </c:pt>
                <c:pt idx="308">
                  <c:v>4.53832386036947</c:v>
                </c:pt>
                <c:pt idx="309">
                  <c:v>4.5915828197138895</c:v>
                </c:pt>
                <c:pt idx="310">
                  <c:v>4.6448219490982536</c:v>
                </c:pt>
                <c:pt idx="311">
                  <c:v>4.6980386066234159</c:v>
                </c:pt>
                <c:pt idx="312">
                  <c:v>4.7512301695522803</c:v>
                </c:pt>
                <c:pt idx="313">
                  <c:v>4.8043940342626303</c:v>
                </c:pt>
                <c:pt idx="314">
                  <c:v>4.8575276161999748</c:v>
                </c:pt>
                <c:pt idx="315">
                  <c:v>4.9106283498303114</c:v>
                </c:pt>
                <c:pt idx="316">
                  <c:v>4.9636936885929535</c:v>
                </c:pt>
                <c:pt idx="317">
                  <c:v>5.0167211048534037</c:v>
                </c:pt>
                <c:pt idx="318">
                  <c:v>5.0697080898560314</c:v>
                </c:pt>
                <c:pt idx="319">
                  <c:v>5.1226521536770395</c:v>
                </c:pt>
                <c:pt idx="320">
                  <c:v>5.1755508251771785</c:v>
                </c:pt>
                <c:pt idx="321">
                  <c:v>5.2284016519545702</c:v>
                </c:pt>
                <c:pt idx="322">
                  <c:v>5.2812022002975434</c:v>
                </c:pt>
                <c:pt idx="323">
                  <c:v>5.3339500551374561</c:v>
                </c:pt>
                <c:pt idx="324">
                  <c:v>5.38664282000149</c:v>
                </c:pt>
                <c:pt idx="325">
                  <c:v>5.4392781169654336</c:v>
                </c:pt>
                <c:pt idx="326">
                  <c:v>5.4918535866065801</c:v>
                </c:pt>
                <c:pt idx="327">
                  <c:v>5.5443668879564063</c:v>
                </c:pt>
                <c:pt idx="328">
                  <c:v>5.5968156984535495</c:v>
                </c:pt>
                <c:pt idx="329">
                  <c:v>5.64919771389647</c:v>
                </c:pt>
                <c:pt idx="330">
                  <c:v>5.7015106483963862</c:v>
                </c:pt>
                <c:pt idx="331">
                  <c:v>5.7537522343299798</c:v>
                </c:pt>
                <c:pt idx="332">
                  <c:v>5.8059202222922695</c:v>
                </c:pt>
                <c:pt idx="333">
                  <c:v>5.85801238104942</c:v>
                </c:pt>
                <c:pt idx="334">
                  <c:v>5.9100264974915824</c:v>
                </c:pt>
                <c:pt idx="335">
                  <c:v>5.9619603765856075</c:v>
                </c:pt>
                <c:pt idx="336">
                  <c:v>6.0138118413279749</c:v>
                </c:pt>
                <c:pt idx="337">
                  <c:v>6.0655787326975164</c:v>
                </c:pt>
                <c:pt idx="338">
                  <c:v>6.1172589096082959</c:v>
                </c:pt>
                <c:pt idx="339">
                  <c:v>6.168850248862376</c:v>
                </c:pt>
                <c:pt idx="340">
                  <c:v>6.2203506451026636</c:v>
                </c:pt>
                <c:pt idx="341">
                  <c:v>6.2717580107656641</c:v>
                </c:pt>
                <c:pt idx="342">
                  <c:v>6.3230702760343949</c:v>
                </c:pt>
                <c:pt idx="343">
                  <c:v>6.37428538879111</c:v>
                </c:pt>
                <c:pt idx="344">
                  <c:v>6.4254013145701334</c:v>
                </c:pt>
                <c:pt idx="345">
                  <c:v>6.4764160365106802</c:v>
                </c:pt>
                <c:pt idx="346">
                  <c:v>6.5273275553096699</c:v>
                </c:pt>
                <c:pt idx="347">
                  <c:v>6.5781338891745804</c:v>
                </c:pt>
                <c:pt idx="348">
                  <c:v>6.6288330737761765</c:v>
                </c:pt>
                <c:pt idx="349">
                  <c:v>6.679423162201366</c:v>
                </c:pt>
                <c:pt idx="350">
                  <c:v>6.7299022249059961</c:v>
                </c:pt>
                <c:pt idx="351">
                  <c:v>6.7802683496677503</c:v>
                </c:pt>
                <c:pt idx="352">
                  <c:v>6.8305196415387961</c:v>
                </c:pt>
                <c:pt idx="353">
                  <c:v>6.8806542227988086</c:v>
                </c:pt>
                <c:pt idx="354">
                  <c:v>6.9306702329075414</c:v>
                </c:pt>
                <c:pt idx="355">
                  <c:v>6.9805658284578396</c:v>
                </c:pt>
                <c:pt idx="356">
                  <c:v>7.0303391831283939</c:v>
                </c:pt>
                <c:pt idx="357">
                  <c:v>7.0799884876364896</c:v>
                </c:pt>
                <c:pt idx="358">
                  <c:v>7.1295119496908947</c:v>
                </c:pt>
                <c:pt idx="359">
                  <c:v>7.178907793944644</c:v>
                </c:pt>
                <c:pt idx="360">
                  <c:v>7.2281742619478448</c:v>
                </c:pt>
                <c:pt idx="361">
                  <c:v>7.2773096121005239</c:v>
                </c:pt>
                <c:pt idx="362">
                  <c:v>7.3263121196053698</c:v>
                </c:pt>
                <c:pt idx="363">
                  <c:v>7.3751800764206275</c:v>
                </c:pt>
                <c:pt idx="364">
                  <c:v>7.4239117912128636</c:v>
                </c:pt>
                <c:pt idx="365">
                  <c:v>7.4725055893097796</c:v>
                </c:pt>
                <c:pt idx="366">
                  <c:v>7.5209598126530786</c:v>
                </c:pt>
                <c:pt idx="367">
                  <c:v>7.5692728197511503</c:v>
                </c:pt>
                <c:pt idx="368">
                  <c:v>7.6174429856320414</c:v>
                </c:pt>
                <c:pt idx="369">
                  <c:v>7.6654687017961702</c:v>
                </c:pt>
                <c:pt idx="370">
                  <c:v>7.7133483761691597</c:v>
                </c:pt>
                <c:pt idx="371">
                  <c:v>7.7610804330546523</c:v>
                </c:pt>
                <c:pt idx="372">
                  <c:v>7.8086633130871359</c:v>
                </c:pt>
                <c:pt idx="373">
                  <c:v>7.8560954731847001</c:v>
                </c:pt>
                <c:pt idx="374">
                  <c:v>7.9033753865019998</c:v>
                </c:pt>
                <c:pt idx="375">
                  <c:v>7.9505015423828098</c:v>
                </c:pt>
                <c:pt idx="376">
                  <c:v>7.9974724463131404</c:v>
                </c:pt>
                <c:pt idx="377">
                  <c:v>8.0442866198738017</c:v>
                </c:pt>
                <c:pt idx="378">
                  <c:v>8.0909426006933192</c:v>
                </c:pt>
                <c:pt idx="379">
                  <c:v>8.137438942400788</c:v>
                </c:pt>
                <c:pt idx="380">
                  <c:v>8.1837742145786248</c:v>
                </c:pt>
                <c:pt idx="381">
                  <c:v>8.2299470027153259</c:v>
                </c:pt>
                <c:pt idx="382">
                  <c:v>8.2759559081584779</c:v>
                </c:pt>
                <c:pt idx="383">
                  <c:v>8.3217995480673483</c:v>
                </c:pt>
                <c:pt idx="384">
                  <c:v>8.3674765553657462</c:v>
                </c:pt>
                <c:pt idx="385">
                  <c:v>8.4129855786950181</c:v>
                </c:pt>
                <c:pt idx="386">
                  <c:v>8.4583252823665909</c:v>
                </c:pt>
                <c:pt idx="387">
                  <c:v>8.5034943463150068</c:v>
                </c:pt>
                <c:pt idx="388">
                  <c:v>8.5484914660505851</c:v>
                </c:pt>
                <c:pt idx="389">
                  <c:v>8.5933153526123682</c:v>
                </c:pt>
                <c:pt idx="390">
                  <c:v>8.6379647325207181</c:v>
                </c:pt>
                <c:pt idx="391">
                  <c:v>8.6824383477304394</c:v>
                </c:pt>
                <c:pt idx="392">
                  <c:v>8.7267349555833071</c:v>
                </c:pt>
                <c:pt idx="393">
                  <c:v>8.7708533287610404</c:v>
                </c:pt>
                <c:pt idx="394">
                  <c:v>8.8147922552380766</c:v>
                </c:pt>
                <c:pt idx="395">
                  <c:v>8.8585505382343683</c:v>
                </c:pt>
                <c:pt idx="396">
                  <c:v>8.9021269961681995</c:v>
                </c:pt>
                <c:pt idx="397">
                  <c:v>8.9455204626089895</c:v>
                </c:pt>
                <c:pt idx="398">
                  <c:v>8.9887297862301665</c:v>
                </c:pt>
                <c:pt idx="399">
                  <c:v>9.0317538307619092</c:v>
                </c:pt>
                <c:pt idx="400">
                  <c:v>9.0745914749440004</c:v>
                </c:pt>
                <c:pt idx="401">
                  <c:v>9.1172416124785922</c:v>
                </c:pt>
                <c:pt idx="402">
                  <c:v>9.1597031519830807</c:v>
                </c:pt>
                <c:pt idx="403">
                  <c:v>9.2019750169428214</c:v>
                </c:pt>
                <c:pt idx="404">
                  <c:v>9.2440561456641515</c:v>
                </c:pt>
                <c:pt idx="405">
                  <c:v>9.2859454912269292</c:v>
                </c:pt>
                <c:pt idx="406">
                  <c:v>9.3276420214375104</c:v>
                </c:pt>
                <c:pt idx="407">
                  <c:v>9.3691447187815573</c:v>
                </c:pt>
                <c:pt idx="408">
                  <c:v>9.4104525803768002</c:v>
                </c:pt>
                <c:pt idx="409">
                  <c:v>9.4515646179258681</c:v>
                </c:pt>
                <c:pt idx="410">
                  <c:v>9.4924798576691281</c:v>
                </c:pt>
                <c:pt idx="411">
                  <c:v>9.5331973403374359</c:v>
                </c:pt>
                <c:pt idx="412">
                  <c:v>9.573716121105047</c:v>
                </c:pt>
                <c:pt idx="413">
                  <c:v>9.6140352695423097</c:v>
                </c:pt>
                <c:pt idx="414">
                  <c:v>9.6541538695685905</c:v>
                </c:pt>
                <c:pt idx="415">
                  <c:v>9.6940710194049995</c:v>
                </c:pt>
                <c:pt idx="416">
                  <c:v>9.7337858315272392</c:v>
                </c:pt>
                <c:pt idx="417">
                  <c:v>9.7732974326184259</c:v>
                </c:pt>
                <c:pt idx="418">
                  <c:v>9.812604963521899</c:v>
                </c:pt>
                <c:pt idx="419">
                  <c:v>9.8517075791940272</c:v>
                </c:pt>
                <c:pt idx="420">
                  <c:v>9.8906044486569975</c:v>
                </c:pt>
                <c:pt idx="421">
                  <c:v>9.9292947549516892</c:v>
                </c:pt>
                <c:pt idx="422">
                  <c:v>9.9677776950903993</c:v>
                </c:pt>
                <c:pt idx="423">
                  <c:v>10.0060524800097</c:v>
                </c:pt>
                <c:pt idx="424">
                  <c:v>10.044118334523498</c:v>
                </c:pt>
                <c:pt idx="425">
                  <c:v>10.081974497275198</c:v>
                </c:pt>
                <c:pt idx="426">
                  <c:v>10.119620220691099</c:v>
                </c:pt>
                <c:pt idx="427">
                  <c:v>10.1570547709332</c:v>
                </c:pt>
                <c:pt idx="428">
                  <c:v>10.194277427851691</c:v>
                </c:pt>
                <c:pt idx="429">
                  <c:v>10.231287484937791</c:v>
                </c:pt>
                <c:pt idx="430">
                  <c:v>10.268084249277004</c:v>
                </c:pt>
                <c:pt idx="431">
                  <c:v>10.304667041501199</c:v>
                </c:pt>
                <c:pt idx="432">
                  <c:v>10.3410351957423</c:v>
                </c:pt>
                <c:pt idx="433">
                  <c:v>10.377188059584407</c:v>
                </c:pt>
                <c:pt idx="434">
                  <c:v>10.4131249940167</c:v>
                </c:pt>
                <c:pt idx="435">
                  <c:v>10.4488453733866</c:v>
                </c:pt>
                <c:pt idx="436">
                  <c:v>10.484348585352398</c:v>
                </c:pt>
                <c:pt idx="437">
                  <c:v>10.519634030835912</c:v>
                </c:pt>
                <c:pt idx="438">
                  <c:v>10.554701123975399</c:v>
                </c:pt>
                <c:pt idx="439">
                  <c:v>10.589549292078612</c:v>
                </c:pt>
                <c:pt idx="440">
                  <c:v>10.624177975575098</c:v>
                </c:pt>
                <c:pt idx="441">
                  <c:v>10.658586627969614</c:v>
                </c:pt>
                <c:pt idx="442">
                  <c:v>10.6927747157944</c:v>
                </c:pt>
                <c:pt idx="443">
                  <c:v>10.726741718562501</c:v>
                </c:pt>
                <c:pt idx="444">
                  <c:v>10.760487128719907</c:v>
                </c:pt>
                <c:pt idx="445">
                  <c:v>10.794010451599201</c:v>
                </c:pt>
                <c:pt idx="446">
                  <c:v>10.827311205371698</c:v>
                </c:pt>
                <c:pt idx="447">
                  <c:v>10.860388921000499</c:v>
                </c:pt>
                <c:pt idx="448">
                  <c:v>10.893243142193301</c:v>
                </c:pt>
                <c:pt idx="449">
                  <c:v>10.925873425355398</c:v>
                </c:pt>
                <c:pt idx="450">
                  <c:v>10.958279339542004</c:v>
                </c:pt>
                <c:pt idx="451">
                  <c:v>10.9904604664116</c:v>
                </c:pt>
                <c:pt idx="452">
                  <c:v>11.0224164001784</c:v>
                </c:pt>
                <c:pt idx="453">
                  <c:v>11.054146747565307</c:v>
                </c:pt>
                <c:pt idx="454">
                  <c:v>11.085651127756799</c:v>
                </c:pt>
                <c:pt idx="455">
                  <c:v>11.116929172351492</c:v>
                </c:pt>
                <c:pt idx="456">
                  <c:v>11.1479805253152</c:v>
                </c:pt>
                <c:pt idx="457">
                  <c:v>11.1788048429336</c:v>
                </c:pt>
                <c:pt idx="458">
                  <c:v>11.209401793765</c:v>
                </c:pt>
                <c:pt idx="459">
                  <c:v>11.239771058593398</c:v>
                </c:pt>
                <c:pt idx="460">
                  <c:v>11.269912330381199</c:v>
                </c:pt>
                <c:pt idx="461">
                  <c:v>11.299825314221801</c:v>
                </c:pt>
                <c:pt idx="462">
                  <c:v>11.3295097272925</c:v>
                </c:pt>
                <c:pt idx="463">
                  <c:v>11.358965298807707</c:v>
                </c:pt>
                <c:pt idx="464">
                  <c:v>11.388191769971098</c:v>
                </c:pt>
                <c:pt idx="465">
                  <c:v>11.417188893929104</c:v>
                </c:pt>
                <c:pt idx="466">
                  <c:v>11.445956435722907</c:v>
                </c:pt>
                <c:pt idx="467">
                  <c:v>11.474494172242307</c:v>
                </c:pt>
                <c:pt idx="468">
                  <c:v>11.5028018921774</c:v>
                </c:pt>
                <c:pt idx="469">
                  <c:v>11.5308793959722</c:v>
                </c:pt>
                <c:pt idx="470">
                  <c:v>11.5587264957774</c:v>
                </c:pt>
                <c:pt idx="471">
                  <c:v>11.586343015402704</c:v>
                </c:pt>
                <c:pt idx="472">
                  <c:v>11.613728790269898</c:v>
                </c:pt>
                <c:pt idx="473">
                  <c:v>11.640883667365799</c:v>
                </c:pt>
                <c:pt idx="474">
                  <c:v>11.667807505195</c:v>
                </c:pt>
                <c:pt idx="475">
                  <c:v>11.694500173732498</c:v>
                </c:pt>
                <c:pt idx="476">
                  <c:v>11.720961554376798</c:v>
                </c:pt>
                <c:pt idx="477">
                  <c:v>11.747191539902399</c:v>
                </c:pt>
                <c:pt idx="478">
                  <c:v>11.773190034412799</c:v>
                </c:pt>
                <c:pt idx="479">
                  <c:v>11.798956953293498</c:v>
                </c:pt>
                <c:pt idx="480">
                  <c:v>11.824492223164311</c:v>
                </c:pt>
                <c:pt idx="481">
                  <c:v>11.849795781832698</c:v>
                </c:pt>
                <c:pt idx="482">
                  <c:v>11.874867578246212</c:v>
                </c:pt>
                <c:pt idx="483">
                  <c:v>11.899707572445411</c:v>
                </c:pt>
                <c:pt idx="484">
                  <c:v>11.924315735516901</c:v>
                </c:pt>
                <c:pt idx="485">
                  <c:v>11.9486920495458</c:v>
                </c:pt>
                <c:pt idx="486">
                  <c:v>11.972836507568816</c:v>
                </c:pt>
                <c:pt idx="487">
                  <c:v>11.996749113526707</c:v>
                </c:pt>
                <c:pt idx="488">
                  <c:v>12.0204298822176</c:v>
                </c:pt>
                <c:pt idx="489">
                  <c:v>12.0438788392495</c:v>
                </c:pt>
                <c:pt idx="490">
                  <c:v>12.067096020993</c:v>
                </c:pt>
                <c:pt idx="491">
                  <c:v>12.090081474534299</c:v>
                </c:pt>
                <c:pt idx="492">
                  <c:v>12.112835257628111</c:v>
                </c:pt>
                <c:pt idx="493">
                  <c:v>12.135357438650098</c:v>
                </c:pt>
                <c:pt idx="494">
                  <c:v>12.157648096549911</c:v>
                </c:pt>
                <c:pt idx="495">
                  <c:v>12.179707320804207</c:v>
                </c:pt>
                <c:pt idx="496">
                  <c:v>12.201535211369007</c:v>
                </c:pt>
                <c:pt idx="497">
                  <c:v>12.2231318786329</c:v>
                </c:pt>
                <c:pt idx="498">
                  <c:v>12.244497443369699</c:v>
                </c:pt>
                <c:pt idx="499">
                  <c:v>12.265632036691214</c:v>
                </c:pt>
                <c:pt idx="500">
                  <c:v>12.286535800000006</c:v>
                </c:pt>
                <c:pt idx="501">
                  <c:v>12.307208884942501</c:v>
                </c:pt>
                <c:pt idx="502">
                  <c:v>12.3276514533616</c:v>
                </c:pt>
                <c:pt idx="503">
                  <c:v>12.3478636772493</c:v>
                </c:pt>
                <c:pt idx="504">
                  <c:v>12.367845738699907</c:v>
                </c:pt>
                <c:pt idx="505">
                  <c:v>12.387597829862507</c:v>
                </c:pt>
                <c:pt idx="506">
                  <c:v>12.407120152894098</c:v>
                </c:pt>
                <c:pt idx="507">
                  <c:v>12.426412919912007</c:v>
                </c:pt>
                <c:pt idx="508">
                  <c:v>12.445476352947107</c:v>
                </c:pt>
                <c:pt idx="509">
                  <c:v>12.464310683896198</c:v>
                </c:pt>
                <c:pt idx="510">
                  <c:v>12.482916154475404</c:v>
                </c:pt>
                <c:pt idx="511">
                  <c:v>12.501293016172401</c:v>
                </c:pt>
                <c:pt idx="512">
                  <c:v>12.519441530199607</c:v>
                </c:pt>
                <c:pt idx="513">
                  <c:v>12.537361967446591</c:v>
                </c:pt>
                <c:pt idx="514">
                  <c:v>12.555054608433506</c:v>
                </c:pt>
                <c:pt idx="515">
                  <c:v>12.572519743263307</c:v>
                </c:pt>
                <c:pt idx="516">
                  <c:v>12.589757671575002</c:v>
                </c:pt>
                <c:pt idx="517">
                  <c:v>12.606768702496201</c:v>
                </c:pt>
                <c:pt idx="518">
                  <c:v>12.6235531545959</c:v>
                </c:pt>
                <c:pt idx="519">
                  <c:v>12.640111355837398</c:v>
                </c:pt>
                <c:pt idx="520">
                  <c:v>12.656443643531302</c:v>
                </c:pt>
                <c:pt idx="521">
                  <c:v>12.672550364288007</c:v>
                </c:pt>
                <c:pt idx="522">
                  <c:v>12.688431873970501</c:v>
                </c:pt>
                <c:pt idx="523">
                  <c:v>12.704088537647607</c:v>
                </c:pt>
                <c:pt idx="524">
                  <c:v>12.719520729546399</c:v>
                </c:pt>
                <c:pt idx="525">
                  <c:v>12.734728833004898</c:v>
                </c:pt>
                <c:pt idx="526">
                  <c:v>12.749713240425498</c:v>
                </c:pt>
                <c:pt idx="527">
                  <c:v>12.764474353227207</c:v>
                </c:pt>
                <c:pt idx="528">
                  <c:v>12.779012581798501</c:v>
                </c:pt>
                <c:pt idx="529">
                  <c:v>12.793328345450485</c:v>
                </c:pt>
                <c:pt idx="530">
                  <c:v>12.807422072369507</c:v>
                </c:pt>
                <c:pt idx="531">
                  <c:v>12.821294199569707</c:v>
                </c:pt>
                <c:pt idx="532">
                  <c:v>12.834945172846499</c:v>
                </c:pt>
                <c:pt idx="533">
                  <c:v>12.848375446728591</c:v>
                </c:pt>
                <c:pt idx="534">
                  <c:v>12.861585484431499</c:v>
                </c:pt>
                <c:pt idx="535">
                  <c:v>12.874575757809707</c:v>
                </c:pt>
                <c:pt idx="536">
                  <c:v>12.88734674731</c:v>
                </c:pt>
                <c:pt idx="537">
                  <c:v>12.899898941924199</c:v>
                </c:pt>
                <c:pt idx="538">
                  <c:v>12.912232839141616</c:v>
                </c:pt>
                <c:pt idx="539">
                  <c:v>12.924348944902301</c:v>
                </c:pt>
                <c:pt idx="540">
                  <c:v>12.936247773549599</c:v>
                </c:pt>
                <c:pt idx="541">
                  <c:v>12.947929847783</c:v>
                </c:pt>
                <c:pt idx="542">
                  <c:v>12.9593956986111</c:v>
                </c:pt>
                <c:pt idx="543">
                  <c:v>12.970645865304007</c:v>
                </c:pt>
                <c:pt idx="544">
                  <c:v>12.981680895346914</c:v>
                </c:pt>
                <c:pt idx="545">
                  <c:v>12.992501344392</c:v>
                </c:pt>
                <c:pt idx="546">
                  <c:v>13.0031077762119</c:v>
                </c:pt>
                <c:pt idx="547">
                  <c:v>13.013500762652399</c:v>
                </c:pt>
                <c:pt idx="548">
                  <c:v>13.023680883584802</c:v>
                </c:pt>
                <c:pt idx="549">
                  <c:v>13.033648726859498</c:v>
                </c:pt>
                <c:pt idx="550">
                  <c:v>13.043404888258006</c:v>
                </c:pt>
                <c:pt idx="551">
                  <c:v>13.052949971446411</c:v>
                </c:pt>
                <c:pt idx="552">
                  <c:v>13.062284587927811</c:v>
                </c:pt>
                <c:pt idx="553">
                  <c:v>13.071409356995211</c:v>
                </c:pt>
                <c:pt idx="554">
                  <c:v>13.0803249056844</c:v>
                </c:pt>
                <c:pt idx="555">
                  <c:v>13.089031868726707</c:v>
                </c:pt>
                <c:pt idx="556">
                  <c:v>13.097530888501907</c:v>
                </c:pt>
                <c:pt idx="557">
                  <c:v>13.1058226149907</c:v>
                </c:pt>
                <c:pt idx="558">
                  <c:v>13.113907705728099</c:v>
                </c:pt>
                <c:pt idx="559">
                  <c:v>13.1217868257558</c:v>
                </c:pt>
                <c:pt idx="560">
                  <c:v>13.129460647575</c:v>
                </c:pt>
                <c:pt idx="561">
                  <c:v>13.136929851099399</c:v>
                </c:pt>
                <c:pt idx="562">
                  <c:v>13.144195123608098</c:v>
                </c:pt>
                <c:pt idx="563">
                  <c:v>13.151257159698</c:v>
                </c:pt>
                <c:pt idx="564">
                  <c:v>13.158116661237099</c:v>
                </c:pt>
                <c:pt idx="565">
                  <c:v>13.164774337316899</c:v>
                </c:pt>
                <c:pt idx="566">
                  <c:v>13.171230904205499</c:v>
                </c:pt>
                <c:pt idx="567">
                  <c:v>13.1774870853001</c:v>
                </c:pt>
                <c:pt idx="568">
                  <c:v>13.1835436110805</c:v>
                </c:pt>
                <c:pt idx="569">
                  <c:v>13.189401219060912</c:v>
                </c:pt>
                <c:pt idx="570">
                  <c:v>13.1950606537435</c:v>
                </c:pt>
                <c:pt idx="571">
                  <c:v>13.200522666570999</c:v>
                </c:pt>
                <c:pt idx="572">
                  <c:v>13.205788015879707</c:v>
                </c:pt>
                <c:pt idx="573">
                  <c:v>13.210857466851591</c:v>
                </c:pt>
                <c:pt idx="574">
                  <c:v>13.2157317914681</c:v>
                </c:pt>
                <c:pt idx="575">
                  <c:v>13.220411768462299</c:v>
                </c:pt>
                <c:pt idx="576">
                  <c:v>13.224898183271785</c:v>
                </c:pt>
                <c:pt idx="577">
                  <c:v>13.229191827991999</c:v>
                </c:pt>
                <c:pt idx="578">
                  <c:v>13.2332935013279</c:v>
                </c:pt>
                <c:pt idx="579">
                  <c:v>13.237204008548202</c:v>
                </c:pt>
                <c:pt idx="580">
                  <c:v>13.240924161437089</c:v>
                </c:pt>
                <c:pt idx="581">
                  <c:v>13.244454778247604</c:v>
                </c:pt>
                <c:pt idx="582">
                  <c:v>13.247796683654299</c:v>
                </c:pt>
                <c:pt idx="583">
                  <c:v>13.250950708705902</c:v>
                </c:pt>
                <c:pt idx="584">
                  <c:v>13.2539176907783</c:v>
                </c:pt>
                <c:pt idx="585">
                  <c:v>13.2566984735274</c:v>
                </c:pt>
                <c:pt idx="586">
                  <c:v>13.259293906841799</c:v>
                </c:pt>
                <c:pt idx="587">
                  <c:v>13.2617048467957</c:v>
                </c:pt>
                <c:pt idx="588">
                  <c:v>13.263932155601607</c:v>
                </c:pt>
                <c:pt idx="589">
                  <c:v>13.265976701563099</c:v>
                </c:pt>
                <c:pt idx="590">
                  <c:v>13.267839359028214</c:v>
                </c:pt>
                <c:pt idx="591">
                  <c:v>13.269521008341204</c:v>
                </c:pt>
                <c:pt idx="592">
                  <c:v>13.2710225357963</c:v>
                </c:pt>
                <c:pt idx="593">
                  <c:v>13.272344833590207</c:v>
                </c:pt>
                <c:pt idx="594">
                  <c:v>13.273488799774602</c:v>
                </c:pt>
                <c:pt idx="595">
                  <c:v>13.274455338209506</c:v>
                </c:pt>
                <c:pt idx="596">
                  <c:v>13.275245358515599</c:v>
                </c:pt>
                <c:pt idx="597">
                  <c:v>13.275859776027406</c:v>
                </c:pt>
                <c:pt idx="598">
                  <c:v>13.276299511745806</c:v>
                </c:pt>
                <c:pt idx="599">
                  <c:v>13.2765654922912</c:v>
                </c:pt>
                <c:pt idx="600">
                  <c:v>13.276658649856</c:v>
                </c:pt>
                <c:pt idx="601">
                  <c:v>13.276579922157399</c:v>
                </c:pt>
                <c:pt idx="602">
                  <c:v>13.276330252390602</c:v>
                </c:pt>
                <c:pt idx="603">
                  <c:v>13.2759105891811</c:v>
                </c:pt>
                <c:pt idx="604">
                  <c:v>13.275321886538192</c:v>
                </c:pt>
                <c:pt idx="605">
                  <c:v>13.274565103806799</c:v>
                </c:pt>
                <c:pt idx="606">
                  <c:v>13.2736412056214</c:v>
                </c:pt>
                <c:pt idx="607">
                  <c:v>13.272551161857798</c:v>
                </c:pt>
                <c:pt idx="608">
                  <c:v>13.271295947586699</c:v>
                </c:pt>
                <c:pt idx="609">
                  <c:v>13.269876543026307</c:v>
                </c:pt>
                <c:pt idx="610">
                  <c:v>13.268293933494901</c:v>
                </c:pt>
                <c:pt idx="611">
                  <c:v>13.266549109364007</c:v>
                </c:pt>
                <c:pt idx="612">
                  <c:v>13.264643066010592</c:v>
                </c:pt>
                <c:pt idx="613">
                  <c:v>13.262576803771006</c:v>
                </c:pt>
                <c:pt idx="614">
                  <c:v>13.260351327892494</c:v>
                </c:pt>
                <c:pt idx="615">
                  <c:v>13.257967648487</c:v>
                </c:pt>
                <c:pt idx="616">
                  <c:v>13.255426780483207</c:v>
                </c:pt>
                <c:pt idx="617">
                  <c:v>13.2527297435803</c:v>
                </c:pt>
                <c:pt idx="618">
                  <c:v>13.249877562199698</c:v>
                </c:pt>
                <c:pt idx="619">
                  <c:v>13.246871265438694</c:v>
                </c:pt>
                <c:pt idx="620">
                  <c:v>13.243711887022698</c:v>
                </c:pt>
                <c:pt idx="621">
                  <c:v>13.240400465258498</c:v>
                </c:pt>
                <c:pt idx="622">
                  <c:v>13.236938042986999</c:v>
                </c:pt>
                <c:pt idx="623">
                  <c:v>13.233325667535588</c:v>
                </c:pt>
                <c:pt idx="624">
                  <c:v>13.229564390671699</c:v>
                </c:pt>
                <c:pt idx="625">
                  <c:v>13.2256552685547</c:v>
                </c:pt>
                <c:pt idx="626">
                  <c:v>13.2215993616896</c:v>
                </c:pt>
                <c:pt idx="627">
                  <c:v>13.217397734879498</c:v>
                </c:pt>
                <c:pt idx="628">
                  <c:v>13.213051457178098</c:v>
                </c:pt>
                <c:pt idx="629">
                  <c:v>13.208561601842998</c:v>
                </c:pt>
                <c:pt idx="630">
                  <c:v>13.2039292462881</c:v>
                </c:pt>
                <c:pt idx="631">
                  <c:v>13.199155472037001</c:v>
                </c:pt>
                <c:pt idx="632">
                  <c:v>13.194241364674998</c:v>
                </c:pt>
                <c:pt idx="633">
                  <c:v>13.1891880138028</c:v>
                </c:pt>
                <c:pt idx="634">
                  <c:v>13.183996512988108</c:v>
                </c:pt>
                <c:pt idx="635">
                  <c:v>13.178667959720199</c:v>
                </c:pt>
                <c:pt idx="636">
                  <c:v>13.173203455361</c:v>
                </c:pt>
                <c:pt idx="637">
                  <c:v>13.1676041050987</c:v>
                </c:pt>
                <c:pt idx="638">
                  <c:v>13.161871017900999</c:v>
                </c:pt>
                <c:pt idx="639">
                  <c:v>13.156005306466707</c:v>
                </c:pt>
                <c:pt idx="640">
                  <c:v>13.1500080871799</c:v>
                </c:pt>
                <c:pt idx="641">
                  <c:v>13.143880480061593</c:v>
                </c:pt>
                <c:pt idx="642">
                  <c:v>13.137623608723398</c:v>
                </c:pt>
                <c:pt idx="643">
                  <c:v>13.131238600319893</c:v>
                </c:pt>
                <c:pt idx="644">
                  <c:v>13.124726585501501</c:v>
                </c:pt>
                <c:pt idx="645">
                  <c:v>13.1180886983674</c:v>
                </c:pt>
                <c:pt idx="646">
                  <c:v>13.1113260764182</c:v>
                </c:pt>
                <c:pt idx="647">
                  <c:v>13.104439860508807</c:v>
                </c:pt>
                <c:pt idx="648">
                  <c:v>13.097431194801599</c:v>
                </c:pt>
                <c:pt idx="649">
                  <c:v>13.090301226718299</c:v>
                </c:pt>
                <c:pt idx="650">
                  <c:v>13.083051106894001</c:v>
                </c:pt>
                <c:pt idx="651">
                  <c:v>13.075681989128908</c:v>
                </c:pt>
                <c:pt idx="652">
                  <c:v>13.068195030341904</c:v>
                </c:pt>
                <c:pt idx="653">
                  <c:v>13.060591390522907</c:v>
                </c:pt>
                <c:pt idx="654">
                  <c:v>13.052872232685914</c:v>
                </c:pt>
                <c:pt idx="655">
                  <c:v>13.045038722821699</c:v>
                </c:pt>
                <c:pt idx="656">
                  <c:v>13.037092029850799</c:v>
                </c:pt>
                <c:pt idx="657">
                  <c:v>13.029033325575902</c:v>
                </c:pt>
                <c:pt idx="658">
                  <c:v>13.020863784635292</c:v>
                </c:pt>
                <c:pt idx="659">
                  <c:v>13.012584584455107</c:v>
                </c:pt>
                <c:pt idx="660">
                  <c:v>13.004196905202599</c:v>
                </c:pt>
                <c:pt idx="661">
                  <c:v>12.9957019297385</c:v>
                </c:pt>
                <c:pt idx="662">
                  <c:v>12.987100843570001</c:v>
                </c:pt>
                <c:pt idx="663">
                  <c:v>12.978394834803908</c:v>
                </c:pt>
                <c:pt idx="664">
                  <c:v>12.969585094099012</c:v>
                </c:pt>
                <c:pt idx="665">
                  <c:v>12.960672814618807</c:v>
                </c:pt>
                <c:pt idx="666">
                  <c:v>12.951659191984907</c:v>
                </c:pt>
                <c:pt idx="667">
                  <c:v>12.9425454242295</c:v>
                </c:pt>
                <c:pt idx="668">
                  <c:v>12.933332711747907</c:v>
                </c:pt>
                <c:pt idx="669">
                  <c:v>12.9240222572517</c:v>
                </c:pt>
                <c:pt idx="670">
                  <c:v>12.9146152657217</c:v>
                </c:pt>
                <c:pt idx="671">
                  <c:v>12.905112944360306</c:v>
                </c:pt>
                <c:pt idx="672">
                  <c:v>12.895516502544616</c:v>
                </c:pt>
                <c:pt idx="673">
                  <c:v>12.885827151779402</c:v>
                </c:pt>
                <c:pt idx="674">
                  <c:v>12.876046105649216</c:v>
                </c:pt>
                <c:pt idx="675">
                  <c:v>12.866174579772007</c:v>
                </c:pt>
                <c:pt idx="676">
                  <c:v>12.8562137917519</c:v>
                </c:pt>
                <c:pt idx="677">
                  <c:v>12.846164961130999</c:v>
                </c:pt>
                <c:pt idx="678">
                  <c:v>12.8360293093435</c:v>
                </c:pt>
                <c:pt idx="679">
                  <c:v>12.825808059667807</c:v>
                </c:pt>
                <c:pt idx="680">
                  <c:v>12.815502437179312</c:v>
                </c:pt>
                <c:pt idx="681">
                  <c:v>12.8051136687035</c:v>
                </c:pt>
                <c:pt idx="682">
                  <c:v>12.794642982768501</c:v>
                </c:pt>
                <c:pt idx="683">
                  <c:v>12.7840916095582</c:v>
                </c:pt>
                <c:pt idx="684">
                  <c:v>12.7734607808646</c:v>
                </c:pt>
                <c:pt idx="685">
                  <c:v>12.7627517300413</c:v>
                </c:pt>
                <c:pt idx="686">
                  <c:v>12.751965691955498</c:v>
                </c:pt>
                <c:pt idx="687">
                  <c:v>12.741103902941491</c:v>
                </c:pt>
                <c:pt idx="688">
                  <c:v>12.730167600753092</c:v>
                </c:pt>
                <c:pt idx="689">
                  <c:v>12.719158024516698</c:v>
                </c:pt>
                <c:pt idx="690">
                  <c:v>12.7080764146839</c:v>
                </c:pt>
                <c:pt idx="691">
                  <c:v>12.6969240129841</c:v>
                </c:pt>
                <c:pt idx="692">
                  <c:v>12.685702062378207</c:v>
                </c:pt>
                <c:pt idx="693">
                  <c:v>12.6744118070102</c:v>
                </c:pt>
                <c:pt idx="694">
                  <c:v>12.6630544921608</c:v>
                </c:pt>
                <c:pt idx="695">
                  <c:v>12.651631364200499</c:v>
                </c:pt>
                <c:pt idx="696">
                  <c:v>12.6401436705412</c:v>
                </c:pt>
                <c:pt idx="697">
                  <c:v>12.628592659590099</c:v>
                </c:pt>
                <c:pt idx="698">
                  <c:v>12.616979580702299</c:v>
                </c:pt>
                <c:pt idx="699">
                  <c:v>12.605305684133301</c:v>
                </c:pt>
                <c:pt idx="700">
                  <c:v>12.593572220992</c:v>
                </c:pt>
                <c:pt idx="701">
                  <c:v>12.581780443193598</c:v>
                </c:pt>
                <c:pt idx="702">
                  <c:v>12.569931603412202</c:v>
                </c:pt>
                <c:pt idx="703">
                  <c:v>12.558026955033904</c:v>
                </c:pt>
                <c:pt idx="704">
                  <c:v>12.546067752109099</c:v>
                </c:pt>
                <c:pt idx="705">
                  <c:v>12.534055249306199</c:v>
                </c:pt>
                <c:pt idx="706">
                  <c:v>12.521990701863301</c:v>
                </c:pt>
                <c:pt idx="707">
                  <c:v>12.509875365541999</c:v>
                </c:pt>
                <c:pt idx="708">
                  <c:v>12.4977104965796</c:v>
                </c:pt>
                <c:pt idx="709">
                  <c:v>12.485497351642111</c:v>
                </c:pt>
                <c:pt idx="710">
                  <c:v>12.473237187777199</c:v>
                </c:pt>
                <c:pt idx="711">
                  <c:v>12.460931262366607</c:v>
                </c:pt>
                <c:pt idx="712">
                  <c:v>12.4485808330795</c:v>
                </c:pt>
                <c:pt idx="713">
                  <c:v>12.436187157824802</c:v>
                </c:pt>
                <c:pt idx="714">
                  <c:v>12.423751494704399</c:v>
                </c:pt>
                <c:pt idx="715">
                  <c:v>12.411275101965494</c:v>
                </c:pt>
                <c:pt idx="716">
                  <c:v>12.398759237954007</c:v>
                </c:pt>
                <c:pt idx="717">
                  <c:v>12.3862051610667</c:v>
                </c:pt>
                <c:pt idx="718">
                  <c:v>12.373614129704611</c:v>
                </c:pt>
                <c:pt idx="719">
                  <c:v>12.360987402225707</c:v>
                </c:pt>
                <c:pt idx="720">
                  <c:v>12.3483262368974</c:v>
                </c:pt>
                <c:pt idx="721">
                  <c:v>12.335631891849507</c:v>
                </c:pt>
                <c:pt idx="722">
                  <c:v>12.322905625027207</c:v>
                </c:pt>
                <c:pt idx="723">
                  <c:v>12.310148694143907</c:v>
                </c:pt>
                <c:pt idx="724">
                  <c:v>12.297362356633698</c:v>
                </c:pt>
                <c:pt idx="725">
                  <c:v>12.2845478696045</c:v>
                </c:pt>
                <c:pt idx="726">
                  <c:v>12.271706489790699</c:v>
                </c:pt>
                <c:pt idx="727">
                  <c:v>12.258839473506002</c:v>
                </c:pt>
                <c:pt idx="728">
                  <c:v>12.245948076596401</c:v>
                </c:pt>
                <c:pt idx="729">
                  <c:v>12.2330335543927</c:v>
                </c:pt>
                <c:pt idx="730">
                  <c:v>12.220097161663498</c:v>
                </c:pt>
                <c:pt idx="731">
                  <c:v>12.207140152568</c:v>
                </c:pt>
                <c:pt idx="732">
                  <c:v>12.194163780608891</c:v>
                </c:pt>
                <c:pt idx="733">
                  <c:v>12.181169298585004</c:v>
                </c:pt>
                <c:pt idx="734">
                  <c:v>12.1681579585441</c:v>
                </c:pt>
                <c:pt idx="735">
                  <c:v>12.155131011735907</c:v>
                </c:pt>
                <c:pt idx="736">
                  <c:v>12.142089708564702</c:v>
                </c:pt>
                <c:pt idx="737">
                  <c:v>12.129035298542407</c:v>
                </c:pt>
                <c:pt idx="738">
                  <c:v>12.115969030240899</c:v>
                </c:pt>
                <c:pt idx="739">
                  <c:v>12.102892151245607</c:v>
                </c:pt>
                <c:pt idx="740">
                  <c:v>12.089805908107307</c:v>
                </c:pt>
                <c:pt idx="741">
                  <c:v>12.076711546296</c:v>
                </c:pt>
                <c:pt idx="742">
                  <c:v>12.063610310152907</c:v>
                </c:pt>
                <c:pt idx="743">
                  <c:v>12.050503442843604</c:v>
                </c:pt>
                <c:pt idx="744">
                  <c:v>12.037392186310992</c:v>
                </c:pt>
                <c:pt idx="745">
                  <c:v>12.024277781227694</c:v>
                </c:pt>
                <c:pt idx="746">
                  <c:v>12.011161466949298</c:v>
                </c:pt>
                <c:pt idx="747">
                  <c:v>11.998044481466801</c:v>
                </c:pt>
                <c:pt idx="748">
                  <c:v>11.984928061359998</c:v>
                </c:pt>
                <c:pt idx="749">
                  <c:v>11.971813441749498</c:v>
                </c:pt>
                <c:pt idx="750">
                  <c:v>11.9587018562501</c:v>
                </c:pt>
                <c:pt idx="751">
                  <c:v>11.94559453692322</c:v>
                </c:pt>
                <c:pt idx="752">
                  <c:v>11.932492714230207</c:v>
                </c:pt>
                <c:pt idx="753">
                  <c:v>11.919397616984806</c:v>
                </c:pt>
                <c:pt idx="754">
                  <c:v>11.906310472306</c:v>
                </c:pt>
                <c:pt idx="755">
                  <c:v>11.893232505571007</c:v>
                </c:pt>
                <c:pt idx="756">
                  <c:v>11.880164940367607</c:v>
                </c:pt>
                <c:pt idx="757">
                  <c:v>11.867108998447607</c:v>
                </c:pt>
                <c:pt idx="758">
                  <c:v>11.854065899679211</c:v>
                </c:pt>
                <c:pt idx="759">
                  <c:v>11.841036862000102</c:v>
                </c:pt>
                <c:pt idx="760">
                  <c:v>11.828023101369798</c:v>
                </c:pt>
                <c:pt idx="761">
                  <c:v>11.815025831723212</c:v>
                </c:pt>
                <c:pt idx="762">
                  <c:v>11.802046264922714</c:v>
                </c:pt>
                <c:pt idx="763">
                  <c:v>11.7890856107114</c:v>
                </c:pt>
                <c:pt idx="764">
                  <c:v>11.776145076665706</c:v>
                </c:pt>
                <c:pt idx="765">
                  <c:v>11.7632258681484</c:v>
                </c:pt>
                <c:pt idx="766">
                  <c:v>11.750329188261098</c:v>
                </c:pt>
                <c:pt idx="767">
                  <c:v>11.737456237797407</c:v>
                </c:pt>
                <c:pt idx="768">
                  <c:v>11.724608215195499</c:v>
                </c:pt>
                <c:pt idx="769">
                  <c:v>11.711786316491304</c:v>
                </c:pt>
                <c:pt idx="770">
                  <c:v>11.698991735270489</c:v>
                </c:pt>
                <c:pt idx="771">
                  <c:v>11.686225662622192</c:v>
                </c:pt>
                <c:pt idx="772">
                  <c:v>11.673489287091504</c:v>
                </c:pt>
                <c:pt idx="773">
                  <c:v>11.660783794632</c:v>
                </c:pt>
                <c:pt idx="774">
                  <c:v>11.648110368558998</c:v>
                </c:pt>
                <c:pt idx="775">
                  <c:v>11.6354701895019</c:v>
                </c:pt>
                <c:pt idx="776">
                  <c:v>11.622864435357499</c:v>
                </c:pt>
                <c:pt idx="777">
                  <c:v>11.6102942812424</c:v>
                </c:pt>
                <c:pt idx="778">
                  <c:v>11.597760899446307</c:v>
                </c:pt>
                <c:pt idx="779">
                  <c:v>11.5852654593841</c:v>
                </c:pt>
                <c:pt idx="780">
                  <c:v>11.572809127549407</c:v>
                </c:pt>
                <c:pt idx="781">
                  <c:v>11.5603930674667</c:v>
                </c:pt>
                <c:pt idx="782">
                  <c:v>11.548018439644901</c:v>
                </c:pt>
                <c:pt idx="783">
                  <c:v>11.535686401529407</c:v>
                </c:pt>
                <c:pt idx="784">
                  <c:v>11.523398107455494</c:v>
                </c:pt>
                <c:pt idx="785">
                  <c:v>11.511154708601101</c:v>
                </c:pt>
                <c:pt idx="786">
                  <c:v>11.4989573529389</c:v>
                </c:pt>
                <c:pt idx="787">
                  <c:v>11.4868071851902</c:v>
                </c:pt>
                <c:pt idx="788">
                  <c:v>11.474705346776799</c:v>
                </c:pt>
                <c:pt idx="789">
                  <c:v>11.462652975774507</c:v>
                </c:pt>
                <c:pt idx="790">
                  <c:v>11.450651206865611</c:v>
                </c:pt>
                <c:pt idx="791">
                  <c:v>11.438701171291589</c:v>
                </c:pt>
                <c:pt idx="792">
                  <c:v>11.426803996806306</c:v>
                </c:pt>
                <c:pt idx="793">
                  <c:v>11.4149608076284</c:v>
                </c:pt>
                <c:pt idx="794">
                  <c:v>11.403172724394498</c:v>
                </c:pt>
                <c:pt idx="795">
                  <c:v>11.391440864111599</c:v>
                </c:pt>
                <c:pt idx="796">
                  <c:v>11.379766340110304</c:v>
                </c:pt>
                <c:pt idx="797">
                  <c:v>11.3681502619973</c:v>
                </c:pt>
                <c:pt idx="798">
                  <c:v>11.356593735608412</c:v>
                </c:pt>
                <c:pt idx="799">
                  <c:v>11.345097862961207</c:v>
                </c:pt>
                <c:pt idx="800">
                  <c:v>11.333663742208</c:v>
                </c:pt>
                <c:pt idx="801">
                  <c:v>11.322292467588607</c:v>
                </c:pt>
                <c:pt idx="802">
                  <c:v>11.310985129382907</c:v>
                </c:pt>
                <c:pt idx="803">
                  <c:v>11.299742813864311</c:v>
                </c:pt>
                <c:pt idx="804">
                  <c:v>11.288566603251699</c:v>
                </c:pt>
                <c:pt idx="805">
                  <c:v>11.277457575662911</c:v>
                </c:pt>
                <c:pt idx="806">
                  <c:v>11.266416805067314</c:v>
                </c:pt>
                <c:pt idx="807">
                  <c:v>11.255445361238404</c:v>
                </c:pt>
                <c:pt idx="808">
                  <c:v>11.2445443097071</c:v>
                </c:pt>
                <c:pt idx="809">
                  <c:v>11.233714711714498</c:v>
                </c:pt>
                <c:pt idx="810">
                  <c:v>11.222957624163699</c:v>
                </c:pt>
                <c:pt idx="811">
                  <c:v>11.2122740995743</c:v>
                </c:pt>
                <c:pt idx="812">
                  <c:v>11.201665186033694</c:v>
                </c:pt>
                <c:pt idx="813">
                  <c:v>11.191131927150792</c:v>
                </c:pt>
                <c:pt idx="814">
                  <c:v>11.180675362008499</c:v>
                </c:pt>
                <c:pt idx="815">
                  <c:v>11.1702965251165</c:v>
                </c:pt>
                <c:pt idx="816">
                  <c:v>11.159996446364207</c:v>
                </c:pt>
                <c:pt idx="817">
                  <c:v>11.149776150973601</c:v>
                </c:pt>
                <c:pt idx="818">
                  <c:v>11.139636659451607</c:v>
                </c:pt>
                <c:pt idx="819">
                  <c:v>11.129578987543598</c:v>
                </c:pt>
                <c:pt idx="820">
                  <c:v>11.119604146185907</c:v>
                </c:pt>
                <c:pt idx="821">
                  <c:v>11.109713141458098</c:v>
                </c:pt>
                <c:pt idx="822">
                  <c:v>11.099906974537006</c:v>
                </c:pt>
                <c:pt idx="823">
                  <c:v>11.090186641648106</c:v>
                </c:pt>
                <c:pt idx="824">
                  <c:v>11.0805531340195</c:v>
                </c:pt>
                <c:pt idx="825">
                  <c:v>11.0710074378343</c:v>
                </c:pt>
                <c:pt idx="826">
                  <c:v>11.061550534182807</c:v>
                </c:pt>
                <c:pt idx="827">
                  <c:v>11.052183399016807</c:v>
                </c:pt>
                <c:pt idx="828">
                  <c:v>11.0429070031007</c:v>
                </c:pt>
                <c:pt idx="829">
                  <c:v>11.033722311965899</c:v>
                </c:pt>
                <c:pt idx="830">
                  <c:v>11.024630285861907</c:v>
                </c:pt>
                <c:pt idx="831">
                  <c:v>11.015631879710806</c:v>
                </c:pt>
                <c:pt idx="832">
                  <c:v>11.006728043059301</c:v>
                </c:pt>
                <c:pt idx="833">
                  <c:v>10.997919720031398</c:v>
                </c:pt>
                <c:pt idx="834">
                  <c:v>10.989207849281208</c:v>
                </c:pt>
                <c:pt idx="835">
                  <c:v>10.980593363946207</c:v>
                </c:pt>
                <c:pt idx="836">
                  <c:v>10.972077191599899</c:v>
                </c:pt>
                <c:pt idx="837">
                  <c:v>10.963660254204216</c:v>
                </c:pt>
                <c:pt idx="838">
                  <c:v>10.9553434680628</c:v>
                </c:pt>
                <c:pt idx="839">
                  <c:v>10.947127743773489</c:v>
                </c:pt>
                <c:pt idx="840">
                  <c:v>10.939013986181799</c:v>
                </c:pt>
                <c:pt idx="841">
                  <c:v>10.931003094332398</c:v>
                </c:pt>
                <c:pt idx="842">
                  <c:v>10.923095961423501</c:v>
                </c:pt>
                <c:pt idx="843">
                  <c:v>10.915293474758499</c:v>
                </c:pt>
                <c:pt idx="844">
                  <c:v>10.907596515699316</c:v>
                </c:pt>
                <c:pt idx="845">
                  <c:v>10.900005959619207</c:v>
                </c:pt>
                <c:pt idx="846">
                  <c:v>10.892522675855504</c:v>
                </c:pt>
                <c:pt idx="847">
                  <c:v>10.885147527662012</c:v>
                </c:pt>
                <c:pt idx="848">
                  <c:v>10.877881372162607</c:v>
                </c:pt>
                <c:pt idx="849">
                  <c:v>10.8707250603034</c:v>
                </c:pt>
                <c:pt idx="850">
                  <c:v>10.863679436806011</c:v>
                </c:pt>
                <c:pt idx="851">
                  <c:v>10.856745340120106</c:v>
                </c:pt>
                <c:pt idx="852">
                  <c:v>10.849923602376192</c:v>
                </c:pt>
                <c:pt idx="853">
                  <c:v>10.8432150493386</c:v>
                </c:pt>
                <c:pt idx="854">
                  <c:v>10.836620500358199</c:v>
                </c:pt>
                <c:pt idx="855">
                  <c:v>10.830140768324902</c:v>
                </c:pt>
                <c:pt idx="856">
                  <c:v>10.823776659621307</c:v>
                </c:pt>
                <c:pt idx="857">
                  <c:v>10.817528974074699</c:v>
                </c:pt>
                <c:pt idx="858">
                  <c:v>10.811398504910198</c:v>
                </c:pt>
                <c:pt idx="859">
                  <c:v>10.80538603870362</c:v>
                </c:pt>
                <c:pt idx="860">
                  <c:v>10.799492355334207</c:v>
                </c:pt>
                <c:pt idx="861">
                  <c:v>10.793718227937099</c:v>
                </c:pt>
                <c:pt idx="862">
                  <c:v>10.788064422856793</c:v>
                </c:pt>
                <c:pt idx="863">
                  <c:v>10.782531699599907</c:v>
                </c:pt>
                <c:pt idx="864">
                  <c:v>10.777120810787199</c:v>
                </c:pt>
                <c:pt idx="865">
                  <c:v>10.771832502107207</c:v>
                </c:pt>
                <c:pt idx="866">
                  <c:v>10.766667512268612</c:v>
                </c:pt>
                <c:pt idx="867">
                  <c:v>10.7616265729534</c:v>
                </c:pt>
                <c:pt idx="868">
                  <c:v>10.756710408769207</c:v>
                </c:pt>
                <c:pt idx="869">
                  <c:v>10.751919737202799</c:v>
                </c:pt>
                <c:pt idx="870">
                  <c:v>10.747255268572191</c:v>
                </c:pt>
                <c:pt idx="871">
                  <c:v>10.742717705979798</c:v>
                </c:pt>
                <c:pt idx="872">
                  <c:v>10.738307745265294</c:v>
                </c:pt>
                <c:pt idx="873">
                  <c:v>10.734026074958299</c:v>
                </c:pt>
                <c:pt idx="874">
                  <c:v>10.729873376230794</c:v>
                </c:pt>
                <c:pt idx="875">
                  <c:v>10.725850322851592</c:v>
                </c:pt>
                <c:pt idx="876">
                  <c:v>10.721957581136591</c:v>
                </c:pt>
                <c:pt idx="877">
                  <c:v>10.718195809903801</c:v>
                </c:pt>
                <c:pt idx="878">
                  <c:v>10.714565660424601</c:v>
                </c:pt>
                <c:pt idx="879">
                  <c:v>10.711067776377698</c:v>
                </c:pt>
                <c:pt idx="880">
                  <c:v>10.7077027938016</c:v>
                </c:pt>
                <c:pt idx="881">
                  <c:v>10.704471341046901</c:v>
                </c:pt>
                <c:pt idx="882">
                  <c:v>10.701374038729799</c:v>
                </c:pt>
                <c:pt idx="883">
                  <c:v>10.698411499684299</c:v>
                </c:pt>
                <c:pt idx="884">
                  <c:v>10.695584328915611</c:v>
                </c:pt>
                <c:pt idx="885">
                  <c:v>10.692893123552498</c:v>
                </c:pt>
                <c:pt idx="886">
                  <c:v>10.690338472800301</c:v>
                </c:pt>
                <c:pt idx="887">
                  <c:v>10.687920957894098</c:v>
                </c:pt>
                <c:pt idx="888">
                  <c:v>10.685641152050501</c:v>
                </c:pt>
                <c:pt idx="889">
                  <c:v>10.683499620421607</c:v>
                </c:pt>
                <c:pt idx="890">
                  <c:v>10.681496920047104</c:v>
                </c:pt>
                <c:pt idx="891">
                  <c:v>10.679633599807216</c:v>
                </c:pt>
                <c:pt idx="892">
                  <c:v>10.6779102003759</c:v>
                </c:pt>
                <c:pt idx="893">
                  <c:v>10.676327254173099</c:v>
                </c:pt>
                <c:pt idx="894">
                  <c:v>10.674885285318</c:v>
                </c:pt>
                <c:pt idx="895">
                  <c:v>10.673584809581508</c:v>
                </c:pt>
                <c:pt idx="896">
                  <c:v>10.672426334339011</c:v>
                </c:pt>
                <c:pt idx="897">
                  <c:v>10.671410358523802</c:v>
                </c:pt>
                <c:pt idx="898">
                  <c:v>10.670537372579107</c:v>
                </c:pt>
                <c:pt idx="899">
                  <c:v>10.669807858411804</c:v>
                </c:pt>
                <c:pt idx="900">
                  <c:v>10.669222289344004</c:v>
                </c:pt>
                <c:pt idx="901">
                  <c:v>10.668781130067202</c:v>
                </c:pt>
                <c:pt idx="902">
                  <c:v>10.668484836593912</c:v>
                </c:pt>
                <c:pt idx="903">
                  <c:v>10.6683338562113</c:v>
                </c:pt>
                <c:pt idx="904">
                  <c:v>10.668328627433789</c:v>
                </c:pt>
                <c:pt idx="905">
                  <c:v>10.668469579955607</c:v>
                </c:pt>
                <c:pt idx="906">
                  <c:v>10.668757134603799</c:v>
                </c:pt>
                <c:pt idx="907">
                  <c:v>10.669191703291098</c:v>
                </c:pt>
                <c:pt idx="908">
                  <c:v>10.669773688968602</c:v>
                </c:pt>
                <c:pt idx="909">
                  <c:v>10.670503485578999</c:v>
                </c:pt>
                <c:pt idx="910">
                  <c:v>10.6713814780082</c:v>
                </c:pt>
                <c:pt idx="911">
                  <c:v>10.672408042039899</c:v>
                </c:pt>
                <c:pt idx="912">
                  <c:v>10.673583544307208</c:v>
                </c:pt>
                <c:pt idx="913">
                  <c:v>10.674908342245301</c:v>
                </c:pt>
                <c:pt idx="914">
                  <c:v>10.676382784045202</c:v>
                </c:pt>
                <c:pt idx="915">
                  <c:v>10.678007208605599</c:v>
                </c:pt>
                <c:pt idx="916">
                  <c:v>10.6797819454865</c:v>
                </c:pt>
                <c:pt idx="917">
                  <c:v>10.681707314861599</c:v>
                </c:pt>
                <c:pt idx="918">
                  <c:v>10.6837836274709</c:v>
                </c:pt>
                <c:pt idx="919">
                  <c:v>10.686011184574093</c:v>
                </c:pt>
                <c:pt idx="920">
                  <c:v>10.688390277902499</c:v>
                </c:pt>
                <c:pt idx="921">
                  <c:v>10.690921189613185</c:v>
                </c:pt>
                <c:pt idx="922">
                  <c:v>10.6936041922405</c:v>
                </c:pt>
                <c:pt idx="923">
                  <c:v>10.696439548649714</c:v>
                </c:pt>
                <c:pt idx="924">
                  <c:v>10.699427511989214</c:v>
                </c:pt>
                <c:pt idx="925">
                  <c:v>10.702568325644</c:v>
                </c:pt>
                <c:pt idx="926">
                  <c:v>10.705862223187706</c:v>
                </c:pt>
                <c:pt idx="927">
                  <c:v>10.709309428336399</c:v>
                </c:pt>
                <c:pt idx="928">
                  <c:v>10.7129101549002</c:v>
                </c:pt>
                <c:pt idx="929">
                  <c:v>10.7166646067373</c:v>
                </c:pt>
                <c:pt idx="930">
                  <c:v>10.7205729777057</c:v>
                </c:pt>
                <c:pt idx="931">
                  <c:v>10.7246354516169</c:v>
                </c:pt>
                <c:pt idx="932">
                  <c:v>10.728852202188</c:v>
                </c:pt>
                <c:pt idx="933">
                  <c:v>10.733223392995392</c:v>
                </c:pt>
                <c:pt idx="934">
                  <c:v>10.7377491774264</c:v>
                </c:pt>
                <c:pt idx="935">
                  <c:v>10.7424296986329</c:v>
                </c:pt>
                <c:pt idx="936">
                  <c:v>10.747265089484394</c:v>
                </c:pt>
                <c:pt idx="937">
                  <c:v>10.752255472519799</c:v>
                </c:pt>
                <c:pt idx="938">
                  <c:v>10.757400959901211</c:v>
                </c:pt>
                <c:pt idx="939">
                  <c:v>10.762701653366102</c:v>
                </c:pt>
                <c:pt idx="940">
                  <c:v>10.768157644180601</c:v>
                </c:pt>
                <c:pt idx="941">
                  <c:v>10.773769013091902</c:v>
                </c:pt>
                <c:pt idx="942">
                  <c:v>10.779535830281407</c:v>
                </c:pt>
                <c:pt idx="943">
                  <c:v>10.7854581553175</c:v>
                </c:pt>
                <c:pt idx="944">
                  <c:v>10.791536037107807</c:v>
                </c:pt>
                <c:pt idx="945">
                  <c:v>10.797769513852799</c:v>
                </c:pt>
                <c:pt idx="946">
                  <c:v>10.8041586129983</c:v>
                </c:pt>
                <c:pt idx="947">
                  <c:v>10.810703351187907</c:v>
                </c:pt>
                <c:pt idx="948">
                  <c:v>10.8174037342167</c:v>
                </c:pt>
                <c:pt idx="949">
                  <c:v>10.824259756983</c:v>
                </c:pt>
                <c:pt idx="950">
                  <c:v>10.831271403441889</c:v>
                </c:pt>
                <c:pt idx="951">
                  <c:v>10.8384386465583</c:v>
                </c:pt>
                <c:pt idx="952">
                  <c:v>10.8457614482582</c:v>
                </c:pt>
                <c:pt idx="953">
                  <c:v>10.853239759383712</c:v>
                </c:pt>
                <c:pt idx="954">
                  <c:v>10.860873519644311</c:v>
                </c:pt>
                <c:pt idx="955">
                  <c:v>10.868662657569912</c:v>
                </c:pt>
                <c:pt idx="956">
                  <c:v>10.876607090464011</c:v>
                </c:pt>
                <c:pt idx="957">
                  <c:v>10.8847067243565</c:v>
                </c:pt>
                <c:pt idx="958">
                  <c:v>10.8929614539563</c:v>
                </c:pt>
                <c:pt idx="959">
                  <c:v>10.901371162603885</c:v>
                </c:pt>
                <c:pt idx="960">
                  <c:v>10.909935722225207</c:v>
                </c:pt>
                <c:pt idx="961">
                  <c:v>10.918654993282702</c:v>
                </c:pt>
                <c:pt idx="962">
                  <c:v>10.9275288247297</c:v>
                </c:pt>
                <c:pt idx="963">
                  <c:v>10.936557053962806</c:v>
                </c:pt>
                <c:pt idx="964">
                  <c:v>10.945739506774208</c:v>
                </c:pt>
                <c:pt idx="965">
                  <c:v>10.955075997305007</c:v>
                </c:pt>
                <c:pt idx="966">
                  <c:v>10.964566327997707</c:v>
                </c:pt>
                <c:pt idx="967">
                  <c:v>10.974210289549402</c:v>
                </c:pt>
                <c:pt idx="968">
                  <c:v>10.984007660864204</c:v>
                </c:pt>
                <c:pt idx="969">
                  <c:v>10.993958209006706</c:v>
                </c:pt>
                <c:pt idx="970">
                  <c:v>11.004061689153593</c:v>
                </c:pt>
                <c:pt idx="971">
                  <c:v>11.014317844547101</c:v>
                </c:pt>
                <c:pt idx="972">
                  <c:v>11.024726406449204</c:v>
                </c:pt>
                <c:pt idx="973">
                  <c:v>11.035287094092</c:v>
                </c:pt>
                <c:pt idx="974">
                  <c:v>11.0459996146315</c:v>
                </c:pt>
                <c:pt idx="975">
                  <c:v>11.0568636631013</c:v>
                </c:pt>
                <c:pt idx="976">
                  <c:v>11.067878922364399</c:v>
                </c:pt>
                <c:pt idx="977">
                  <c:v>11.0790450630665</c:v>
                </c:pt>
                <c:pt idx="978">
                  <c:v>11.090361743588092</c:v>
                </c:pt>
                <c:pt idx="979">
                  <c:v>11.101828609998098</c:v>
                </c:pt>
                <c:pt idx="980">
                  <c:v>11.113445296006612</c:v>
                </c:pt>
                <c:pt idx="981">
                  <c:v>11.125211422917394</c:v>
                </c:pt>
                <c:pt idx="982">
                  <c:v>11.1371265995803</c:v>
                </c:pt>
                <c:pt idx="983">
                  <c:v>11.1491904223452</c:v>
                </c:pt>
                <c:pt idx="984">
                  <c:v>11.1614024750137</c:v>
                </c:pt>
                <c:pt idx="985">
                  <c:v>11.1737623287929</c:v>
                </c:pt>
                <c:pt idx="986">
                  <c:v>11.1862695422471</c:v>
                </c:pt>
                <c:pt idx="987">
                  <c:v>11.198923661251884</c:v>
                </c:pt>
                <c:pt idx="988">
                  <c:v>11.211724218945704</c:v>
                </c:pt>
                <c:pt idx="989">
                  <c:v>11.224670735683601</c:v>
                </c:pt>
                <c:pt idx="990">
                  <c:v>11.2377627189897</c:v>
                </c:pt>
                <c:pt idx="991">
                  <c:v>11.2509996635098</c:v>
                </c:pt>
                <c:pt idx="992">
                  <c:v>11.264381050964399</c:v>
                </c:pt>
                <c:pt idx="993">
                  <c:v>11.277906350102</c:v>
                </c:pt>
                <c:pt idx="994">
                  <c:v>11.291575016650798</c:v>
                </c:pt>
                <c:pt idx="995">
                  <c:v>11.305386493272007</c:v>
                </c:pt>
                <c:pt idx="996">
                  <c:v>11.3193402095138</c:v>
                </c:pt>
                <c:pt idx="997">
                  <c:v>11.333435581762107</c:v>
                </c:pt>
                <c:pt idx="998">
                  <c:v>11.3476720131949</c:v>
                </c:pt>
                <c:pt idx="999">
                  <c:v>11.362048893734407</c:v>
                </c:pt>
                <c:pt idx="1000">
                  <c:v>11.376565600000102</c:v>
                </c:pt>
                <c:pt idx="1001">
                  <c:v>11.391221495261098</c:v>
                </c:pt>
                <c:pt idx="1002">
                  <c:v>11.4060159293903</c:v>
                </c:pt>
                <c:pt idx="1003">
                  <c:v>11.420948238815004</c:v>
                </c:pt>
                <c:pt idx="1004">
                  <c:v>11.436017746471901</c:v>
                </c:pt>
                <c:pt idx="1005">
                  <c:v>11.451223761758492</c:v>
                </c:pt>
                <c:pt idx="1006">
                  <c:v>11.466565580486504</c:v>
                </c:pt>
                <c:pt idx="1007">
                  <c:v>11.482042484834302</c:v>
                </c:pt>
                <c:pt idx="1008">
                  <c:v>11.497653743300498</c:v>
                </c:pt>
                <c:pt idx="1009">
                  <c:v>11.513398610655798</c:v>
                </c:pt>
                <c:pt idx="1010">
                  <c:v>11.529276327896</c:v>
                </c:pt>
                <c:pt idx="1011">
                  <c:v>11.545286122196</c:v>
                </c:pt>
                <c:pt idx="1012">
                  <c:v>11.561427206860404</c:v>
                </c:pt>
                <c:pt idx="1013">
                  <c:v>11.577698781278398</c:v>
                </c:pt>
                <c:pt idx="1014">
                  <c:v>11.594100030875499</c:v>
                </c:pt>
                <c:pt idx="1015">
                  <c:v>11.610630127066306</c:v>
                </c:pt>
                <c:pt idx="1016">
                  <c:v>11.6272882272087</c:v>
                </c:pt>
                <c:pt idx="1017">
                  <c:v>11.644073474554292</c:v>
                </c:pt>
                <c:pt idx="1018">
                  <c:v>11.660984998202911</c:v>
                </c:pt>
                <c:pt idx="1019">
                  <c:v>11.678021913055201</c:v>
                </c:pt>
                <c:pt idx="1020">
                  <c:v>11.695183319765611</c:v>
                </c:pt>
                <c:pt idx="1021">
                  <c:v>11.712468304694299</c:v>
                </c:pt>
                <c:pt idx="1022">
                  <c:v>11.729875939860399</c:v>
                </c:pt>
                <c:pt idx="1023">
                  <c:v>11.747405282895498</c:v>
                </c:pt>
                <c:pt idx="1024">
                  <c:v>11.7650553769954</c:v>
                </c:pt>
                <c:pt idx="1025">
                  <c:v>11.782825250873801</c:v>
                </c:pt>
                <c:pt idx="1026">
                  <c:v>11.800713918714306</c:v>
                </c:pt>
                <c:pt idx="1027">
                  <c:v>11.818720380123898</c:v>
                </c:pt>
                <c:pt idx="1028">
                  <c:v>11.836843620085499</c:v>
                </c:pt>
                <c:pt idx="1029">
                  <c:v>11.855082608911012</c:v>
                </c:pt>
                <c:pt idx="1030">
                  <c:v>11.873436302193614</c:v>
                </c:pt>
                <c:pt idx="1031">
                  <c:v>11.891903640760498</c:v>
                </c:pt>
                <c:pt idx="1032">
                  <c:v>11.910483550627111</c:v>
                </c:pt>
                <c:pt idx="1033">
                  <c:v>11.929174942947904</c:v>
                </c:pt>
                <c:pt idx="1034">
                  <c:v>11.947976713970798</c:v>
                </c:pt>
                <c:pt idx="1035">
                  <c:v>11.966887744989506</c:v>
                </c:pt>
                <c:pt idx="1036">
                  <c:v>11.985906902295307</c:v>
                </c:pt>
                <c:pt idx="1037">
                  <c:v>12.005033037131307</c:v>
                </c:pt>
                <c:pt idx="1038">
                  <c:v>12.024264985644701</c:v>
                </c:pt>
                <c:pt idx="1039">
                  <c:v>12.043601568839501</c:v>
                </c:pt>
                <c:pt idx="1040">
                  <c:v>12.063041592529506</c:v>
                </c:pt>
                <c:pt idx="1041">
                  <c:v>12.082583847291104</c:v>
                </c:pt>
                <c:pt idx="1042">
                  <c:v>12.102227108415798</c:v>
                </c:pt>
                <c:pt idx="1043">
                  <c:v>12.121970135862901</c:v>
                </c:pt>
                <c:pt idx="1044">
                  <c:v>12.141811674213693</c:v>
                </c:pt>
                <c:pt idx="1045">
                  <c:v>12.1617504526223</c:v>
                </c:pt>
                <c:pt idx="1046">
                  <c:v>12.181785184769801</c:v>
                </c:pt>
                <c:pt idx="1047">
                  <c:v>12.201914568816701</c:v>
                </c:pt>
                <c:pt idx="1048">
                  <c:v>12.2221372873558</c:v>
                </c:pt>
                <c:pt idx="1049">
                  <c:v>12.242452007364307</c:v>
                </c:pt>
                <c:pt idx="1050">
                  <c:v>12.262857380158</c:v>
                </c:pt>
                <c:pt idx="1051">
                  <c:v>12.283352041343099</c:v>
                </c:pt>
                <c:pt idx="1052">
                  <c:v>12.303934610768916</c:v>
                </c:pt>
                <c:pt idx="1053">
                  <c:v>12.324603692481602</c:v>
                </c:pt>
                <c:pt idx="1054">
                  <c:v>12.345357874675599</c:v>
                </c:pt>
                <c:pt idx="1055">
                  <c:v>12.366195729648107</c:v>
                </c:pt>
                <c:pt idx="1056">
                  <c:v>12.3871158137508</c:v>
                </c:pt>
                <c:pt idx="1057">
                  <c:v>12.408116667342499</c:v>
                </c:pt>
                <c:pt idx="1058">
                  <c:v>12.429196814742614</c:v>
                </c:pt>
                <c:pt idx="1059">
                  <c:v>12.4503547641837</c:v>
                </c:pt>
                <c:pt idx="1060">
                  <c:v>12.471589007764507</c:v>
                </c:pt>
                <c:pt idx="1061">
                  <c:v>12.492898021402</c:v>
                </c:pt>
                <c:pt idx="1062">
                  <c:v>12.514280264784899</c:v>
                </c:pt>
                <c:pt idx="1063">
                  <c:v>12.535734181327006</c:v>
                </c:pt>
                <c:pt idx="1064">
                  <c:v>12.5572581981182</c:v>
                </c:pt>
                <c:pt idx="1065">
                  <c:v>12.5788507258792</c:v>
                </c:pt>
                <c:pt idx="1066">
                  <c:v>12.6005101589134</c:v>
                </c:pt>
                <c:pt idx="1067">
                  <c:v>12.622234875059611</c:v>
                </c:pt>
                <c:pt idx="1068">
                  <c:v>12.6440232356453</c:v>
                </c:pt>
                <c:pt idx="1069">
                  <c:v>12.6658735854393</c:v>
                </c:pt>
                <c:pt idx="1070">
                  <c:v>12.687784252604011</c:v>
                </c:pt>
                <c:pt idx="1071">
                  <c:v>12.709753548649607</c:v>
                </c:pt>
                <c:pt idx="1072">
                  <c:v>12.731779768385298</c:v>
                </c:pt>
                <c:pt idx="1073">
                  <c:v>12.753861189873092</c:v>
                </c:pt>
                <c:pt idx="1074">
                  <c:v>12.775996074379707</c:v>
                </c:pt>
                <c:pt idx="1075">
                  <c:v>12.798182666331201</c:v>
                </c:pt>
                <c:pt idx="1076">
                  <c:v>12.820419193263502</c:v>
                </c:pt>
                <c:pt idx="1077">
                  <c:v>12.842703865777002</c:v>
                </c:pt>
                <c:pt idx="1078">
                  <c:v>12.865034877488227</c:v>
                </c:pt>
                <c:pt idx="1079">
                  <c:v>12.887410404983207</c:v>
                </c:pt>
                <c:pt idx="1080">
                  <c:v>12.909828607770701</c:v>
                </c:pt>
                <c:pt idx="1081">
                  <c:v>12.9322876282338</c:v>
                </c:pt>
                <c:pt idx="1082">
                  <c:v>12.954785591583214</c:v>
                </c:pt>
                <c:pt idx="1083">
                  <c:v>12.977320605811601</c:v>
                </c:pt>
                <c:pt idx="1084">
                  <c:v>12.999890761644204</c:v>
                </c:pt>
                <c:pt idx="1085">
                  <c:v>13.022494132492104</c:v>
                </c:pt>
                <c:pt idx="1086">
                  <c:v>13.045128774406098</c:v>
                </c:pt>
                <c:pt idx="1087">
                  <c:v>13.067792726029102</c:v>
                </c:pt>
                <c:pt idx="1088">
                  <c:v>13.090484008548014</c:v>
                </c:pt>
                <c:pt idx="1089">
                  <c:v>13.1132006256477</c:v>
                </c:pt>
                <c:pt idx="1090">
                  <c:v>13.1359405634635</c:v>
                </c:pt>
                <c:pt idx="1091">
                  <c:v>13.158701790533298</c:v>
                </c:pt>
                <c:pt idx="1092">
                  <c:v>13.181482257751806</c:v>
                </c:pt>
                <c:pt idx="1093">
                  <c:v>13.204279898322101</c:v>
                </c:pt>
                <c:pt idx="1094">
                  <c:v>13.227092627708204</c:v>
                </c:pt>
                <c:pt idx="1095">
                  <c:v>13.249918343589997</c:v>
                </c:pt>
                <c:pt idx="1096">
                  <c:v>13.272754925813199</c:v>
                </c:pt>
                <c:pt idx="1097">
                  <c:v>13.295600236344214</c:v>
                </c:pt>
                <c:pt idx="1098">
                  <c:v>13.318452119222211</c:v>
                </c:pt>
                <c:pt idx="1099">
                  <c:v>13.341308400511689</c:v>
                </c:pt>
                <c:pt idx="1100">
                  <c:v>13.364166888256207</c:v>
                </c:pt>
                <c:pt idx="1101">
                  <c:v>13.387025372430001</c:v>
                </c:pt>
                <c:pt idx="1102">
                  <c:v>13.409881624892</c:v>
                </c:pt>
                <c:pt idx="1103">
                  <c:v>13.432733399337106</c:v>
                </c:pt>
                <c:pt idx="1104">
                  <c:v>13.4555784312513</c:v>
                </c:pt>
                <c:pt idx="1105">
                  <c:v>13.478414437861804</c:v>
                </c:pt>
                <c:pt idx="1106">
                  <c:v>13.501239118092</c:v>
                </c:pt>
                <c:pt idx="1107">
                  <c:v>13.524050152513098</c:v>
                </c:pt>
                <c:pt idx="1108">
                  <c:v>13.546845203297202</c:v>
                </c:pt>
                <c:pt idx="1109">
                  <c:v>13.5696219141704</c:v>
                </c:pt>
                <c:pt idx="1110">
                  <c:v>13.5923779103653</c:v>
                </c:pt>
                <c:pt idx="1111">
                  <c:v>13.6151107985739</c:v>
                </c:pt>
                <c:pt idx="1112">
                  <c:v>13.637818166900191</c:v>
                </c:pt>
                <c:pt idx="1113">
                  <c:v>13.660497584813607</c:v>
                </c:pt>
                <c:pt idx="1114">
                  <c:v>13.683146603101207</c:v>
                </c:pt>
                <c:pt idx="1115">
                  <c:v>13.705762753820499</c:v>
                </c:pt>
                <c:pt idx="1116">
                  <c:v>13.728343550253093</c:v>
                </c:pt>
                <c:pt idx="1117">
                  <c:v>13.7508864868565</c:v>
                </c:pt>
                <c:pt idx="1118">
                  <c:v>13.773389039216607</c:v>
                </c:pt>
                <c:pt idx="1119">
                  <c:v>13.7958486640026</c:v>
                </c:pt>
                <c:pt idx="1120">
                  <c:v>13.818262798917701</c:v>
                </c:pt>
                <c:pt idx="1121">
                  <c:v>13.840628862652398</c:v>
                </c:pt>
                <c:pt idx="1122">
                  <c:v>13.86294425483792</c:v>
                </c:pt>
                <c:pt idx="1123">
                  <c:v>13.885206355998314</c:v>
                </c:pt>
                <c:pt idx="1124">
                  <c:v>13.907412527503908</c:v>
                </c:pt>
                <c:pt idx="1125">
                  <c:v>13.929560111523704</c:v>
                </c:pt>
                <c:pt idx="1126">
                  <c:v>13.951646430978307</c:v>
                </c:pt>
                <c:pt idx="1127">
                  <c:v>13.973668789492301</c:v>
                </c:pt>
                <c:pt idx="1128">
                  <c:v>13.995624471348707</c:v>
                </c:pt>
                <c:pt idx="1129">
                  <c:v>14.017510741439398</c:v>
                </c:pt>
                <c:pt idx="1130">
                  <c:v>14.0393248452192</c:v>
                </c:pt>
                <c:pt idx="1131">
                  <c:v>14.061064008659304</c:v>
                </c:pt>
                <c:pt idx="1132">
                  <c:v>14.0827254381988</c:v>
                </c:pt>
                <c:pt idx="1133">
                  <c:v>14.1043063206982</c:v>
                </c:pt>
                <c:pt idx="1134">
                  <c:v>14.125803823392101</c:v>
                </c:pt>
                <c:pt idx="1135">
                  <c:v>14.147215093841798</c:v>
                </c:pt>
                <c:pt idx="1136">
                  <c:v>14.168537259888916</c:v>
                </c:pt>
                <c:pt idx="1137">
                  <c:v>14.189767429607</c:v>
                </c:pt>
                <c:pt idx="1138">
                  <c:v>14.2109026912552</c:v>
                </c:pt>
                <c:pt idx="1139">
                  <c:v>14.231940113230698</c:v>
                </c:pt>
                <c:pt idx="1140">
                  <c:v>14.2528767440221</c:v>
                </c:pt>
                <c:pt idx="1141">
                  <c:v>14.273709612161404</c:v>
                </c:pt>
                <c:pt idx="1142">
                  <c:v>14.2944357261766</c:v>
                </c:pt>
                <c:pt idx="1143">
                  <c:v>14.315052074546712</c:v>
                </c:pt>
                <c:pt idx="1144">
                  <c:v>14.3355556256515</c:v>
                </c:pt>
                <c:pt idx="1145">
                  <c:v>14.355943327726312</c:v>
                </c:pt>
                <c:pt idx="1146">
                  <c:v>14.376212108814602</c:v>
                </c:pt>
                <c:pt idx="1147">
                  <c:v>14.396358876719702</c:v>
                </c:pt>
                <c:pt idx="1148">
                  <c:v>14.416380518959008</c:v>
                </c:pt>
                <c:pt idx="1149">
                  <c:v>14.436273902716193</c:v>
                </c:pt>
                <c:pt idx="1150">
                  <c:v>14.456035874794214</c:v>
                </c:pt>
                <c:pt idx="1151">
                  <c:v>14.475663261567307</c:v>
                </c:pt>
                <c:pt idx="1152">
                  <c:v>14.495152868934802</c:v>
                </c:pt>
                <c:pt idx="1153">
                  <c:v>14.514501482273998</c:v>
                </c:pt>
                <c:pt idx="1154">
                  <c:v>14.5337058663916</c:v>
                </c:pt>
                <c:pt idx="1155">
                  <c:v>14.552762765478199</c:v>
                </c:pt>
                <c:pt idx="1156">
                  <c:v>14.571668903060401</c:v>
                </c:pt>
                <c:pt idx="1157">
                  <c:v>14.590420981952898</c:v>
                </c:pt>
                <c:pt idx="1158">
                  <c:v>14.609015684212698</c:v>
                </c:pt>
                <c:pt idx="1159">
                  <c:v>14.627449671090799</c:v>
                </c:pt>
                <c:pt idx="1160">
                  <c:v>14.645719582985899</c:v>
                </c:pt>
                <c:pt idx="1161">
                  <c:v>14.663822039396004</c:v>
                </c:pt>
                <c:pt idx="1162">
                  <c:v>14.6817536388726</c:v>
                </c:pt>
                <c:pt idx="1163">
                  <c:v>14.699510958972304</c:v>
                </c:pt>
                <c:pt idx="1164">
                  <c:v>14.717090556211099</c:v>
                </c:pt>
                <c:pt idx="1165">
                  <c:v>14.734488966015498</c:v>
                </c:pt>
                <c:pt idx="1166">
                  <c:v>14.751702702676001</c:v>
                </c:pt>
                <c:pt idx="1167">
                  <c:v>14.768728259300699</c:v>
                </c:pt>
                <c:pt idx="1168">
                  <c:v>14.7855621077668</c:v>
                </c:pt>
                <c:pt idx="1169">
                  <c:v>14.802200698674502</c:v>
                </c:pt>
                <c:pt idx="1170">
                  <c:v>14.818640461299299</c:v>
                </c:pt>
                <c:pt idx="1171">
                  <c:v>14.834877803544099</c:v>
                </c:pt>
                <c:pt idx="1172">
                  <c:v>14.850909111894104</c:v>
                </c:pt>
                <c:pt idx="1173">
                  <c:v>14.866730751366914</c:v>
                </c:pt>
                <c:pt idx="1174">
                  <c:v>14.882339065467914</c:v>
                </c:pt>
                <c:pt idx="1175">
                  <c:v>14.897730376140911</c:v>
                </c:pt>
                <c:pt idx="1176">
                  <c:v>14.9129009837231</c:v>
                </c:pt>
                <c:pt idx="1177">
                  <c:v>14.927847166895701</c:v>
                </c:pt>
                <c:pt idx="1178">
                  <c:v>14.942565182637701</c:v>
                </c:pt>
                <c:pt idx="1179">
                  <c:v>14.957051266179899</c:v>
                </c:pt>
                <c:pt idx="1180">
                  <c:v>14.971301630955798</c:v>
                </c:pt>
                <c:pt idx="1181">
                  <c:v>14.985312468555399</c:v>
                </c:pt>
                <c:pt idx="1182">
                  <c:v>14.9990799486771</c:v>
                </c:pt>
                <c:pt idx="1183">
                  <c:v>15.012600219082014</c:v>
                </c:pt>
                <c:pt idx="1184">
                  <c:v>15.0258694055457</c:v>
                </c:pt>
                <c:pt idx="1185">
                  <c:v>15.038883611811698</c:v>
                </c:pt>
                <c:pt idx="1186">
                  <c:v>15.051638919543407</c:v>
                </c:pt>
                <c:pt idx="1187">
                  <c:v>15.064131388276699</c:v>
                </c:pt>
                <c:pt idx="1188">
                  <c:v>15.0763570553755</c:v>
                </c:pt>
                <c:pt idx="1189">
                  <c:v>15.088311935980901</c:v>
                </c:pt>
                <c:pt idx="1190">
                  <c:v>15.0999920229651</c:v>
                </c:pt>
                <c:pt idx="1191">
                  <c:v>15.111393286886798</c:v>
                </c:pt>
                <c:pt idx="1192">
                  <c:v>15.122511675940499</c:v>
                </c:pt>
                <c:pt idx="1193">
                  <c:v>15.133343115910398</c:v>
                </c:pt>
                <c:pt idx="1194">
                  <c:v>15.1438835101245</c:v>
                </c:pt>
                <c:pt idx="1195">
                  <c:v>15.1541287394062</c:v>
                </c:pt>
                <c:pt idx="1196">
                  <c:v>15.164074662027</c:v>
                </c:pt>
                <c:pt idx="1197">
                  <c:v>15.17371711366</c:v>
                </c:pt>
                <c:pt idx="1198">
                  <c:v>15.183051907332592</c:v>
                </c:pt>
                <c:pt idx="1199">
                  <c:v>15.192074833378607</c:v>
                </c:pt>
                <c:pt idx="1200">
                  <c:v>15.2007816593922</c:v>
                </c:pt>
                <c:pt idx="1201">
                  <c:v>15.209168130179698</c:v>
                </c:pt>
                <c:pt idx="1202">
                  <c:v>15.217229967712489</c:v>
                </c:pt>
                <c:pt idx="1203">
                  <c:v>15.2249628710812</c:v>
                </c:pt>
                <c:pt idx="1204">
                  <c:v>15.2323625164461</c:v>
                </c:pt>
                <c:pt idx="1205">
                  <c:v>15.2394245569924</c:v>
                </c:pt>
                <c:pt idx="1206">
                  <c:v>15.2461446228809</c:v>
                </c:pt>
                <c:pt idx="1207">
                  <c:v>15.252518321203</c:v>
                </c:pt>
                <c:pt idx="1208">
                  <c:v>15.258541235931</c:v>
                </c:pt>
                <c:pt idx="1209">
                  <c:v>15.264208927873193</c:v>
                </c:pt>
                <c:pt idx="1210">
                  <c:v>15.269516934625408</c:v>
                </c:pt>
                <c:pt idx="1211">
                  <c:v>15.274460770523801</c:v>
                </c:pt>
                <c:pt idx="1212">
                  <c:v>15.279035926599304</c:v>
                </c:pt>
                <c:pt idx="1213">
                  <c:v>15.283237870528007</c:v>
                </c:pt>
                <c:pt idx="1214">
                  <c:v>15.287062046584499</c:v>
                </c:pt>
                <c:pt idx="1215">
                  <c:v>15.290503875597199</c:v>
                </c:pt>
                <c:pt idx="1216">
                  <c:v>15.293558754897701</c:v>
                </c:pt>
                <c:pt idx="1217">
                  <c:v>15.296222058276101</c:v>
                </c:pt>
                <c:pt idx="1218">
                  <c:v>15.298489135932</c:v>
                </c:pt>
                <c:pt idx="1219">
                  <c:v>15.300355314428908</c:v>
                </c:pt>
                <c:pt idx="1220">
                  <c:v>15.301815896645607</c:v>
                </c:pt>
                <c:pt idx="1221">
                  <c:v>15.302866161730202</c:v>
                </c:pt>
                <c:pt idx="1222">
                  <c:v>15.303501365052499</c:v>
                </c:pt>
                <c:pt idx="1223">
                  <c:v>15.303716738155707</c:v>
                </c:pt>
                <c:pt idx="1224">
                  <c:v>15.3035074887125</c:v>
                </c:pt>
                <c:pt idx="1225">
                  <c:v>15.302868800473204</c:v>
                </c:pt>
                <c:pt idx="1226">
                  <c:v>15.301795833222211</c:v>
                </c:pt>
                <c:pt idx="1227">
                  <c:v>15.3002837227297</c:v>
                </c:pt>
                <c:pt idx="1228">
                  <c:v>15.298327580703694</c:v>
                </c:pt>
                <c:pt idx="1229">
                  <c:v>15.295922494743699</c:v>
                </c:pt>
                <c:pt idx="1230">
                  <c:v>15.293063528293699</c:v>
                </c:pt>
                <c:pt idx="1231">
                  <c:v>15.289745720594498</c:v>
                </c:pt>
                <c:pt idx="1232">
                  <c:v>15.285964086636399</c:v>
                </c:pt>
                <c:pt idx="1233">
                  <c:v>15.281713617111892</c:v>
                </c:pt>
                <c:pt idx="1234">
                  <c:v>15.276989278370102</c:v>
                </c:pt>
                <c:pt idx="1235">
                  <c:v>15.271786012367008</c:v>
                </c:pt>
                <c:pt idx="1236">
                  <c:v>15.266098736620204</c:v>
                </c:pt>
                <c:pt idx="1237">
                  <c:v>15.259922344161501</c:v>
                </c:pt>
                <c:pt idx="1238">
                  <c:v>15.2532517034879</c:v>
                </c:pt>
                <c:pt idx="1239">
                  <c:v>15.2460816585176</c:v>
                </c:pt>
                <c:pt idx="1240">
                  <c:v>15.2384070285399</c:v>
                </c:pt>
                <c:pt idx="1241">
                  <c:v>15.230222608169598</c:v>
                </c:pt>
                <c:pt idx="1242">
                  <c:v>15.221523167298994</c:v>
                </c:pt>
                <c:pt idx="1243">
                  <c:v>15.212303451051094</c:v>
                </c:pt>
                <c:pt idx="1244">
                  <c:v>15.202558179733202</c:v>
                </c:pt>
                <c:pt idx="1245">
                  <c:v>15.192282048787806</c:v>
                </c:pt>
                <c:pt idx="1246">
                  <c:v>15.181469728747199</c:v>
                </c:pt>
                <c:pt idx="1247">
                  <c:v>15.1701158651847</c:v>
                </c:pt>
                <c:pt idx="1248">
                  <c:v>15.158215078670592</c:v>
                </c:pt>
                <c:pt idx="1249">
                  <c:v>15.145761964719998</c:v>
                </c:pt>
                <c:pt idx="1250">
                  <c:v>15.132751093749899</c:v>
                </c:pt>
                <c:pt idx="1251">
                  <c:v>15.119177011030498</c:v>
                </c:pt>
                <c:pt idx="1252">
                  <c:v>15.105034236637714</c:v>
                </c:pt>
                <c:pt idx="1253">
                  <c:v>15.090317265405799</c:v>
                </c:pt>
                <c:pt idx="1254">
                  <c:v>15.0750205668815</c:v>
                </c:pt>
                <c:pt idx="1255">
                  <c:v>15.0591385852748</c:v>
                </c:pt>
                <c:pt idx="1256">
                  <c:v>15.0426657394149</c:v>
                </c:pt>
                <c:pt idx="1257">
                  <c:v>15.025596422698404</c:v>
                </c:pt>
                <c:pt idx="1258">
                  <c:v>15.007925003047299</c:v>
                </c:pt>
                <c:pt idx="1259">
                  <c:v>14.989645822857407</c:v>
                </c:pt>
                <c:pt idx="1260">
                  <c:v>14.9707531989547</c:v>
                </c:pt>
                <c:pt idx="1261">
                  <c:v>14.951241422544799</c:v>
                </c:pt>
                <c:pt idx="1262">
                  <c:v>14.931104759168306</c:v>
                </c:pt>
                <c:pt idx="1263">
                  <c:v>14.9103374486532</c:v>
                </c:pt>
                <c:pt idx="1264">
                  <c:v>14.888933705066204</c:v>
                </c:pt>
                <c:pt idx="1265">
                  <c:v>14.866887716667511</c:v>
                </c:pt>
                <c:pt idx="1266">
                  <c:v>14.844193645861498</c:v>
                </c:pt>
                <c:pt idx="1267">
                  <c:v>14.820845629152204</c:v>
                </c:pt>
                <c:pt idx="1268">
                  <c:v>14.7968377770933</c:v>
                </c:pt>
                <c:pt idx="1269">
                  <c:v>14.772164174243304</c:v>
                </c:pt>
                <c:pt idx="1270">
                  <c:v>14.746818879117299</c:v>
                </c:pt>
                <c:pt idx="1271">
                  <c:v>14.720795924137898</c:v>
                </c:pt>
                <c:pt idx="1272">
                  <c:v>14.694089315593207</c:v>
                </c:pt>
                <c:pt idx="1273">
                  <c:v>14.666693033584407</c:v>
                </c:pt>
                <c:pt idx="1274">
                  <c:v>14.638601031979892</c:v>
                </c:pt>
                <c:pt idx="1275">
                  <c:v>14.609807238370607</c:v>
                </c:pt>
                <c:pt idx="1276">
                  <c:v>14.5803055540195</c:v>
                </c:pt>
                <c:pt idx="1277">
                  <c:v>14.550089853817108</c:v>
                </c:pt>
                <c:pt idx="1278">
                  <c:v>14.519153986231998</c:v>
                </c:pt>
                <c:pt idx="1279">
                  <c:v>14.487491773264702</c:v>
                </c:pt>
                <c:pt idx="1280">
                  <c:v>14.455097010401616</c:v>
                </c:pt>
                <c:pt idx="1281">
                  <c:v>14.421963466565098</c:v>
                </c:pt>
                <c:pt idx="1282">
                  <c:v>14.388084884069311</c:v>
                </c:pt>
                <c:pt idx="1283">
                  <c:v>14.353454978570507</c:v>
                </c:pt>
                <c:pt idx="1284">
                  <c:v>14.318067439021799</c:v>
                </c:pt>
                <c:pt idx="1285">
                  <c:v>14.281915927624892</c:v>
                </c:pt>
                <c:pt idx="1286">
                  <c:v>14.2449940797826</c:v>
                </c:pt>
                <c:pt idx="1287">
                  <c:v>14.207295504053198</c:v>
                </c:pt>
                <c:pt idx="1288">
                  <c:v>14.168813782100992</c:v>
                </c:pt>
                <c:pt idx="1289">
                  <c:v>14.1295424686513</c:v>
                </c:pt>
                <c:pt idx="1290">
                  <c:v>14.0894750914415</c:v>
                </c:pt>
                <c:pt idx="1291">
                  <c:v>14.048605151175298</c:v>
                </c:pt>
                <c:pt idx="1292">
                  <c:v>14.006926121475098</c:v>
                </c:pt>
                <c:pt idx="1293">
                  <c:v>13.964431448833604</c:v>
                </c:pt>
                <c:pt idx="1294">
                  <c:v>13.921114552568607</c:v>
                </c:pt>
                <c:pt idx="1295">
                  <c:v>13.876968824774099</c:v>
                </c:pt>
                <c:pt idx="1296">
                  <c:v>13.8319876302747</c:v>
                </c:pt>
                <c:pt idx="1297">
                  <c:v>13.786164306577</c:v>
                </c:pt>
                <c:pt idx="1298">
                  <c:v>13.739492163822399</c:v>
                </c:pt>
                <c:pt idx="1299">
                  <c:v>13.691964484742792</c:v>
                </c:pt>
                <c:pt idx="1300">
                  <c:v>13.643574524608002</c:v>
                </c:pt>
                <c:pt idx="1301">
                  <c:v>13.5943155111837</c:v>
                </c:pt>
                <c:pt idx="1302">
                  <c:v>13.544180644681401</c:v>
                </c:pt>
                <c:pt idx="1303">
                  <c:v>13.493163097712499</c:v>
                </c:pt>
                <c:pt idx="1304">
                  <c:v>13.4412560152401</c:v>
                </c:pt>
                <c:pt idx="1305">
                  <c:v>13.388452514532611</c:v>
                </c:pt>
                <c:pt idx="1306">
                  <c:v>13.334745685116799</c:v>
                </c:pt>
                <c:pt idx="1307">
                  <c:v>13.280128588729101</c:v>
                </c:pt>
                <c:pt idx="1308">
                  <c:v>13.224594259270599</c:v>
                </c:pt>
                <c:pt idx="1309">
                  <c:v>13.168135702758098</c:v>
                </c:pt>
                <c:pt idx="1310">
                  <c:v>13.1107458972771</c:v>
                </c:pt>
                <c:pt idx="1311">
                  <c:v>13.052417792936007</c:v>
                </c:pt>
                <c:pt idx="1312">
                  <c:v>12.993144311817804</c:v>
                </c:pt>
                <c:pt idx="1313">
                  <c:v>12.932918347932398</c:v>
                </c:pt>
                <c:pt idx="1314">
                  <c:v>12.871732767169911</c:v>
                </c:pt>
                <c:pt idx="1315">
                  <c:v>12.809580407254908</c:v>
                </c:pt>
                <c:pt idx="1316">
                  <c:v>12.746454077696907</c:v>
                </c:pt>
                <c:pt idx="1317">
                  <c:v>12.682346559744314</c:v>
                </c:pt>
                <c:pt idx="1318">
                  <c:v>12.617250606338301</c:v>
                </c:pt>
                <c:pt idx="1319">
                  <c:v>12.5511589420619</c:v>
                </c:pt>
                <c:pt idx="1320">
                  <c:v>12.484064263098604</c:v>
                </c:pt>
                <c:pt idx="1321">
                  <c:v>12.415959237180108</c:v>
                </c:pt>
                <c:pt idx="1322">
                  <c:v>12.346836503540507</c:v>
                </c:pt>
                <c:pt idx="1323">
                  <c:v>12.276688672871799</c:v>
                </c:pt>
                <c:pt idx="1324">
                  <c:v>12.2055083272727</c:v>
                </c:pt>
                <c:pt idx="1325">
                  <c:v>12.133288020203198</c:v>
                </c:pt>
                <c:pt idx="1326">
                  <c:v>12.0600202764378</c:v>
                </c:pt>
                <c:pt idx="1327">
                  <c:v>11.985697592018214</c:v>
                </c:pt>
                <c:pt idx="1328">
                  <c:v>11.9103124342061</c:v>
                </c:pt>
                <c:pt idx="1329">
                  <c:v>11.8338572414347</c:v>
                </c:pt>
                <c:pt idx="1330">
                  <c:v>11.756324423263798</c:v>
                </c:pt>
                <c:pt idx="1331">
                  <c:v>11.677706360330001</c:v>
                </c:pt>
                <c:pt idx="1332">
                  <c:v>11.597995404302598</c:v>
                </c:pt>
                <c:pt idx="1333">
                  <c:v>11.517183877833499</c:v>
                </c:pt>
                <c:pt idx="1334">
                  <c:v>11.435264074510902</c:v>
                </c:pt>
                <c:pt idx="1335">
                  <c:v>11.352228258814804</c:v>
                </c:pt>
                <c:pt idx="1336">
                  <c:v>11.268068666064698</c:v>
                </c:pt>
                <c:pt idx="1337">
                  <c:v>11.182777502376</c:v>
                </c:pt>
                <c:pt idx="1338">
                  <c:v>11.096346944612799</c:v>
                </c:pt>
                <c:pt idx="1339">
                  <c:v>11.008769140339201</c:v>
                </c:pt>
                <c:pt idx="1340">
                  <c:v>10.920036207773308</c:v>
                </c:pt>
                <c:pt idx="1341">
                  <c:v>10.830140235738106</c:v>
                </c:pt>
                <c:pt idx="1342">
                  <c:v>10.739073283617893</c:v>
                </c:pt>
                <c:pt idx="1343">
                  <c:v>10.646827381306601</c:v>
                </c:pt>
                <c:pt idx="1344">
                  <c:v>10.553394529165711</c:v>
                </c:pt>
                <c:pt idx="1345">
                  <c:v>10.458766697972004</c:v>
                </c:pt>
                <c:pt idx="1346">
                  <c:v>10.362935828872912</c:v>
                </c:pt>
                <c:pt idx="1347">
                  <c:v>10.265893833340407</c:v>
                </c:pt>
                <c:pt idx="1348">
                  <c:v>10.167632593120612</c:v>
                </c:pt>
                <c:pt idx="1349">
                  <c:v>10.0681439601899</c:v>
                </c:pt>
                <c:pt idx="1350">
                  <c:v>9.9674197567060769</c:v>
                </c:pt>
                <c:pt idx="1351">
                  <c:v>9.865451774961052</c:v>
                </c:pt>
                <c:pt idx="1352">
                  <c:v>9.7622317773331559</c:v>
                </c:pt>
                <c:pt idx="1353">
                  <c:v>9.6577514962432698</c:v>
                </c:pt>
                <c:pt idx="1354">
                  <c:v>9.5520026341021183</c:v>
                </c:pt>
                <c:pt idx="1355">
                  <c:v>9.4449768632680193</c:v>
                </c:pt>
                <c:pt idx="1356">
                  <c:v>9.3366658259981001</c:v>
                </c:pt>
                <c:pt idx="1357">
                  <c:v>9.2270611343993139</c:v>
                </c:pt>
                <c:pt idx="1358">
                  <c:v>9.1161543703836205</c:v>
                </c:pt>
                <c:pt idx="1359">
                  <c:v>9.0039370856204997</c:v>
                </c:pt>
                <c:pt idx="1360">
                  <c:v>8.890400801488342</c:v>
                </c:pt>
                <c:pt idx="1361">
                  <c:v>8.7755370090278593</c:v>
                </c:pt>
                <c:pt idx="1362">
                  <c:v>8.6593371688962471</c:v>
                </c:pt>
                <c:pt idx="1363">
                  <c:v>8.54179271131731</c:v>
                </c:pt>
                <c:pt idx="1364">
                  <c:v>8.4228950360381791</c:v>
                </c:pt>
                <c:pt idx="1365">
                  <c:v>8.3026355122770319</c:v>
                </c:pt>
                <c:pt idx="1366">
                  <c:v>8.18100547868098</c:v>
                </c:pt>
                <c:pt idx="1367">
                  <c:v>8.0579962432748502</c:v>
                </c:pt>
                <c:pt idx="1368">
                  <c:v>7.9335990834180841</c:v>
                </c:pt>
                <c:pt idx="1369">
                  <c:v>7.8078052457525962</c:v>
                </c:pt>
                <c:pt idx="1370">
                  <c:v>7.6806059461590559</c:v>
                </c:pt>
                <c:pt idx="1371">
                  <c:v>7.5519923697104385</c:v>
                </c:pt>
                <c:pt idx="1372">
                  <c:v>7.4219556706207559</c:v>
                </c:pt>
                <c:pt idx="1373">
                  <c:v>7.2904869722016095</c:v>
                </c:pt>
                <c:pt idx="1374">
                  <c:v>7.1575773668141949</c:v>
                </c:pt>
                <c:pt idx="1375">
                  <c:v>7.0232179158204699</c:v>
                </c:pt>
                <c:pt idx="1376">
                  <c:v>6.8873996495381196</c:v>
                </c:pt>
                <c:pt idx="1377">
                  <c:v>6.7501135671919137</c:v>
                </c:pt>
                <c:pt idx="1378">
                  <c:v>6.6113506368667263</c:v>
                </c:pt>
                <c:pt idx="1379">
                  <c:v>6.4711017954615784</c:v>
                </c:pt>
                <c:pt idx="1380">
                  <c:v>6.3293579486408396</c:v>
                </c:pt>
                <c:pt idx="1381">
                  <c:v>6.1861099707879958</c:v>
                </c:pt>
                <c:pt idx="1382">
                  <c:v>6.0413487049576693</c:v>
                </c:pt>
                <c:pt idx="1383">
                  <c:v>5.8950649628296485</c:v>
                </c:pt>
                <c:pt idx="1384">
                  <c:v>5.7472495246610524</c:v>
                </c:pt>
                <c:pt idx="1385">
                  <c:v>5.5978931392379963</c:v>
                </c:pt>
                <c:pt idx="1386">
                  <c:v>5.4469865238300796</c:v>
                </c:pt>
                <c:pt idx="1387">
                  <c:v>5.2945203641433896</c:v>
                </c:pt>
                <c:pt idx="1388">
                  <c:v>5.1404853142712064</c:v>
                </c:pt>
                <c:pt idx="1389">
                  <c:v>4.9848719966486597</c:v>
                </c:pt>
                <c:pt idx="1390">
                  <c:v>4.8276710020058085</c:v>
                </c:pt>
                <c:pt idx="1391">
                  <c:v>4.668872889318016</c:v>
                </c:pt>
                <c:pt idx="1392">
                  <c:v>4.5084681857621982</c:v>
                </c:pt>
                <c:pt idx="1393">
                  <c:v>4.3464473866670099</c:v>
                </c:pt>
                <c:pt idx="1394">
                  <c:v>4.1828009554658463</c:v>
                </c:pt>
                <c:pt idx="1395">
                  <c:v>4.0175193236522775</c:v>
                </c:pt>
                <c:pt idx="1396">
                  <c:v>3.8505928907285987</c:v>
                </c:pt>
                <c:pt idx="1397">
                  <c:v>3.6820120241618484</c:v>
                </c:pt>
                <c:pt idx="1398">
                  <c:v>3.5117670593367101</c:v>
                </c:pt>
                <c:pt idx="1399">
                  <c:v>3.3398482995055563</c:v>
                </c:pt>
                <c:pt idx="1400">
                  <c:v>3.1662460157445884</c:v>
                </c:pt>
                <c:pt idx="1401">
                  <c:v>2.9909504469035597</c:v>
                </c:pt>
                <c:pt idx="1402">
                  <c:v>2.81395179956152</c:v>
                </c:pt>
                <c:pt idx="1403">
                  <c:v>2.6352402479767698</c:v>
                </c:pt>
                <c:pt idx="1404">
                  <c:v>2.4548059340436361</c:v>
                </c:pt>
                <c:pt idx="1405">
                  <c:v>2.27263896724057</c:v>
                </c:pt>
                <c:pt idx="1406">
                  <c:v>2.0887294245843999</c:v>
                </c:pt>
                <c:pt idx="1407">
                  <c:v>1.9030673505874398</c:v>
                </c:pt>
                <c:pt idx="1408">
                  <c:v>1.7156427572037398</c:v>
                </c:pt>
                <c:pt idx="1409">
                  <c:v>1.52644562378489</c:v>
                </c:pt>
                <c:pt idx="1410">
                  <c:v>1.3354658970355398</c:v>
                </c:pt>
                <c:pt idx="1411">
                  <c:v>1.14269349096024</c:v>
                </c:pt>
                <c:pt idx="1412">
                  <c:v>0.94811828682204258</c:v>
                </c:pt>
                <c:pt idx="1413">
                  <c:v>0.75173013309123304</c:v>
                </c:pt>
                <c:pt idx="1414">
                  <c:v>0.55351884540133056</c:v>
                </c:pt>
                <c:pt idx="1415">
                  <c:v>0.35347420649841621</c:v>
                </c:pt>
                <c:pt idx="1416">
                  <c:v>0.15158596619748019</c:v>
                </c:pt>
                <c:pt idx="1417">
                  <c:v>-5.2156158666901875E-2</c:v>
                </c:pt>
                <c:pt idx="1418">
                  <c:v>-0.25776248428818899</c:v>
                </c:pt>
                <c:pt idx="1419">
                  <c:v>-0.46524335993208799</c:v>
                </c:pt>
                <c:pt idx="1420">
                  <c:v>-0.67460916798827275</c:v>
                </c:pt>
                <c:pt idx="1421">
                  <c:v>-0.88587032401254651</c:v>
                </c:pt>
                <c:pt idx="1422">
                  <c:v>-1.09903727677924</c:v>
                </c:pt>
                <c:pt idx="1423">
                  <c:v>-1.3141205083234799</c:v>
                </c:pt>
                <c:pt idx="1424">
                  <c:v>-1.5311305339911001</c:v>
                </c:pt>
                <c:pt idx="1425">
                  <c:v>-1.7500779024864401</c:v>
                </c:pt>
                <c:pt idx="1426">
                  <c:v>-1.9709731959179799</c:v>
                </c:pt>
                <c:pt idx="1427">
                  <c:v>-2.19382702984577</c:v>
                </c:pt>
                <c:pt idx="1428">
                  <c:v>-2.41865005332747</c:v>
                </c:pt>
                <c:pt idx="1429">
                  <c:v>-2.6454529489691399</c:v>
                </c:pt>
                <c:pt idx="1430">
                  <c:v>-2.8742464329700974</c:v>
                </c:pt>
                <c:pt idx="1431">
                  <c:v>-3.1050412551675217</c:v>
                </c:pt>
                <c:pt idx="1432">
                  <c:v>-3.3378481990887447</c:v>
                </c:pt>
                <c:pt idx="1433">
                  <c:v>-3.5726780819963797</c:v>
                </c:pt>
                <c:pt idx="1434">
                  <c:v>-3.8095417549334001</c:v>
                </c:pt>
                <c:pt idx="1435">
                  <c:v>-4.0484501027726036</c:v>
                </c:pt>
                <c:pt idx="1436">
                  <c:v>-4.2894140442639497</c:v>
                </c:pt>
                <c:pt idx="1437">
                  <c:v>-4.5324445320810698</c:v>
                </c:pt>
                <c:pt idx="1438">
                  <c:v>-4.7775525528674958</c:v>
                </c:pt>
                <c:pt idx="1439">
                  <c:v>-5.0247491272855385</c:v>
                </c:pt>
              </c:numCache>
            </c:numRef>
          </c:yVal>
        </c:ser>
        <c:ser>
          <c:idx val="2"/>
          <c:order val="2"/>
          <c:tx>
            <c:strRef>
              <c:f>'All days Info'!$M$1</c:f>
              <c:strCache>
                <c:ptCount val="1"/>
                <c:pt idx="0">
                  <c:v>13-04-2016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'All days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'All days Info'!$M$2:$M$1441</c:f>
              <c:numCache>
                <c:formatCode>General</c:formatCode>
                <c:ptCount val="1440"/>
                <c:pt idx="0">
                  <c:v>10.531499999999907</c:v>
                </c:pt>
                <c:pt idx="1">
                  <c:v>10.3170612081783</c:v>
                </c:pt>
                <c:pt idx="2">
                  <c:v>10.104832056767007</c:v>
                </c:pt>
                <c:pt idx="3">
                  <c:v>9.8948006091397591</c:v>
                </c:pt>
                <c:pt idx="4">
                  <c:v>9.6869549650212203</c:v>
                </c:pt>
                <c:pt idx="5">
                  <c:v>9.4812832604376904</c:v>
                </c:pt>
                <c:pt idx="6">
                  <c:v>9.2777736676672902</c:v>
                </c:pt>
                <c:pt idx="7">
                  <c:v>9.0764143951902874</c:v>
                </c:pt>
                <c:pt idx="8">
                  <c:v>8.8771936876394406</c:v>
                </c:pt>
                <c:pt idx="9">
                  <c:v>8.6800998257503998</c:v>
                </c:pt>
                <c:pt idx="10">
                  <c:v>8.4851211263119986</c:v>
                </c:pt>
                <c:pt idx="11">
                  <c:v>8.2922459421165939</c:v>
                </c:pt>
                <c:pt idx="12">
                  <c:v>8.1014626619104515</c:v>
                </c:pt>
                <c:pt idx="13">
                  <c:v>7.9127597103440435</c:v>
                </c:pt>
                <c:pt idx="14">
                  <c:v>7.7261255479223463</c:v>
                </c:pt>
                <c:pt idx="15">
                  <c:v>7.5415486709553399</c:v>
                </c:pt>
                <c:pt idx="16">
                  <c:v>7.3590176115081603</c:v>
                </c:pt>
                <c:pt idx="17">
                  <c:v>7.1785209373515695</c:v>
                </c:pt>
                <c:pt idx="18">
                  <c:v>7.0000472519122399</c:v>
                </c:pt>
                <c:pt idx="19">
                  <c:v>6.8235851942231314</c:v>
                </c:pt>
                <c:pt idx="20">
                  <c:v>6.6491234388737714</c:v>
                </c:pt>
                <c:pt idx="21">
                  <c:v>6.4766506959606707</c:v>
                </c:pt>
                <c:pt idx="22">
                  <c:v>6.3061557110375963</c:v>
                </c:pt>
                <c:pt idx="23">
                  <c:v>6.1376272650659969</c:v>
                </c:pt>
                <c:pt idx="24">
                  <c:v>5.9710541743652401</c:v>
                </c:pt>
                <c:pt idx="25">
                  <c:v>5.8064252905630314</c:v>
                </c:pt>
                <c:pt idx="26">
                  <c:v>5.6437295005457075</c:v>
                </c:pt>
                <c:pt idx="27">
                  <c:v>5.4829557264086475</c:v>
                </c:pt>
                <c:pt idx="28">
                  <c:v>5.3240929254065161</c:v>
                </c:pt>
                <c:pt idx="29">
                  <c:v>5.1671300899036785</c:v>
                </c:pt>
                <c:pt idx="30">
                  <c:v>5.0120562473245158</c:v>
                </c:pt>
                <c:pt idx="31">
                  <c:v>4.8588604601037702</c:v>
                </c:pt>
                <c:pt idx="32">
                  <c:v>4.7075318256368686</c:v>
                </c:pt>
                <c:pt idx="33">
                  <c:v>4.5580594762302962</c:v>
                </c:pt>
                <c:pt idx="34">
                  <c:v>4.4104325790519363</c:v>
                </c:pt>
                <c:pt idx="35">
                  <c:v>4.2646403360813485</c:v>
                </c:pt>
                <c:pt idx="36">
                  <c:v>4.1206719840602002</c:v>
                </c:pt>
                <c:pt idx="37">
                  <c:v>3.9785167944425401</c:v>
                </c:pt>
                <c:pt idx="38">
                  <c:v>3.8381640733451881</c:v>
                </c:pt>
                <c:pt idx="39">
                  <c:v>3.6996031614980187</c:v>
                </c:pt>
                <c:pt idx="40">
                  <c:v>3.5628234341943679</c:v>
                </c:pt>
                <c:pt idx="41">
                  <c:v>3.4278143012413218</c:v>
                </c:pt>
                <c:pt idx="42">
                  <c:v>3.2945652069100801</c:v>
                </c:pt>
                <c:pt idx="43">
                  <c:v>3.16306562988632</c:v>
                </c:pt>
                <c:pt idx="44">
                  <c:v>3.03330508322047</c:v>
                </c:pt>
                <c:pt idx="45">
                  <c:v>2.9052731142781263</c:v>
                </c:pt>
                <c:pt idx="46">
                  <c:v>2.77895930469036</c:v>
                </c:pt>
                <c:pt idx="47">
                  <c:v>2.65435327030404</c:v>
                </c:pt>
                <c:pt idx="48">
                  <c:v>2.5314446611322081</c:v>
                </c:pt>
                <c:pt idx="49">
                  <c:v>2.4102231613043998</c:v>
                </c:pt>
                <c:pt idx="50">
                  <c:v>2.290678489016988</c:v>
                </c:pt>
                <c:pt idx="51">
                  <c:v>2.1728003964835478</c:v>
                </c:pt>
                <c:pt idx="52">
                  <c:v>2.0565786698851478</c:v>
                </c:pt>
                <c:pt idx="53">
                  <c:v>1.942003129320752</c:v>
                </c:pt>
                <c:pt idx="54">
                  <c:v>1.8290636287574891</c:v>
                </c:pt>
                <c:pt idx="55">
                  <c:v>1.7177500559810699</c:v>
                </c:pt>
                <c:pt idx="56">
                  <c:v>1.6080523325460909</c:v>
                </c:pt>
                <c:pt idx="57">
                  <c:v>1.4999604137263398</c:v>
                </c:pt>
                <c:pt idx="58">
                  <c:v>1.3934642884652191</c:v>
                </c:pt>
                <c:pt idx="59">
                  <c:v>1.2885539793260214</c:v>
                </c:pt>
                <c:pt idx="60">
                  <c:v>1.1852195424423</c:v>
                </c:pt>
                <c:pt idx="61">
                  <c:v>1.0834510674681699</c:v>
                </c:pt>
                <c:pt idx="62">
                  <c:v>0.98323867752873795</c:v>
                </c:pt>
                <c:pt idx="63">
                  <c:v>0.88457252917032636</c:v>
                </c:pt>
                <c:pt idx="64">
                  <c:v>0.78744281231091395</c:v>
                </c:pt>
                <c:pt idx="65">
                  <c:v>0.69183975019041843</c:v>
                </c:pt>
                <c:pt idx="66">
                  <c:v>0.59775359932106142</c:v>
                </c:pt>
                <c:pt idx="67">
                  <c:v>0.50517464943770696</c:v>
                </c:pt>
                <c:pt idx="68">
                  <c:v>0.41409322344819671</c:v>
                </c:pt>
                <c:pt idx="69">
                  <c:v>0.32449967738369551</c:v>
                </c:pt>
                <c:pt idx="70">
                  <c:v>0.23638440034902711</c:v>
                </c:pt>
                <c:pt idx="71">
                  <c:v>0.14973781447303111</c:v>
                </c:pt>
                <c:pt idx="72">
                  <c:v>6.4550374858873369E-2</c:v>
                </c:pt>
                <c:pt idx="73">
                  <c:v>-1.9187430465571201E-2</c:v>
                </c:pt>
                <c:pt idx="74">
                  <c:v>-0.101485080597418</c:v>
                </c:pt>
                <c:pt idx="75">
                  <c:v>-0.18235202180840501</c:v>
                </c:pt>
                <c:pt idx="76">
                  <c:v>-0.26179766759456402</c:v>
                </c:pt>
                <c:pt idx="77">
                  <c:v>-0.33983139872587037</c:v>
                </c:pt>
                <c:pt idx="78">
                  <c:v>-0.41646256329591452</c:v>
                </c:pt>
                <c:pt idx="79">
                  <c:v>-0.49170047677154421</c:v>
                </c:pt>
                <c:pt idx="80">
                  <c:v>-0.56555442204254103</c:v>
                </c:pt>
                <c:pt idx="81">
                  <c:v>-0.63803364947127295</c:v>
                </c:pt>
                <c:pt idx="82">
                  <c:v>-0.70914737694233998</c:v>
                </c:pt>
                <c:pt idx="83">
                  <c:v>-0.77890478991225442</c:v>
                </c:pt>
                <c:pt idx="84">
                  <c:v>-0.84731504145908643</c:v>
                </c:pt>
                <c:pt idx="85">
                  <c:v>-0.91438725233212603</c:v>
                </c:pt>
                <c:pt idx="86">
                  <c:v>-0.98013051100153759</c:v>
                </c:pt>
                <c:pt idx="87">
                  <c:v>-1.0445538737080309</c:v>
                </c:pt>
                <c:pt idx="88">
                  <c:v>-1.10766636451251</c:v>
                </c:pt>
                <c:pt idx="89">
                  <c:v>-1.1694769753457301</c:v>
                </c:pt>
                <c:pt idx="90">
                  <c:v>-1.2299946660579681</c:v>
                </c:pt>
                <c:pt idx="91">
                  <c:v>-1.28922836446867</c:v>
                </c:pt>
                <c:pt idx="92">
                  <c:v>-1.3471869664161109</c:v>
                </c:pt>
                <c:pt idx="93">
                  <c:v>-1.4038793358070587</c:v>
                </c:pt>
                <c:pt idx="94">
                  <c:v>-1.4593143046664299</c:v>
                </c:pt>
                <c:pt idx="95">
                  <c:v>-1.5135006731869598</c:v>
                </c:pt>
                <c:pt idx="96">
                  <c:v>-1.5664472097788409</c:v>
                </c:pt>
                <c:pt idx="97">
                  <c:v>-1.6181626511193798</c:v>
                </c:pt>
                <c:pt idx="98">
                  <c:v>-1.6686557022027109</c:v>
                </c:pt>
                <c:pt idx="99">
                  <c:v>-1.7179350363893591</c:v>
                </c:pt>
                <c:pt idx="100">
                  <c:v>-1.7660092954559992</c:v>
                </c:pt>
                <c:pt idx="101">
                  <c:v>-1.8128870896450309</c:v>
                </c:pt>
                <c:pt idx="102">
                  <c:v>-1.8585769977142899</c:v>
                </c:pt>
                <c:pt idx="103">
                  <c:v>-1.9030875669867127</c:v>
                </c:pt>
                <c:pt idx="104">
                  <c:v>-1.9464273133999199</c:v>
                </c:pt>
                <c:pt idx="105">
                  <c:v>-1.9886047215560012</c:v>
                </c:pt>
                <c:pt idx="106">
                  <c:v>-2.0296282447710401</c:v>
                </c:pt>
                <c:pt idx="107">
                  <c:v>-2.0695063051248681</c:v>
                </c:pt>
                <c:pt idx="108">
                  <c:v>-2.1082472935106797</c:v>
                </c:pt>
                <c:pt idx="109">
                  <c:v>-2.145859569684708</c:v>
                </c:pt>
                <c:pt idx="110">
                  <c:v>-2.18235146231588</c:v>
                </c:pt>
                <c:pt idx="111">
                  <c:v>-2.2177312690354629</c:v>
                </c:pt>
                <c:pt idx="112">
                  <c:v>-2.2520072564867299</c:v>
                </c:pt>
                <c:pt idx="113">
                  <c:v>-2.2851876603746519</c:v>
                </c:pt>
                <c:pt idx="114">
                  <c:v>-2.3172806855154882</c:v>
                </c:pt>
                <c:pt idx="115">
                  <c:v>-2.3482945058865212</c:v>
                </c:pt>
                <c:pt idx="116">
                  <c:v>-2.37823726467564</c:v>
                </c:pt>
                <c:pt idx="117">
                  <c:v>-2.4071170743310719</c:v>
                </c:pt>
                <c:pt idx="118">
                  <c:v>-2.4349420166109881</c:v>
                </c:pt>
                <c:pt idx="119">
                  <c:v>-2.4617201426331898</c:v>
                </c:pt>
                <c:pt idx="120">
                  <c:v>-2.4874594729247481</c:v>
                </c:pt>
                <c:pt idx="121">
                  <c:v>-2.51216799747169</c:v>
                </c:pt>
                <c:pt idx="122">
                  <c:v>-2.5358536757686174</c:v>
                </c:pt>
                <c:pt idx="123">
                  <c:v>-2.5585244368684199</c:v>
                </c:pt>
                <c:pt idx="124">
                  <c:v>-2.58018817943187</c:v>
                </c:pt>
                <c:pt idx="125">
                  <c:v>-2.6008527717773418</c:v>
                </c:pt>
                <c:pt idx="126">
                  <c:v>-2.6205260519304341</c:v>
                </c:pt>
                <c:pt idx="127">
                  <c:v>-2.6392158276736182</c:v>
                </c:pt>
                <c:pt idx="128">
                  <c:v>-2.6569298765959601</c:v>
                </c:pt>
                <c:pt idx="129">
                  <c:v>-2.6736759461427</c:v>
                </c:pt>
                <c:pt idx="130">
                  <c:v>-2.6894617536649719</c:v>
                </c:pt>
                <c:pt idx="131">
                  <c:v>-2.7042949864693919</c:v>
                </c:pt>
                <c:pt idx="132">
                  <c:v>-2.7181833018678319</c:v>
                </c:pt>
                <c:pt idx="133">
                  <c:v>-2.7311343272269619</c:v>
                </c:pt>
                <c:pt idx="134">
                  <c:v>-2.7431556600179618</c:v>
                </c:pt>
                <c:pt idx="135">
                  <c:v>-2.7542548678661802</c:v>
                </c:pt>
                <c:pt idx="136">
                  <c:v>-2.7644394886008099</c:v>
                </c:pt>
                <c:pt idx="137">
                  <c:v>-2.7737170303044918</c:v>
                </c:pt>
                <c:pt idx="138">
                  <c:v>-2.7820949713630099</c:v>
                </c:pt>
                <c:pt idx="139">
                  <c:v>-2.7895807605149829</c:v>
                </c:pt>
                <c:pt idx="140">
                  <c:v>-2.7961818169014419</c:v>
                </c:pt>
                <c:pt idx="141">
                  <c:v>-2.8019055301155484</c:v>
                </c:pt>
                <c:pt idx="142">
                  <c:v>-2.8067592602522797</c:v>
                </c:pt>
                <c:pt idx="143">
                  <c:v>-2.8107503379579901</c:v>
                </c:pt>
                <c:pt idx="144">
                  <c:v>-2.8138860644801484</c:v>
                </c:pt>
                <c:pt idx="145">
                  <c:v>-2.816173711717</c:v>
                </c:pt>
                <c:pt idx="146">
                  <c:v>-2.81762052226716</c:v>
                </c:pt>
                <c:pt idx="147">
                  <c:v>-2.8182337094793501</c:v>
                </c:pt>
                <c:pt idx="148">
                  <c:v>-2.818020457502</c:v>
                </c:pt>
                <c:pt idx="149">
                  <c:v>-2.8169879213329199</c:v>
                </c:pt>
                <c:pt idx="150">
                  <c:v>-2.8151432268689982</c:v>
                </c:pt>
                <c:pt idx="151">
                  <c:v>-2.8124934709557974</c:v>
                </c:pt>
                <c:pt idx="152">
                  <c:v>-2.8090457214372582</c:v>
                </c:pt>
                <c:pt idx="153">
                  <c:v>-2.8048070172053601</c:v>
                </c:pt>
                <c:pt idx="154">
                  <c:v>-2.7997843682497212</c:v>
                </c:pt>
                <c:pt idx="155">
                  <c:v>-2.7939847557073447</c:v>
                </c:pt>
                <c:pt idx="156">
                  <c:v>-2.7874151319122098</c:v>
                </c:pt>
                <c:pt idx="157">
                  <c:v>-2.7800824204449599</c:v>
                </c:pt>
                <c:pt idx="158">
                  <c:v>-2.7719935161825817</c:v>
                </c:pt>
                <c:pt idx="159">
                  <c:v>-2.7631552853479819</c:v>
                </c:pt>
                <c:pt idx="160">
                  <c:v>-2.7535745655597519</c:v>
                </c:pt>
                <c:pt idx="161">
                  <c:v>-2.7432581658817501</c:v>
                </c:pt>
                <c:pt idx="162">
                  <c:v>-2.7322128668728101</c:v>
                </c:pt>
                <c:pt idx="163">
                  <c:v>-2.72044542063635</c:v>
                </c:pt>
                <c:pt idx="164">
                  <c:v>-2.7079625508701017</c:v>
                </c:pt>
                <c:pt idx="165">
                  <c:v>-2.6947709529156811</c:v>
                </c:pt>
                <c:pt idx="166">
                  <c:v>-2.6808772938083099</c:v>
                </c:pt>
                <c:pt idx="167">
                  <c:v>-2.6662882123264717</c:v>
                </c:pt>
                <c:pt idx="168">
                  <c:v>-2.6510103190415397</c:v>
                </c:pt>
                <c:pt idx="169">
                  <c:v>-2.63505019636745</c:v>
                </c:pt>
                <c:pt idx="170">
                  <c:v>-2.6184143986103718</c:v>
                </c:pt>
                <c:pt idx="171">
                  <c:v>-2.6011094520183717</c:v>
                </c:pt>
                <c:pt idx="172">
                  <c:v>-2.5831418548310126</c:v>
                </c:pt>
                <c:pt idx="173">
                  <c:v>-2.5645180773291099</c:v>
                </c:pt>
                <c:pt idx="174">
                  <c:v>-2.5452445618843118</c:v>
                </c:pt>
                <c:pt idx="175">
                  <c:v>-2.5253277230087798</c:v>
                </c:pt>
                <c:pt idx="176">
                  <c:v>-2.50477394740488</c:v>
                </c:pt>
                <c:pt idx="177">
                  <c:v>-2.4835895940147701</c:v>
                </c:pt>
                <c:pt idx="178">
                  <c:v>-2.4617809940701587</c:v>
                </c:pt>
                <c:pt idx="179">
                  <c:v>-2.4393544511418681</c:v>
                </c:pt>
                <c:pt idx="180">
                  <c:v>-2.4163162411895498</c:v>
                </c:pt>
                <c:pt idx="181">
                  <c:v>-2.392672612611308</c:v>
                </c:pt>
                <c:pt idx="182">
                  <c:v>-2.3684297862934098</c:v>
                </c:pt>
                <c:pt idx="183">
                  <c:v>-2.3435939556598901</c:v>
                </c:pt>
                <c:pt idx="184">
                  <c:v>-2.3181712867222299</c:v>
                </c:pt>
                <c:pt idx="185">
                  <c:v>-2.29216791812902</c:v>
                </c:pt>
                <c:pt idx="186">
                  <c:v>-2.2655899612156412</c:v>
                </c:pt>
                <c:pt idx="187">
                  <c:v>-2.2384435000538581</c:v>
                </c:pt>
                <c:pt idx="188">
                  <c:v>-2.210734591501553</c:v>
                </c:pt>
                <c:pt idx="189">
                  <c:v>-2.1824692652523412</c:v>
                </c:pt>
                <c:pt idx="190">
                  <c:v>-2.1536535238852181</c:v>
                </c:pt>
                <c:pt idx="191">
                  <c:v>-2.1242933429142812</c:v>
                </c:pt>
                <c:pt idx="192">
                  <c:v>-2.0943946708383119</c:v>
                </c:pt>
                <c:pt idx="193">
                  <c:v>-2.0639634291904798</c:v>
                </c:pt>
                <c:pt idx="194">
                  <c:v>-2.0330055125880002</c:v>
                </c:pt>
                <c:pt idx="195">
                  <c:v>-2.001526788781792</c:v>
                </c:pt>
                <c:pt idx="196">
                  <c:v>-1.96953309870608</c:v>
                </c:pt>
                <c:pt idx="197">
                  <c:v>-1.9370302565281798</c:v>
                </c:pt>
                <c:pt idx="198">
                  <c:v>-1.9040240496980101</c:v>
                </c:pt>
                <c:pt idx="199">
                  <c:v>-1.8705202389978599</c:v>
                </c:pt>
                <c:pt idx="200">
                  <c:v>-1.8365245585919998</c:v>
                </c:pt>
                <c:pt idx="201">
                  <c:v>-1.8020427160763308</c:v>
                </c:pt>
                <c:pt idx="202">
                  <c:v>-1.7670803925281098</c:v>
                </c:pt>
                <c:pt idx="203">
                  <c:v>-1.7316432425555091</c:v>
                </c:pt>
                <c:pt idx="204">
                  <c:v>-1.6957368943473499</c:v>
                </c:pt>
                <c:pt idx="205">
                  <c:v>-1.6593669497227501</c:v>
                </c:pt>
                <c:pt idx="206">
                  <c:v>-1.6225389841807309</c:v>
                </c:pt>
                <c:pt idx="207">
                  <c:v>-1.5852585469499501</c:v>
                </c:pt>
                <c:pt idx="208">
                  <c:v>-1.54753116103834</c:v>
                </c:pt>
                <c:pt idx="209">
                  <c:v>-1.50936232328271</c:v>
                </c:pt>
                <c:pt idx="210">
                  <c:v>-1.4707575043984908</c:v>
                </c:pt>
                <c:pt idx="211">
                  <c:v>-1.4317221490293091</c:v>
                </c:pt>
                <c:pt idx="212">
                  <c:v>-1.3922616757967201</c:v>
                </c:pt>
                <c:pt idx="213">
                  <c:v>-1.3523814773498299</c:v>
                </c:pt>
                <c:pt idx="214">
                  <c:v>-1.3120869204149401</c:v>
                </c:pt>
                <c:pt idx="215">
                  <c:v>-1.2713833458452599</c:v>
                </c:pt>
                <c:pt idx="216">
                  <c:v>-1.2302760686705001</c:v>
                </c:pt>
                <c:pt idx="217">
                  <c:v>-1.1887703781465808</c:v>
                </c:pt>
                <c:pt idx="218">
                  <c:v>-1.1468715378052501</c:v>
                </c:pt>
                <c:pt idx="219">
                  <c:v>-1.10458478550379</c:v>
                </c:pt>
                <c:pt idx="220">
                  <c:v>-1.0619153334746398</c:v>
                </c:pt>
                <c:pt idx="221">
                  <c:v>-1.0188683683750699</c:v>
                </c:pt>
                <c:pt idx="222">
                  <c:v>-0.97544905133683146</c:v>
                </c:pt>
                <c:pt idx="223">
                  <c:v>-0.93166251801581201</c:v>
                </c:pt>
                <c:pt idx="224">
                  <c:v>-0.8875138786417236</c:v>
                </c:pt>
                <c:pt idx="225">
                  <c:v>-0.84300821806771942</c:v>
                </c:pt>
                <c:pt idx="226">
                  <c:v>-0.79815059582009551</c:v>
                </c:pt>
                <c:pt idx="227">
                  <c:v>-0.75294604614789773</c:v>
                </c:pt>
                <c:pt idx="228">
                  <c:v>-0.70739957807264198</c:v>
                </c:pt>
                <c:pt idx="229">
                  <c:v>-0.66151617543792529</c:v>
                </c:pt>
                <c:pt idx="230">
                  <c:v>-0.61530079695909545</c:v>
                </c:pt>
                <c:pt idx="231">
                  <c:v>-0.56875837627293702</c:v>
                </c:pt>
                <c:pt idx="232">
                  <c:v>-0.52189382198729051</c:v>
                </c:pt>
                <c:pt idx="233">
                  <c:v>-0.47471201773074623</c:v>
                </c:pt>
                <c:pt idx="234">
                  <c:v>-0.42721782220225335</c:v>
                </c:pt>
                <c:pt idx="235">
                  <c:v>-0.37941606922085386</c:v>
                </c:pt>
                <c:pt idx="236">
                  <c:v>-0.3313115677752686</c:v>
                </c:pt>
                <c:pt idx="237">
                  <c:v>-0.28290910207360598</c:v>
                </c:pt>
                <c:pt idx="238">
                  <c:v>-0.23421343159300029</c:v>
                </c:pt>
                <c:pt idx="239">
                  <c:v>-0.18522929112925318</c:v>
                </c:pt>
                <c:pt idx="240">
                  <c:v>-0.13596139084653025</c:v>
                </c:pt>
                <c:pt idx="241">
                  <c:v>-8.6414416326995494E-2</c:v>
                </c:pt>
                <c:pt idx="242">
                  <c:v>-3.659302862048E-2</c:v>
                </c:pt>
                <c:pt idx="243">
                  <c:v>1.3498135705864505E-2</c:v>
                </c:pt>
                <c:pt idx="244">
                  <c:v>6.3854464517914794E-2</c:v>
                </c:pt>
                <c:pt idx="245">
                  <c:v>0.114471370064894</c:v>
                </c:pt>
                <c:pt idx="246">
                  <c:v>0.16534428892972999</c:v>
                </c:pt>
                <c:pt idx="247">
                  <c:v>0.21646868197940822</c:v>
                </c:pt>
                <c:pt idx="248">
                  <c:v>0.26784003431527698</c:v>
                </c:pt>
                <c:pt idx="249">
                  <c:v>0.31945385522343023</c:v>
                </c:pt>
                <c:pt idx="250">
                  <c:v>0.37130567812499737</c:v>
                </c:pt>
                <c:pt idx="251">
                  <c:v>0.42339106052654402</c:v>
                </c:pt>
                <c:pt idx="252">
                  <c:v>0.47570558397038198</c:v>
                </c:pt>
                <c:pt idx="253">
                  <c:v>0.52824485398487475</c:v>
                </c:pt>
                <c:pt idx="254">
                  <c:v>0.58100450003489001</c:v>
                </c:pt>
                <c:pt idx="255">
                  <c:v>0.63398017547199303</c:v>
                </c:pt>
                <c:pt idx="256">
                  <c:v>0.68716755748488945</c:v>
                </c:pt>
                <c:pt idx="257">
                  <c:v>0.74056234704974155</c:v>
                </c:pt>
                <c:pt idx="258">
                  <c:v>0.7941602688805256</c:v>
                </c:pt>
                <c:pt idx="259">
                  <c:v>0.84795707137931442</c:v>
                </c:pt>
                <c:pt idx="260">
                  <c:v>0.90194852658668045</c:v>
                </c:pt>
                <c:pt idx="261">
                  <c:v>0.95613043013202004</c:v>
                </c:pt>
                <c:pt idx="262">
                  <c:v>1.0104986011838699</c:v>
                </c:pt>
                <c:pt idx="263">
                  <c:v>1.06504888240027</c:v>
                </c:pt>
                <c:pt idx="264">
                  <c:v>1.1197771398791401</c:v>
                </c:pt>
                <c:pt idx="265">
                  <c:v>1.1746792631085201</c:v>
                </c:pt>
                <c:pt idx="266">
                  <c:v>1.2297511649170401</c:v>
                </c:pt>
                <c:pt idx="267">
                  <c:v>1.2849887814241299</c:v>
                </c:pt>
                <c:pt idx="268">
                  <c:v>1.3403880719904708</c:v>
                </c:pt>
                <c:pt idx="269">
                  <c:v>1.3959450191682701</c:v>
                </c:pt>
                <c:pt idx="270">
                  <c:v>1.45165562865164</c:v>
                </c:pt>
                <c:pt idx="271">
                  <c:v>1.5075159292269209</c:v>
                </c:pt>
                <c:pt idx="272">
                  <c:v>1.5635219727229992</c:v>
                </c:pt>
                <c:pt idx="273">
                  <c:v>1.6196698339616999</c:v>
                </c:pt>
                <c:pt idx="274">
                  <c:v>1.67595561070809</c:v>
                </c:pt>
                <c:pt idx="275">
                  <c:v>1.7323754236208309</c:v>
                </c:pt>
                <c:pt idx="276">
                  <c:v>1.7889254162025299</c:v>
                </c:pt>
                <c:pt idx="277">
                  <c:v>1.8456017547500398</c:v>
                </c:pt>
                <c:pt idx="278">
                  <c:v>1.90240062830488</c:v>
                </c:pt>
                <c:pt idx="279">
                  <c:v>1.9593182486034799</c:v>
                </c:pt>
                <c:pt idx="280">
                  <c:v>2.0163508500276</c:v>
                </c:pt>
                <c:pt idx="281">
                  <c:v>2.0734946895546198</c:v>
                </c:pt>
                <c:pt idx="282">
                  <c:v>2.1307460467079218</c:v>
                </c:pt>
                <c:pt idx="283">
                  <c:v>2.1881012235072017</c:v>
                </c:pt>
                <c:pt idx="284">
                  <c:v>2.2455565444188199</c:v>
                </c:pt>
                <c:pt idx="285">
                  <c:v>2.3031083563061401</c:v>
                </c:pt>
                <c:pt idx="286">
                  <c:v>2.3607530283798797</c:v>
                </c:pt>
                <c:pt idx="287">
                  <c:v>2.4184869521484198</c:v>
                </c:pt>
                <c:pt idx="288">
                  <c:v>2.4763065413682197</c:v>
                </c:pt>
                <c:pt idx="289">
                  <c:v>2.5342082319940484</c:v>
                </c:pt>
                <c:pt idx="290">
                  <c:v>2.5921884821294481</c:v>
                </c:pt>
                <c:pt idx="291">
                  <c:v>2.6502437719769412</c:v>
                </c:pt>
                <c:pt idx="292">
                  <c:v>2.7083706037885098</c:v>
                </c:pt>
                <c:pt idx="293">
                  <c:v>2.7665655018158399</c:v>
                </c:pt>
                <c:pt idx="294">
                  <c:v>2.8248250122606797</c:v>
                </c:pt>
                <c:pt idx="295">
                  <c:v>2.8831457032252281</c:v>
                </c:pt>
                <c:pt idx="296">
                  <c:v>2.941524164662412</c:v>
                </c:pt>
                <c:pt idx="297">
                  <c:v>2.9999570083262799</c:v>
                </c:pt>
                <c:pt idx="298">
                  <c:v>3.0584408677222998</c:v>
                </c:pt>
                <c:pt idx="299">
                  <c:v>3.1169723980577397</c:v>
                </c:pt>
                <c:pt idx="300">
                  <c:v>3.1755482761919902</c:v>
                </c:pt>
                <c:pt idx="301">
                  <c:v>3.2341652005868702</c:v>
                </c:pt>
                <c:pt idx="302">
                  <c:v>3.2928198912570501</c:v>
                </c:pt>
                <c:pt idx="303">
                  <c:v>3.3515090897203197</c:v>
                </c:pt>
                <c:pt idx="304">
                  <c:v>3.4102295589479525</c:v>
                </c:pt>
                <c:pt idx="305">
                  <c:v>3.4689780833150587</c:v>
                </c:pt>
                <c:pt idx="306">
                  <c:v>3.5277514685509419</c:v>
                </c:pt>
                <c:pt idx="307">
                  <c:v>3.5865465416893412</c:v>
                </c:pt>
                <c:pt idx="308">
                  <c:v>3.6453601510189499</c:v>
                </c:pt>
                <c:pt idx="309">
                  <c:v>3.7041891660335602</c:v>
                </c:pt>
                <c:pt idx="310">
                  <c:v>3.763030477382574</c:v>
                </c:pt>
                <c:pt idx="311">
                  <c:v>3.8218809968212084</c:v>
                </c:pt>
                <c:pt idx="312">
                  <c:v>3.8807376571609229</c:v>
                </c:pt>
                <c:pt idx="313">
                  <c:v>3.9395974122197197</c:v>
                </c:pt>
                <c:pt idx="314">
                  <c:v>3.9984572367725302</c:v>
                </c:pt>
                <c:pt idx="315">
                  <c:v>4.057314126501506</c:v>
                </c:pt>
                <c:pt idx="316">
                  <c:v>4.11616509794636</c:v>
                </c:pt>
                <c:pt idx="317">
                  <c:v>4.1750071884547637</c:v>
                </c:pt>
                <c:pt idx="318">
                  <c:v>4.2338374561326102</c:v>
                </c:pt>
                <c:pt idx="319">
                  <c:v>4.2926529797944299</c:v>
                </c:pt>
                <c:pt idx="320">
                  <c:v>4.3514508589137062</c:v>
                </c:pt>
                <c:pt idx="321">
                  <c:v>4.4102282135731539</c:v>
                </c:pt>
                <c:pt idx="322">
                  <c:v>4.4689821844151636</c:v>
                </c:pt>
                <c:pt idx="323">
                  <c:v>4.5277099325920798</c:v>
                </c:pt>
                <c:pt idx="324">
                  <c:v>4.5864086397165496</c:v>
                </c:pt>
                <c:pt idx="325">
                  <c:v>4.6450755078118862</c:v>
                </c:pt>
                <c:pt idx="326">
                  <c:v>4.7037077592623904</c:v>
                </c:pt>
                <c:pt idx="327">
                  <c:v>4.7623026367636898</c:v>
                </c:pt>
                <c:pt idx="328">
                  <c:v>4.8208574032730702</c:v>
                </c:pt>
                <c:pt idx="329">
                  <c:v>4.879369341959876</c:v>
                </c:pt>
                <c:pt idx="330">
                  <c:v>4.9378357561557262</c:v>
                </c:pt>
                <c:pt idx="331">
                  <c:v>4.9962539693050401</c:v>
                </c:pt>
                <c:pt idx="332">
                  <c:v>5.0546213249152299</c:v>
                </c:pt>
                <c:pt idx="333">
                  <c:v>5.1129351865070536</c:v>
                </c:pt>
                <c:pt idx="334">
                  <c:v>5.1711929375650465</c:v>
                </c:pt>
                <c:pt idx="335">
                  <c:v>5.2293919814877503</c:v>
                </c:pt>
                <c:pt idx="336">
                  <c:v>5.2875297415381803</c:v>
                </c:pt>
                <c:pt idx="337">
                  <c:v>5.3456036607939996</c:v>
                </c:pt>
                <c:pt idx="338">
                  <c:v>5.4036112020980402</c:v>
                </c:pt>
                <c:pt idx="339">
                  <c:v>5.4615498480085485</c:v>
                </c:pt>
                <c:pt idx="340">
                  <c:v>5.5194171007494885</c:v>
                </c:pt>
                <c:pt idx="341">
                  <c:v>5.5772104821609902</c:v>
                </c:pt>
                <c:pt idx="342">
                  <c:v>5.6349275336495763</c:v>
                </c:pt>
                <c:pt idx="343">
                  <c:v>5.6925658161386261</c:v>
                </c:pt>
                <c:pt idx="344">
                  <c:v>5.7501229100185798</c:v>
                </c:pt>
                <c:pt idx="345">
                  <c:v>5.8075964150974162</c:v>
                </c:pt>
                <c:pt idx="346">
                  <c:v>5.8649839505508936</c:v>
                </c:pt>
                <c:pt idx="347">
                  <c:v>5.9222831548729236</c:v>
                </c:pt>
                <c:pt idx="348">
                  <c:v>5.979491685825904</c:v>
                </c:pt>
                <c:pt idx="349">
                  <c:v>6.0366072203911241</c:v>
                </c:pt>
                <c:pt idx="350">
                  <c:v>6.0936274547189999</c:v>
                </c:pt>
                <c:pt idx="351">
                  <c:v>6.1505501040794464</c:v>
                </c:pt>
                <c:pt idx="352">
                  <c:v>6.2073729028123434</c:v>
                </c:pt>
                <c:pt idx="353">
                  <c:v>6.2640936042776598</c:v>
                </c:pt>
                <c:pt idx="354">
                  <c:v>6.3207099808059564</c:v>
                </c:pt>
                <c:pt idx="355">
                  <c:v>6.3772198236486703</c:v>
                </c:pt>
                <c:pt idx="356">
                  <c:v>6.4336209429284903</c:v>
                </c:pt>
                <c:pt idx="357">
                  <c:v>6.4899111675896304</c:v>
                </c:pt>
                <c:pt idx="358">
                  <c:v>6.5460883453482399</c:v>
                </c:pt>
                <c:pt idx="359">
                  <c:v>6.6021503426426875</c:v>
                </c:pt>
                <c:pt idx="360">
                  <c:v>6.6580950445839795</c:v>
                </c:pt>
                <c:pt idx="361">
                  <c:v>6.7139203549060085</c:v>
                </c:pt>
                <c:pt idx="362">
                  <c:v>6.7696241959159824</c:v>
                </c:pt>
                <c:pt idx="363">
                  <c:v>6.82520450844466</c:v>
                </c:pt>
                <c:pt idx="364">
                  <c:v>6.8806592517968097</c:v>
                </c:pt>
                <c:pt idx="365">
                  <c:v>6.9359864037014702</c:v>
                </c:pt>
                <c:pt idx="366">
                  <c:v>6.99118396026231</c:v>
                </c:pt>
                <c:pt idx="367">
                  <c:v>7.0462499359080359</c:v>
                </c:pt>
                <c:pt idx="368">
                  <c:v>7.1011823633425797</c:v>
                </c:pt>
                <c:pt idx="369">
                  <c:v>7.1559792934955864</c:v>
                </c:pt>
                <c:pt idx="370">
                  <c:v>7.2106387954727271</c:v>
                </c:pt>
                <c:pt idx="371">
                  <c:v>7.2651589565059336</c:v>
                </c:pt>
                <c:pt idx="372">
                  <c:v>7.3195378819039085</c:v>
                </c:pt>
                <c:pt idx="373">
                  <c:v>7.3737736950023383</c:v>
                </c:pt>
                <c:pt idx="374">
                  <c:v>7.4278645371142664</c:v>
                </c:pt>
                <c:pt idx="375">
                  <c:v>7.4818085674804475</c:v>
                </c:pt>
                <c:pt idx="376">
                  <c:v>7.5356039632197334</c:v>
                </c:pt>
                <c:pt idx="377">
                  <c:v>7.5892489192792736</c:v>
                </c:pt>
                <c:pt idx="378">
                  <c:v>7.6427416483850061</c:v>
                </c:pt>
                <c:pt idx="379">
                  <c:v>7.6960803809919485</c:v>
                </c:pt>
                <c:pt idx="380">
                  <c:v>7.7492633652345182</c:v>
                </c:pt>
                <c:pt idx="381">
                  <c:v>7.8022888668768262</c:v>
                </c:pt>
                <c:pt idx="382">
                  <c:v>7.855155169263206</c:v>
                </c:pt>
                <c:pt idx="383">
                  <c:v>7.9078605732683398</c:v>
                </c:pt>
                <c:pt idx="384">
                  <c:v>7.9604033972476635</c:v>
                </c:pt>
                <c:pt idx="385">
                  <c:v>8.0127819769877995</c:v>
                </c:pt>
                <c:pt idx="386">
                  <c:v>8.0649946656567799</c:v>
                </c:pt>
                <c:pt idx="387">
                  <c:v>8.11703983375447</c:v>
                </c:pt>
                <c:pt idx="388">
                  <c:v>8.1689158690628521</c:v>
                </c:pt>
                <c:pt idx="389">
                  <c:v>8.2206211765963939</c:v>
                </c:pt>
                <c:pt idx="390">
                  <c:v>8.2721541785524408</c:v>
                </c:pt>
                <c:pt idx="391">
                  <c:v>8.3235133142613975</c:v>
                </c:pt>
                <c:pt idx="392">
                  <c:v>8.3746970401372476</c:v>
                </c:pt>
                <c:pt idx="393">
                  <c:v>8.4257038296278228</c:v>
                </c:pt>
                <c:pt idx="394">
                  <c:v>8.4765321731651415</c:v>
                </c:pt>
                <c:pt idx="395">
                  <c:v>8.5271805781156704</c:v>
                </c:pt>
                <c:pt idx="396">
                  <c:v>8.5776475687308906</c:v>
                </c:pt>
                <c:pt idx="397">
                  <c:v>8.6279316860973712</c:v>
                </c:pt>
                <c:pt idx="398">
                  <c:v>8.67803148808731</c:v>
                </c:pt>
                <c:pt idx="399">
                  <c:v>8.7279455493087603</c:v>
                </c:pt>
                <c:pt idx="400">
                  <c:v>8.7776724610559924</c:v>
                </c:pt>
                <c:pt idx="401">
                  <c:v>8.8272108312599098</c:v>
                </c:pt>
                <c:pt idx="402">
                  <c:v>8.8765592844382883</c:v>
                </c:pt>
                <c:pt idx="403">
                  <c:v>8.9257164616461804</c:v>
                </c:pt>
                <c:pt idx="404">
                  <c:v>8.9746810204262371</c:v>
                </c:pt>
                <c:pt idx="405">
                  <c:v>9.0234516347590308</c:v>
                </c:pt>
                <c:pt idx="406">
                  <c:v>9.0720269950134593</c:v>
                </c:pt>
                <c:pt idx="407">
                  <c:v>9.1204058078969972</c:v>
                </c:pt>
                <c:pt idx="408">
                  <c:v>9.1685867964061067</c:v>
                </c:pt>
                <c:pt idx="409">
                  <c:v>9.2165686997765537</c:v>
                </c:pt>
                <c:pt idx="410">
                  <c:v>9.2643502734337186</c:v>
                </c:pt>
                <c:pt idx="411">
                  <c:v>9.3119302889430475</c:v>
                </c:pt>
                <c:pt idx="412">
                  <c:v>9.3593075339602247</c:v>
                </c:pt>
                <c:pt idx="413">
                  <c:v>9.4064808121816466</c:v>
                </c:pt>
                <c:pt idx="414">
                  <c:v>9.4534489432947026</c:v>
                </c:pt>
                <c:pt idx="415">
                  <c:v>9.500210762928198</c:v>
                </c:pt>
                <c:pt idx="416">
                  <c:v>9.5467651226025314</c:v>
                </c:pt>
                <c:pt idx="417">
                  <c:v>9.5931108896802506</c:v>
                </c:pt>
                <c:pt idx="418">
                  <c:v>9.6392469473161491</c:v>
                </c:pt>
                <c:pt idx="419">
                  <c:v>9.6851721944078193</c:v>
                </c:pt>
                <c:pt idx="420">
                  <c:v>9.73088554554589</c:v>
                </c:pt>
                <c:pt idx="421">
                  <c:v>9.7763859309644001</c:v>
                </c:pt>
                <c:pt idx="422">
                  <c:v>9.8216722964911405</c:v>
                </c:pt>
                <c:pt idx="423">
                  <c:v>9.8667436034979268</c:v>
                </c:pt>
                <c:pt idx="424">
                  <c:v>9.9115988288510302</c:v>
                </c:pt>
                <c:pt idx="425">
                  <c:v>9.9562369648615228</c:v>
                </c:pt>
                <c:pt idx="426">
                  <c:v>10.000657019235502</c:v>
                </c:pt>
                <c:pt idx="427">
                  <c:v>10.0448580150246</c:v>
                </c:pt>
                <c:pt idx="428">
                  <c:v>10.088838990576098</c:v>
                </c:pt>
                <c:pt idx="429">
                  <c:v>10.132598999483607</c:v>
                </c:pt>
                <c:pt idx="430">
                  <c:v>10.1761371105371</c:v>
                </c:pt>
                <c:pt idx="431">
                  <c:v>10.219452407673202</c:v>
                </c:pt>
                <c:pt idx="432">
                  <c:v>10.262543989926007</c:v>
                </c:pt>
                <c:pt idx="433">
                  <c:v>10.305410971376912</c:v>
                </c:pt>
                <c:pt idx="434">
                  <c:v>10.348052481105098</c:v>
                </c:pt>
                <c:pt idx="435">
                  <c:v>10.390467663138002</c:v>
                </c:pt>
                <c:pt idx="436">
                  <c:v>10.432655676401607</c:v>
                </c:pt>
                <c:pt idx="437">
                  <c:v>10.4746156946707</c:v>
                </c:pt>
                <c:pt idx="438">
                  <c:v>10.516346906519304</c:v>
                </c:pt>
                <c:pt idx="439">
                  <c:v>10.557848515270907</c:v>
                </c:pt>
                <c:pt idx="440">
                  <c:v>10.599119738949007</c:v>
                </c:pt>
                <c:pt idx="441">
                  <c:v>10.640159810227207</c:v>
                </c:pt>
                <c:pt idx="442">
                  <c:v>10.6809679763796</c:v>
                </c:pt>
                <c:pt idx="443">
                  <c:v>10.721543499231398</c:v>
                </c:pt>
                <c:pt idx="444">
                  <c:v>10.761885655108907</c:v>
                </c:pt>
                <c:pt idx="445">
                  <c:v>10.8019937347902</c:v>
                </c:pt>
                <c:pt idx="446">
                  <c:v>10.841867043454901</c:v>
                </c:pt>
                <c:pt idx="447">
                  <c:v>10.881504900635306</c:v>
                </c:pt>
                <c:pt idx="448">
                  <c:v>10.9209066401661</c:v>
                </c:pt>
                <c:pt idx="449">
                  <c:v>10.960071610135</c:v>
                </c:pt>
                <c:pt idx="450">
                  <c:v>10.9989991728329</c:v>
                </c:pt>
                <c:pt idx="451">
                  <c:v>11.0376887047046</c:v>
                </c:pt>
                <c:pt idx="452">
                  <c:v>11.076139596298407</c:v>
                </c:pt>
                <c:pt idx="453">
                  <c:v>11.114351252217498</c:v>
                </c:pt>
                <c:pt idx="454">
                  <c:v>11.152323091069302</c:v>
                </c:pt>
                <c:pt idx="455">
                  <c:v>11.190054545416302</c:v>
                </c:pt>
                <c:pt idx="456">
                  <c:v>11.227545061726499</c:v>
                </c:pt>
                <c:pt idx="457">
                  <c:v>11.2647941003234</c:v>
                </c:pt>
                <c:pt idx="458">
                  <c:v>11.3018011353366</c:v>
                </c:pt>
                <c:pt idx="459">
                  <c:v>11.338565654652101</c:v>
                </c:pt>
                <c:pt idx="460">
                  <c:v>11.375087159862511</c:v>
                </c:pt>
                <c:pt idx="461">
                  <c:v>11.411365166217591</c:v>
                </c:pt>
                <c:pt idx="462">
                  <c:v>11.447399202574299</c:v>
                </c:pt>
                <c:pt idx="463">
                  <c:v>11.483188811347611</c:v>
                </c:pt>
                <c:pt idx="464">
                  <c:v>11.518733548460199</c:v>
                </c:pt>
                <c:pt idx="465">
                  <c:v>11.554032983293499</c:v>
                </c:pt>
                <c:pt idx="466">
                  <c:v>11.589086698637507</c:v>
                </c:pt>
                <c:pt idx="467">
                  <c:v>11.623894290641307</c:v>
                </c:pt>
                <c:pt idx="468">
                  <c:v>11.6584553687635</c:v>
                </c:pt>
                <c:pt idx="469">
                  <c:v>11.692769555722307</c:v>
                </c:pt>
                <c:pt idx="470">
                  <c:v>11.7268364874464</c:v>
                </c:pt>
                <c:pt idx="471">
                  <c:v>11.760655813024407</c:v>
                </c:pt>
                <c:pt idx="472">
                  <c:v>11.794227194656298</c:v>
                </c:pt>
                <c:pt idx="473">
                  <c:v>11.827550307602607</c:v>
                </c:pt>
                <c:pt idx="474">
                  <c:v>11.860624840135802</c:v>
                </c:pt>
                <c:pt idx="475">
                  <c:v>11.89345049349</c:v>
                </c:pt>
                <c:pt idx="476">
                  <c:v>11.926026981811498</c:v>
                </c:pt>
                <c:pt idx="477">
                  <c:v>11.958354032109106</c:v>
                </c:pt>
                <c:pt idx="478">
                  <c:v>11.990431384204307</c:v>
                </c:pt>
                <c:pt idx="479">
                  <c:v>12.022258790682098</c:v>
                </c:pt>
                <c:pt idx="480">
                  <c:v>12.053836016840716</c:v>
                </c:pt>
                <c:pt idx="481">
                  <c:v>12.085162840642402</c:v>
                </c:pt>
                <c:pt idx="482">
                  <c:v>12.116239052663607</c:v>
                </c:pt>
                <c:pt idx="483">
                  <c:v>12.1470644560452</c:v>
                </c:pt>
                <c:pt idx="484">
                  <c:v>12.177638866443004</c:v>
                </c:pt>
                <c:pt idx="485">
                  <c:v>12.207962111978301</c:v>
                </c:pt>
                <c:pt idx="486">
                  <c:v>12.2380340331875</c:v>
                </c:pt>
                <c:pt idx="487">
                  <c:v>12.267854482973398</c:v>
                </c:pt>
                <c:pt idx="488">
                  <c:v>12.297423326554698</c:v>
                </c:pt>
                <c:pt idx="489">
                  <c:v>12.326740441416799</c:v>
                </c:pt>
                <c:pt idx="490">
                  <c:v>12.355805717262111</c:v>
                </c:pt>
                <c:pt idx="491">
                  <c:v>12.384619055960211</c:v>
                </c:pt>
                <c:pt idx="492">
                  <c:v>12.413180371498402</c:v>
                </c:pt>
                <c:pt idx="493">
                  <c:v>12.4414895899318</c:v>
                </c:pt>
                <c:pt idx="494">
                  <c:v>12.469546649334012</c:v>
                </c:pt>
                <c:pt idx="495">
                  <c:v>12.497351499747101</c:v>
                </c:pt>
                <c:pt idx="496">
                  <c:v>12.524904103132299</c:v>
                </c:pt>
                <c:pt idx="497">
                  <c:v>12.552204433320007</c:v>
                </c:pt>
                <c:pt idx="498">
                  <c:v>12.5792524759604</c:v>
                </c:pt>
                <c:pt idx="499">
                  <c:v>12.6060482284736</c:v>
                </c:pt>
                <c:pt idx="500">
                  <c:v>12.632591700000001</c:v>
                </c:pt>
                <c:pt idx="501">
                  <c:v>12.658882911350799</c:v>
                </c:pt>
                <c:pt idx="502">
                  <c:v>12.684921894958192</c:v>
                </c:pt>
                <c:pt idx="503">
                  <c:v>12.710708694825801</c:v>
                </c:pt>
                <c:pt idx="504">
                  <c:v>12.736243366478901</c:v>
                </c:pt>
                <c:pt idx="505">
                  <c:v>12.761525976914699</c:v>
                </c:pt>
                <c:pt idx="506">
                  <c:v>12.7865566045531</c:v>
                </c:pt>
                <c:pt idx="507">
                  <c:v>12.811335339186504</c:v>
                </c:pt>
                <c:pt idx="508">
                  <c:v>12.8358622819304</c:v>
                </c:pt>
                <c:pt idx="509">
                  <c:v>12.860137545173707</c:v>
                </c:pt>
                <c:pt idx="510">
                  <c:v>12.884161252529307</c:v>
                </c:pt>
                <c:pt idx="511">
                  <c:v>12.907933538783908</c:v>
                </c:pt>
                <c:pt idx="512">
                  <c:v>12.931454549848707</c:v>
                </c:pt>
                <c:pt idx="513">
                  <c:v>12.954724442709907</c:v>
                </c:pt>
                <c:pt idx="514">
                  <c:v>12.977743385378499</c:v>
                </c:pt>
                <c:pt idx="515">
                  <c:v>13.000511556841207</c:v>
                </c:pt>
                <c:pt idx="516">
                  <c:v>13.023029147010398</c:v>
                </c:pt>
                <c:pt idx="517">
                  <c:v>13.045296356674704</c:v>
                </c:pt>
                <c:pt idx="518">
                  <c:v>13.067313397449199</c:v>
                </c:pt>
                <c:pt idx="519">
                  <c:v>13.089080491725802</c:v>
                </c:pt>
                <c:pt idx="520">
                  <c:v>13.110597872623504</c:v>
                </c:pt>
                <c:pt idx="521">
                  <c:v>13.131865783938888</c:v>
                </c:pt>
                <c:pt idx="522">
                  <c:v>13.1528844800964</c:v>
                </c:pt>
                <c:pt idx="523">
                  <c:v>13.173654226098707</c:v>
                </c:pt>
                <c:pt idx="524">
                  <c:v>13.194175297477001</c:v>
                </c:pt>
                <c:pt idx="525">
                  <c:v>13.214447980241101</c:v>
                </c:pt>
                <c:pt idx="526">
                  <c:v>13.234472570830498</c:v>
                </c:pt>
                <c:pt idx="527">
                  <c:v>13.254249376063907</c:v>
                </c:pt>
                <c:pt idx="528">
                  <c:v>13.2737787130899</c:v>
                </c:pt>
                <c:pt idx="529">
                  <c:v>13.293060909337701</c:v>
                </c:pt>
                <c:pt idx="530">
                  <c:v>13.312096302466614</c:v>
                </c:pt>
                <c:pt idx="531">
                  <c:v>13.330885240317199</c:v>
                </c:pt>
                <c:pt idx="532">
                  <c:v>13.3494280808612</c:v>
                </c:pt>
                <c:pt idx="533">
                  <c:v>13.367725192151799</c:v>
                </c:pt>
                <c:pt idx="534">
                  <c:v>13.385776952274307</c:v>
                </c:pt>
                <c:pt idx="535">
                  <c:v>13.4035837492964</c:v>
                </c:pt>
                <c:pt idx="536">
                  <c:v>13.421145981218098</c:v>
                </c:pt>
                <c:pt idx="537">
                  <c:v>13.438464055922704</c:v>
                </c:pt>
                <c:pt idx="538">
                  <c:v>13.455538391126511</c:v>
                </c:pt>
                <c:pt idx="539">
                  <c:v>13.472369414329707</c:v>
                </c:pt>
                <c:pt idx="540">
                  <c:v>13.488957562766499</c:v>
                </c:pt>
                <c:pt idx="541">
                  <c:v>13.505303283355101</c:v>
                </c:pt>
                <c:pt idx="542">
                  <c:v>13.521407032648908</c:v>
                </c:pt>
                <c:pt idx="543">
                  <c:v>13.5372692767858</c:v>
                </c:pt>
                <c:pt idx="544">
                  <c:v>13.552890491439307</c:v>
                </c:pt>
                <c:pt idx="545">
                  <c:v>13.568271161768791</c:v>
                </c:pt>
                <c:pt idx="546">
                  <c:v>13.5834117823693</c:v>
                </c:pt>
                <c:pt idx="547">
                  <c:v>13.5983128572224</c:v>
                </c:pt>
                <c:pt idx="548">
                  <c:v>13.612974899646607</c:v>
                </c:pt>
                <c:pt idx="549">
                  <c:v>13.627398432247192</c:v>
                </c:pt>
                <c:pt idx="550">
                  <c:v>13.6415839868669</c:v>
                </c:pt>
                <c:pt idx="551">
                  <c:v>13.655532104536407</c:v>
                </c:pt>
                <c:pt idx="552">
                  <c:v>13.669243335424207</c:v>
                </c:pt>
                <c:pt idx="553">
                  <c:v>13.682718238787407</c:v>
                </c:pt>
                <c:pt idx="554">
                  <c:v>13.6959573829219</c:v>
                </c:pt>
                <c:pt idx="555">
                  <c:v>13.708961345112487</c:v>
                </c:pt>
                <c:pt idx="556">
                  <c:v>13.7217307115836</c:v>
                </c:pt>
                <c:pt idx="557">
                  <c:v>13.7342660774494</c:v>
                </c:pt>
                <c:pt idx="558">
                  <c:v>13.7465680466642</c:v>
                </c:pt>
                <c:pt idx="559">
                  <c:v>13.7586372319728</c:v>
                </c:pt>
                <c:pt idx="560">
                  <c:v>13.770474254860806</c:v>
                </c:pt>
                <c:pt idx="561">
                  <c:v>13.7820797455049</c:v>
                </c:pt>
                <c:pt idx="562">
                  <c:v>13.7934543427234</c:v>
                </c:pt>
                <c:pt idx="563">
                  <c:v>13.804598693926307</c:v>
                </c:pt>
                <c:pt idx="564">
                  <c:v>13.815513455065911</c:v>
                </c:pt>
                <c:pt idx="565">
                  <c:v>13.826199290587107</c:v>
                </c:pt>
                <c:pt idx="566">
                  <c:v>13.836656873377407</c:v>
                </c:pt>
                <c:pt idx="567">
                  <c:v>13.846886884717607</c:v>
                </c:pt>
                <c:pt idx="568">
                  <c:v>13.856890014232407</c:v>
                </c:pt>
                <c:pt idx="569">
                  <c:v>13.866666959839812</c:v>
                </c:pt>
                <c:pt idx="570">
                  <c:v>13.8762184277023</c:v>
                </c:pt>
                <c:pt idx="571">
                  <c:v>13.885545132177212</c:v>
                </c:pt>
                <c:pt idx="572">
                  <c:v>13.894647795766307</c:v>
                </c:pt>
                <c:pt idx="573">
                  <c:v>13.9035271490668</c:v>
                </c:pt>
                <c:pt idx="574">
                  <c:v>13.912183930721707</c:v>
                </c:pt>
                <c:pt idx="575">
                  <c:v>13.920618887369702</c:v>
                </c:pt>
                <c:pt idx="576">
                  <c:v>13.928832773595699</c:v>
                </c:pt>
                <c:pt idx="577">
                  <c:v>13.9368263518815</c:v>
                </c:pt>
                <c:pt idx="578">
                  <c:v>13.944600392555499</c:v>
                </c:pt>
                <c:pt idx="579">
                  <c:v>13.952155673743912</c:v>
                </c:pt>
                <c:pt idx="580">
                  <c:v>13.959492981319908</c:v>
                </c:pt>
                <c:pt idx="581">
                  <c:v>13.9666131088553</c:v>
                </c:pt>
                <c:pt idx="582">
                  <c:v>13.973516857569816</c:v>
                </c:pt>
                <c:pt idx="583">
                  <c:v>13.9802050362818</c:v>
                </c:pt>
                <c:pt idx="584">
                  <c:v>13.986678461358999</c:v>
                </c:pt>
                <c:pt idx="585">
                  <c:v>13.992937956668111</c:v>
                </c:pt>
                <c:pt idx="586">
                  <c:v>13.998984353525607</c:v>
                </c:pt>
                <c:pt idx="587">
                  <c:v>14.0048184906482</c:v>
                </c:pt>
                <c:pt idx="588">
                  <c:v>14.010441214102707</c:v>
                </c:pt>
                <c:pt idx="589">
                  <c:v>14.0158533772567</c:v>
                </c:pt>
                <c:pt idx="590">
                  <c:v>14.0210558407289</c:v>
                </c:pt>
                <c:pt idx="591">
                  <c:v>14.0260494723394</c:v>
                </c:pt>
                <c:pt idx="592">
                  <c:v>14.030835147059999</c:v>
                </c:pt>
                <c:pt idx="593">
                  <c:v>14.035413746964499</c:v>
                </c:pt>
                <c:pt idx="594">
                  <c:v>14.0397861611793</c:v>
                </c:pt>
                <c:pt idx="595">
                  <c:v>14.043953285833298</c:v>
                </c:pt>
                <c:pt idx="596">
                  <c:v>14.0479160240086</c:v>
                </c:pt>
                <c:pt idx="597">
                  <c:v>14.051675285690999</c:v>
                </c:pt>
                <c:pt idx="598">
                  <c:v>14.0552319877195</c:v>
                </c:pt>
                <c:pt idx="599">
                  <c:v>14.058587053737911</c:v>
                </c:pt>
                <c:pt idx="600">
                  <c:v>14.061741414143899</c:v>
                </c:pt>
                <c:pt idx="601">
                  <c:v>14.064696006040407</c:v>
                </c:pt>
                <c:pt idx="602">
                  <c:v>14.0674517731851</c:v>
                </c:pt>
                <c:pt idx="603">
                  <c:v>14.0700096659415</c:v>
                </c:pt>
                <c:pt idx="604">
                  <c:v>14.0723706412286</c:v>
                </c:pt>
                <c:pt idx="605">
                  <c:v>14.074535662471799</c:v>
                </c:pt>
                <c:pt idx="606">
                  <c:v>14.076505699553104</c:v>
                </c:pt>
                <c:pt idx="607">
                  <c:v>14.078281728760999</c:v>
                </c:pt>
                <c:pt idx="608">
                  <c:v>14.0798647327415</c:v>
                </c:pt>
                <c:pt idx="609">
                  <c:v>14.081255700448001</c:v>
                </c:pt>
                <c:pt idx="610">
                  <c:v>14.0824556270918</c:v>
                </c:pt>
                <c:pt idx="611">
                  <c:v>14.083465514092406</c:v>
                </c:pt>
                <c:pt idx="612">
                  <c:v>14.084286369027707</c:v>
                </c:pt>
                <c:pt idx="613">
                  <c:v>14.084919205584907</c:v>
                </c:pt>
                <c:pt idx="614">
                  <c:v>14.085365043510098</c:v>
                </c:pt>
                <c:pt idx="615">
                  <c:v>14.085624908558907</c:v>
                </c:pt>
                <c:pt idx="616">
                  <c:v>14.085699832447219</c:v>
                </c:pt>
                <c:pt idx="617">
                  <c:v>14.085590852800808</c:v>
                </c:pt>
                <c:pt idx="618">
                  <c:v>14.085299013106312</c:v>
                </c:pt>
                <c:pt idx="619">
                  <c:v>14.084825362661098</c:v>
                </c:pt>
                <c:pt idx="620">
                  <c:v>14.084170956524099</c:v>
                </c:pt>
                <c:pt idx="621">
                  <c:v>14.083336855465712</c:v>
                </c:pt>
                <c:pt idx="622">
                  <c:v>14.082324125918101</c:v>
                </c:pt>
                <c:pt idx="623">
                  <c:v>14.081133839926007</c:v>
                </c:pt>
                <c:pt idx="624">
                  <c:v>14.0797670750968</c:v>
                </c:pt>
                <c:pt idx="625">
                  <c:v>14.078224914550798</c:v>
                </c:pt>
                <c:pt idx="626">
                  <c:v>14.076508446871401</c:v>
                </c:pt>
                <c:pt idx="627">
                  <c:v>14.074618766056098</c:v>
                </c:pt>
                <c:pt idx="628">
                  <c:v>14.072556971466218</c:v>
                </c:pt>
                <c:pt idx="629">
                  <c:v>14.070324167777398</c:v>
                </c:pt>
                <c:pt idx="630">
                  <c:v>14.067921464929892</c:v>
                </c:pt>
                <c:pt idx="631">
                  <c:v>14.065349978079212</c:v>
                </c:pt>
                <c:pt idx="632">
                  <c:v>14.062610827546107</c:v>
                </c:pt>
                <c:pt idx="633">
                  <c:v>14.059705138766912</c:v>
                </c:pt>
                <c:pt idx="634">
                  <c:v>14.056634042244314</c:v>
                </c:pt>
                <c:pt idx="635">
                  <c:v>14.053398673497204</c:v>
                </c:pt>
                <c:pt idx="636">
                  <c:v>14.0500001730114</c:v>
                </c:pt>
                <c:pt idx="637">
                  <c:v>14.046439686189407</c:v>
                </c:pt>
                <c:pt idx="638">
                  <c:v>14.042718363301598</c:v>
                </c:pt>
                <c:pt idx="639">
                  <c:v>14.038837359435902</c:v>
                </c:pt>
                <c:pt idx="640">
                  <c:v>14.034797834448307</c:v>
                </c:pt>
                <c:pt idx="641">
                  <c:v>14.0306009529133</c:v>
                </c:pt>
                <c:pt idx="642">
                  <c:v>14.0262478840743</c:v>
                </c:pt>
                <c:pt idx="643">
                  <c:v>14.0217398017937</c:v>
                </c:pt>
                <c:pt idx="644">
                  <c:v>14.0170778845033</c:v>
                </c:pt>
                <c:pt idx="645">
                  <c:v>14.012263315154801</c:v>
                </c:pt>
                <c:pt idx="646">
                  <c:v>14.007297281170198</c:v>
                </c:pt>
                <c:pt idx="647">
                  <c:v>14.002180974391704</c:v>
                </c:pt>
                <c:pt idx="648">
                  <c:v>13.996915591032399</c:v>
                </c:pt>
                <c:pt idx="649">
                  <c:v>13.991502331626911</c:v>
                </c:pt>
                <c:pt idx="650">
                  <c:v>13.985942400981004</c:v>
                </c:pt>
                <c:pt idx="651">
                  <c:v>13.980237008122208</c:v>
                </c:pt>
                <c:pt idx="652">
                  <c:v>13.974387366250799</c:v>
                </c:pt>
                <c:pt idx="653">
                  <c:v>13.968394692688907</c:v>
                </c:pt>
                <c:pt idx="654">
                  <c:v>13.962260208832102</c:v>
                </c:pt>
                <c:pt idx="655">
                  <c:v>13.955985140098907</c:v>
                </c:pt>
                <c:pt idx="656">
                  <c:v>13.9495707158814</c:v>
                </c:pt>
                <c:pt idx="657">
                  <c:v>13.943018169495698</c:v>
                </c:pt>
                <c:pt idx="658">
                  <c:v>13.936328738131998</c:v>
                </c:pt>
                <c:pt idx="659">
                  <c:v>13.929503662805207</c:v>
                </c:pt>
                <c:pt idx="660">
                  <c:v>13.922544188305212</c:v>
                </c:pt>
                <c:pt idx="661">
                  <c:v>13.915451563146911</c:v>
                </c:pt>
                <c:pt idx="662">
                  <c:v>13.908227039521099</c:v>
                </c:pt>
                <c:pt idx="663">
                  <c:v>13.9008718732444</c:v>
                </c:pt>
                <c:pt idx="664">
                  <c:v>13.893387323709707</c:v>
                </c:pt>
                <c:pt idx="665">
                  <c:v>13.885774653836506</c:v>
                </c:pt>
                <c:pt idx="666">
                  <c:v>13.8780351300215</c:v>
                </c:pt>
                <c:pt idx="667">
                  <c:v>13.8701700220884</c:v>
                </c:pt>
                <c:pt idx="668">
                  <c:v>13.862180603238707</c:v>
                </c:pt>
                <c:pt idx="669">
                  <c:v>13.854068150002</c:v>
                </c:pt>
                <c:pt idx="670">
                  <c:v>13.845833942186102</c:v>
                </c:pt>
                <c:pt idx="671">
                  <c:v>13.8374792628275</c:v>
                </c:pt>
                <c:pt idx="672">
                  <c:v>13.829005398141707</c:v>
                </c:pt>
                <c:pt idx="673">
                  <c:v>13.820413637473704</c:v>
                </c:pt>
                <c:pt idx="674">
                  <c:v>13.811705273248007</c:v>
                </c:pt>
                <c:pt idx="675">
                  <c:v>13.802881600919306</c:v>
                </c:pt>
                <c:pt idx="676">
                  <c:v>13.793943918922604</c:v>
                </c:pt>
                <c:pt idx="677">
                  <c:v>13.784893528623799</c:v>
                </c:pt>
                <c:pt idx="678">
                  <c:v>13.775731734269607</c:v>
                </c:pt>
                <c:pt idx="679">
                  <c:v>13.766459842938207</c:v>
                </c:pt>
                <c:pt idx="680">
                  <c:v>13.757079164489801</c:v>
                </c:pt>
                <c:pt idx="681">
                  <c:v>13.747591011516198</c:v>
                </c:pt>
                <c:pt idx="682">
                  <c:v>13.7379966992922</c:v>
                </c:pt>
                <c:pt idx="683">
                  <c:v>13.728297545724798</c:v>
                </c:pt>
                <c:pt idx="684">
                  <c:v>13.7184948713048</c:v>
                </c:pt>
                <c:pt idx="685">
                  <c:v>13.708589999055604</c:v>
                </c:pt>
                <c:pt idx="686">
                  <c:v>13.698584254485107</c:v>
                </c:pt>
                <c:pt idx="687">
                  <c:v>13.688478965535193</c:v>
                </c:pt>
                <c:pt idx="688">
                  <c:v>13.678275462531985</c:v>
                </c:pt>
                <c:pt idx="689">
                  <c:v>13.667975078136498</c:v>
                </c:pt>
                <c:pt idx="690">
                  <c:v>13.6575791472952</c:v>
                </c:pt>
                <c:pt idx="691">
                  <c:v>13.6470890071898</c:v>
                </c:pt>
                <c:pt idx="692">
                  <c:v>13.636505997187907</c:v>
                </c:pt>
                <c:pt idx="693">
                  <c:v>13.625831458793202</c:v>
                </c:pt>
                <c:pt idx="694">
                  <c:v>13.615066735596002</c:v>
                </c:pt>
                <c:pt idx="695">
                  <c:v>13.604213173223593</c:v>
                </c:pt>
                <c:pt idx="696">
                  <c:v>13.593272119290399</c:v>
                </c:pt>
                <c:pt idx="697">
                  <c:v>13.582244923348211</c:v>
                </c:pt>
                <c:pt idx="698">
                  <c:v>13.571132936836907</c:v>
                </c:pt>
                <c:pt idx="699">
                  <c:v>13.559937513034711</c:v>
                </c:pt>
                <c:pt idx="700">
                  <c:v>13.5486600070079</c:v>
                </c:pt>
                <c:pt idx="701">
                  <c:v>13.537301775562398</c:v>
                </c:pt>
                <c:pt idx="702">
                  <c:v>13.525864177192799</c:v>
                </c:pt>
                <c:pt idx="703">
                  <c:v>13.514348572033592</c:v>
                </c:pt>
                <c:pt idx="704">
                  <c:v>13.502756321809107</c:v>
                </c:pt>
                <c:pt idx="705">
                  <c:v>13.4910887897839</c:v>
                </c:pt>
                <c:pt idx="706">
                  <c:v>13.4793473407133</c:v>
                </c:pt>
                <c:pt idx="707">
                  <c:v>13.467533340793302</c:v>
                </c:pt>
                <c:pt idx="708">
                  <c:v>13.455648157611707</c:v>
                </c:pt>
                <c:pt idx="709">
                  <c:v>13.443693160097398</c:v>
                </c:pt>
                <c:pt idx="710">
                  <c:v>13.4316697184716</c:v>
                </c:pt>
                <c:pt idx="711">
                  <c:v>13.419579204197802</c:v>
                </c:pt>
                <c:pt idx="712">
                  <c:v>13.407422989932099</c:v>
                </c:pt>
                <c:pt idx="713">
                  <c:v>13.395202449473604</c:v>
                </c:pt>
                <c:pt idx="714">
                  <c:v>13.382918957714702</c:v>
                </c:pt>
                <c:pt idx="715">
                  <c:v>13.3705738905918</c:v>
                </c:pt>
                <c:pt idx="716">
                  <c:v>13.358168625034798</c:v>
                </c:pt>
                <c:pt idx="717">
                  <c:v>13.345704538918511</c:v>
                </c:pt>
                <c:pt idx="718">
                  <c:v>13.333183011011904</c:v>
                </c:pt>
                <c:pt idx="719">
                  <c:v>13.3206054209298</c:v>
                </c:pt>
                <c:pt idx="720">
                  <c:v>13.307973149081498</c:v>
                </c:pt>
                <c:pt idx="721">
                  <c:v>13.295287576622608</c:v>
                </c:pt>
                <c:pt idx="722">
                  <c:v>13.282550085404704</c:v>
                </c:pt>
                <c:pt idx="723">
                  <c:v>13.269762057925707</c:v>
                </c:pt>
                <c:pt idx="724">
                  <c:v>13.256924877280307</c:v>
                </c:pt>
                <c:pt idx="725">
                  <c:v>13.244039927110299</c:v>
                </c:pt>
                <c:pt idx="726">
                  <c:v>13.231108591555094</c:v>
                </c:pt>
                <c:pt idx="727">
                  <c:v>13.2181322552017</c:v>
                </c:pt>
                <c:pt idx="728">
                  <c:v>13.2051123030353</c:v>
                </c:pt>
                <c:pt idx="729">
                  <c:v>13.1920501203894</c:v>
                </c:pt>
                <c:pt idx="730">
                  <c:v>13.1789470928966</c:v>
                </c:pt>
                <c:pt idx="731">
                  <c:v>13.165804606438407</c:v>
                </c:pt>
                <c:pt idx="732">
                  <c:v>13.152624047095907</c:v>
                </c:pt>
                <c:pt idx="733">
                  <c:v>13.139406801100007</c:v>
                </c:pt>
                <c:pt idx="734">
                  <c:v>13.126154254781907</c:v>
                </c:pt>
                <c:pt idx="735">
                  <c:v>13.112867794523</c:v>
                </c:pt>
                <c:pt idx="736">
                  <c:v>13.099548806705911</c:v>
                </c:pt>
                <c:pt idx="737">
                  <c:v>13.0861986776641</c:v>
                </c:pt>
                <c:pt idx="738">
                  <c:v>13.0728187936329</c:v>
                </c:pt>
                <c:pt idx="739">
                  <c:v>13.059410540699407</c:v>
                </c:pt>
                <c:pt idx="740">
                  <c:v>13.045975304752698</c:v>
                </c:pt>
                <c:pt idx="741">
                  <c:v>13.0325144714348</c:v>
                </c:pt>
                <c:pt idx="742">
                  <c:v>13.019029426090398</c:v>
                </c:pt>
                <c:pt idx="743">
                  <c:v>13.005521553717402</c:v>
                </c:pt>
                <c:pt idx="744">
                  <c:v>12.991992238917502</c:v>
                </c:pt>
                <c:pt idx="745">
                  <c:v>12.978442865845912</c:v>
                </c:pt>
                <c:pt idx="746">
                  <c:v>12.964874818162611</c:v>
                </c:pt>
                <c:pt idx="747">
                  <c:v>12.951289478981908</c:v>
                </c:pt>
                <c:pt idx="748">
                  <c:v>12.937688230823007</c:v>
                </c:pt>
                <c:pt idx="749">
                  <c:v>12.924072455560699</c:v>
                </c:pt>
                <c:pt idx="750">
                  <c:v>12.910443534375007</c:v>
                </c:pt>
                <c:pt idx="751">
                  <c:v>12.896802847702107</c:v>
                </c:pt>
                <c:pt idx="752">
                  <c:v>12.883151775184604</c:v>
                </c:pt>
                <c:pt idx="753">
                  <c:v>12.869491695621612</c:v>
                </c:pt>
                <c:pt idx="754">
                  <c:v>12.855823986919306</c:v>
                </c:pt>
                <c:pt idx="755">
                  <c:v>12.842150026041002</c:v>
                </c:pt>
                <c:pt idx="756">
                  <c:v>12.828471188957998</c:v>
                </c:pt>
                <c:pt idx="757">
                  <c:v>12.814788850599607</c:v>
                </c:pt>
                <c:pt idx="758">
                  <c:v>12.8011043848031</c:v>
                </c:pt>
                <c:pt idx="759">
                  <c:v>12.787419164264801</c:v>
                </c:pt>
                <c:pt idx="760">
                  <c:v>12.77373456049</c:v>
                </c:pt>
                <c:pt idx="761">
                  <c:v>12.760051943743299</c:v>
                </c:pt>
                <c:pt idx="762">
                  <c:v>12.746372682999089</c:v>
                </c:pt>
                <c:pt idx="763">
                  <c:v>12.732698145891792</c:v>
                </c:pt>
                <c:pt idx="764">
                  <c:v>12.7190296986665</c:v>
                </c:pt>
                <c:pt idx="765">
                  <c:v>12.705368706128398</c:v>
                </c:pt>
                <c:pt idx="766">
                  <c:v>12.691716531594302</c:v>
                </c:pt>
                <c:pt idx="767">
                  <c:v>12.6780745368424</c:v>
                </c:pt>
                <c:pt idx="768">
                  <c:v>12.664444082062607</c:v>
                </c:pt>
                <c:pt idx="769">
                  <c:v>12.650826525806707</c:v>
                </c:pt>
                <c:pt idx="770">
                  <c:v>12.637223224939298</c:v>
                </c:pt>
                <c:pt idx="771">
                  <c:v>12.623635534587612</c:v>
                </c:pt>
                <c:pt idx="772">
                  <c:v>12.6100648080919</c:v>
                </c:pt>
                <c:pt idx="773">
                  <c:v>12.596512396956102</c:v>
                </c:pt>
                <c:pt idx="774">
                  <c:v>12.582979650797904</c:v>
                </c:pt>
                <c:pt idx="775">
                  <c:v>12.569467917299011</c:v>
                </c:pt>
                <c:pt idx="776">
                  <c:v>12.5559785421556</c:v>
                </c:pt>
                <c:pt idx="777">
                  <c:v>12.542512869029208</c:v>
                </c:pt>
                <c:pt idx="778">
                  <c:v>12.5290722394958</c:v>
                </c:pt>
                <c:pt idx="779">
                  <c:v>12.5156579929975</c:v>
                </c:pt>
                <c:pt idx="780">
                  <c:v>12.502271466791694</c:v>
                </c:pt>
                <c:pt idx="781">
                  <c:v>12.4889139959026</c:v>
                </c:pt>
                <c:pt idx="782">
                  <c:v>12.475586913070616</c:v>
                </c:pt>
                <c:pt idx="783">
                  <c:v>12.462291548703211</c:v>
                </c:pt>
                <c:pt idx="784">
                  <c:v>12.449029230824607</c:v>
                </c:pt>
                <c:pt idx="785">
                  <c:v>12.435801285027207</c:v>
                </c:pt>
                <c:pt idx="786">
                  <c:v>12.422609034421107</c:v>
                </c:pt>
                <c:pt idx="787">
                  <c:v>12.409453799584307</c:v>
                </c:pt>
                <c:pt idx="788">
                  <c:v>12.396336898514214</c:v>
                </c:pt>
                <c:pt idx="789">
                  <c:v>12.3832596465761</c:v>
                </c:pt>
                <c:pt idx="790">
                  <c:v>12.3702233564556</c:v>
                </c:pt>
                <c:pt idx="791">
                  <c:v>12.357229338107008</c:v>
                </c:pt>
                <c:pt idx="792">
                  <c:v>12.3442788987053</c:v>
                </c:pt>
                <c:pt idx="793">
                  <c:v>12.331373342595294</c:v>
                </c:pt>
                <c:pt idx="794">
                  <c:v>12.318513971242499</c:v>
                </c:pt>
                <c:pt idx="795">
                  <c:v>12.305702083183911</c:v>
                </c:pt>
                <c:pt idx="796">
                  <c:v>12.292938973977</c:v>
                </c:pt>
                <c:pt idx="797">
                  <c:v>12.280225936151593</c:v>
                </c:pt>
                <c:pt idx="798">
                  <c:v>12.267564259159107</c:v>
                </c:pt>
                <c:pt idx="799">
                  <c:v>12.2549552293238</c:v>
                </c:pt>
                <c:pt idx="800">
                  <c:v>12.242400129791999</c:v>
                </c:pt>
                <c:pt idx="801">
                  <c:v>12.2299002404833</c:v>
                </c:pt>
                <c:pt idx="802">
                  <c:v>12.217456838040912</c:v>
                </c:pt>
                <c:pt idx="803">
                  <c:v>12.205071195781301</c:v>
                </c:pt>
                <c:pt idx="804">
                  <c:v>12.192744583645506</c:v>
                </c:pt>
                <c:pt idx="805">
                  <c:v>12.1804782681485</c:v>
                </c:pt>
                <c:pt idx="806">
                  <c:v>12.168273512330201</c:v>
                </c:pt>
                <c:pt idx="807">
                  <c:v>12.156131575705707</c:v>
                </c:pt>
                <c:pt idx="808">
                  <c:v>12.144053714215193</c:v>
                </c:pt>
                <c:pt idx="809">
                  <c:v>12.132041180174891</c:v>
                </c:pt>
                <c:pt idx="810">
                  <c:v>12.120095222227</c:v>
                </c:pt>
                <c:pt idx="811">
                  <c:v>12.108217085290294</c:v>
                </c:pt>
                <c:pt idx="812">
                  <c:v>12.0964080105101</c:v>
                </c:pt>
                <c:pt idx="813">
                  <c:v>12.084669235209107</c:v>
                </c:pt>
                <c:pt idx="814">
                  <c:v>12.073001992837202</c:v>
                </c:pt>
                <c:pt idx="815">
                  <c:v>12.061407512922214</c:v>
                </c:pt>
                <c:pt idx="816">
                  <c:v>12.049887021020099</c:v>
                </c:pt>
                <c:pt idx="817">
                  <c:v>12.0384417386654</c:v>
                </c:pt>
                <c:pt idx="818">
                  <c:v>12.027072883321498</c:v>
                </c:pt>
                <c:pt idx="819">
                  <c:v>12.015781668330799</c:v>
                </c:pt>
                <c:pt idx="820">
                  <c:v>12.004569302865002</c:v>
                </c:pt>
                <c:pt idx="821">
                  <c:v>11.993436991876312</c:v>
                </c:pt>
                <c:pt idx="822">
                  <c:v>11.982385936046214</c:v>
                </c:pt>
                <c:pt idx="823">
                  <c:v>11.971417331737907</c:v>
                </c:pt>
                <c:pt idx="824">
                  <c:v>11.960532370944218</c:v>
                </c:pt>
                <c:pt idx="825">
                  <c:v>11.949732241240007</c:v>
                </c:pt>
                <c:pt idx="826">
                  <c:v>11.939018125731298</c:v>
                </c:pt>
                <c:pt idx="827">
                  <c:v>11.928391203006498</c:v>
                </c:pt>
                <c:pt idx="828">
                  <c:v>11.9178526470857</c:v>
                </c:pt>
                <c:pt idx="829">
                  <c:v>11.9074036273716</c:v>
                </c:pt>
                <c:pt idx="830">
                  <c:v>11.897045308600307</c:v>
                </c:pt>
                <c:pt idx="831">
                  <c:v>11.8867788507906</c:v>
                </c:pt>
                <c:pt idx="832">
                  <c:v>11.8766054091955</c:v>
                </c:pt>
                <c:pt idx="833">
                  <c:v>11.866526134251211</c:v>
                </c:pt>
                <c:pt idx="834">
                  <c:v>11.856542171529016</c:v>
                </c:pt>
                <c:pt idx="835">
                  <c:v>11.846654661684004</c:v>
                </c:pt>
                <c:pt idx="836">
                  <c:v>11.836864740407</c:v>
                </c:pt>
                <c:pt idx="837">
                  <c:v>11.8271735383737</c:v>
                </c:pt>
                <c:pt idx="838">
                  <c:v>11.8175821811954</c:v>
                </c:pt>
                <c:pt idx="839">
                  <c:v>11.808091789369801</c:v>
                </c:pt>
                <c:pt idx="840">
                  <c:v>11.798703478230394</c:v>
                </c:pt>
                <c:pt idx="841">
                  <c:v>11.7894183578978</c:v>
                </c:pt>
                <c:pt idx="842">
                  <c:v>11.780237533229407</c:v>
                </c:pt>
                <c:pt idx="843">
                  <c:v>11.771162103769798</c:v>
                </c:pt>
                <c:pt idx="844">
                  <c:v>11.762193163701699</c:v>
                </c:pt>
                <c:pt idx="845">
                  <c:v>11.7533318017956</c:v>
                </c:pt>
                <c:pt idx="846">
                  <c:v>11.744579101360491</c:v>
                </c:pt>
                <c:pt idx="847">
                  <c:v>11.735936140193798</c:v>
                </c:pt>
                <c:pt idx="848">
                  <c:v>11.727403990532398</c:v>
                </c:pt>
                <c:pt idx="849">
                  <c:v>11.7189837190022</c:v>
                </c:pt>
                <c:pt idx="850">
                  <c:v>11.710676386568904</c:v>
                </c:pt>
                <c:pt idx="851">
                  <c:v>11.702483048488807</c:v>
                </c:pt>
                <c:pt idx="852">
                  <c:v>11.694404754258002</c:v>
                </c:pt>
                <c:pt idx="853">
                  <c:v>11.686442547563711</c:v>
                </c:pt>
                <c:pt idx="854">
                  <c:v>11.678597466234001</c:v>
                </c:pt>
                <c:pt idx="855">
                  <c:v>11.670870542188499</c:v>
                </c:pt>
                <c:pt idx="856">
                  <c:v>11.6632628013888</c:v>
                </c:pt>
                <c:pt idx="857">
                  <c:v>11.655775263788406</c:v>
                </c:pt>
                <c:pt idx="858">
                  <c:v>11.648408943283298</c:v>
                </c:pt>
                <c:pt idx="859">
                  <c:v>11.641164847662401</c:v>
                </c:pt>
                <c:pt idx="860">
                  <c:v>11.6340439785576</c:v>
                </c:pt>
                <c:pt idx="861">
                  <c:v>11.6270473313946</c:v>
                </c:pt>
                <c:pt idx="862">
                  <c:v>11.6201758953426</c:v>
                </c:pt>
                <c:pt idx="863">
                  <c:v>11.613430653265407</c:v>
                </c:pt>
                <c:pt idx="864">
                  <c:v>11.606812581670399</c:v>
                </c:pt>
                <c:pt idx="865">
                  <c:v>11.600322650661001</c:v>
                </c:pt>
                <c:pt idx="866">
                  <c:v>11.593961823885</c:v>
                </c:pt>
                <c:pt idx="867">
                  <c:v>11.587731058486307</c:v>
                </c:pt>
                <c:pt idx="868">
                  <c:v>11.5816313050543</c:v>
                </c:pt>
                <c:pt idx="869">
                  <c:v>11.575663507574607</c:v>
                </c:pt>
                <c:pt idx="870">
                  <c:v>11.5698286033796</c:v>
                </c:pt>
                <c:pt idx="871">
                  <c:v>11.5641275230986</c:v>
                </c:pt>
                <c:pt idx="872">
                  <c:v>11.558561190607801</c:v>
                </c:pt>
                <c:pt idx="873">
                  <c:v>11.553130522981707</c:v>
                </c:pt>
                <c:pt idx="874">
                  <c:v>11.5478364304418</c:v>
                </c:pt>
                <c:pt idx="875">
                  <c:v>11.542679816308507</c:v>
                </c:pt>
                <c:pt idx="876">
                  <c:v>11.537661576950592</c:v>
                </c:pt>
                <c:pt idx="877">
                  <c:v>11.532782601736207</c:v>
                </c:pt>
                <c:pt idx="878">
                  <c:v>11.528043772981999</c:v>
                </c:pt>
                <c:pt idx="879">
                  <c:v>11.5234459659048</c:v>
                </c:pt>
                <c:pt idx="880">
                  <c:v>11.518990048571398</c:v>
                </c:pt>
                <c:pt idx="881">
                  <c:v>11.5146768818488</c:v>
                </c:pt>
                <c:pt idx="882">
                  <c:v>11.510507319354804</c:v>
                </c:pt>
                <c:pt idx="883">
                  <c:v>11.50648220740792</c:v>
                </c:pt>
                <c:pt idx="884">
                  <c:v>11.502602384978207</c:v>
                </c:pt>
                <c:pt idx="885">
                  <c:v>11.498868683637191</c:v>
                </c:pt>
                <c:pt idx="886">
                  <c:v>11.495281927508804</c:v>
                </c:pt>
                <c:pt idx="887">
                  <c:v>11.491842933219402</c:v>
                </c:pt>
                <c:pt idx="888">
                  <c:v>11.488552509847311</c:v>
                </c:pt>
                <c:pt idx="889">
                  <c:v>11.485411458874307</c:v>
                </c:pt>
                <c:pt idx="890">
                  <c:v>11.482420574136107</c:v>
                </c:pt>
                <c:pt idx="891">
                  <c:v>11.479580641771307</c:v>
                </c:pt>
                <c:pt idx="892">
                  <c:v>11.476892440173</c:v>
                </c:pt>
                <c:pt idx="893">
                  <c:v>11.4743567399385</c:v>
                </c:pt>
                <c:pt idx="894">
                  <c:v>11.471974303820501</c:v>
                </c:pt>
                <c:pt idx="895">
                  <c:v>11.469745886675502</c:v>
                </c:pt>
                <c:pt idx="896">
                  <c:v>11.467672235416607</c:v>
                </c:pt>
                <c:pt idx="897">
                  <c:v>11.465754088962507</c:v>
                </c:pt>
                <c:pt idx="898">
                  <c:v>11.463992178187507</c:v>
                </c:pt>
                <c:pt idx="899">
                  <c:v>11.462387225872707</c:v>
                </c:pt>
                <c:pt idx="900">
                  <c:v>11.460939946655907</c:v>
                </c:pt>
                <c:pt idx="901">
                  <c:v>11.459651046982502</c:v>
                </c:pt>
                <c:pt idx="902">
                  <c:v>11.4585212250542</c:v>
                </c:pt>
                <c:pt idx="903">
                  <c:v>11.4575511707818</c:v>
                </c:pt>
                <c:pt idx="904">
                  <c:v>11.456741565734006</c:v>
                </c:pt>
                <c:pt idx="905">
                  <c:v>11.456093083087406</c:v>
                </c:pt>
                <c:pt idx="906">
                  <c:v>11.455606387577712</c:v>
                </c:pt>
                <c:pt idx="907">
                  <c:v>11.455282135449918</c:v>
                </c:pt>
                <c:pt idx="908">
                  <c:v>11.455120974409214</c:v>
                </c:pt>
                <c:pt idx="909">
                  <c:v>11.455123543569107</c:v>
                </c:pt>
                <c:pt idx="910">
                  <c:v>11.455290473404611</c:v>
                </c:pt>
                <c:pt idx="911">
                  <c:v>11.455622385700911</c:v>
                </c:pt>
                <c:pt idx="912">
                  <c:v>11.456119893504011</c:v>
                </c:pt>
                <c:pt idx="913">
                  <c:v>11.456783601071002</c:v>
                </c:pt>
                <c:pt idx="914">
                  <c:v>11.4576141038208</c:v>
                </c:pt>
                <c:pt idx="915">
                  <c:v>11.4586119882846</c:v>
                </c:pt>
                <c:pt idx="916">
                  <c:v>11.459777832054707</c:v>
                </c:pt>
                <c:pt idx="917">
                  <c:v>11.461112203737002</c:v>
                </c:pt>
                <c:pt idx="918">
                  <c:v>11.462615662900404</c:v>
                </c:pt>
                <c:pt idx="919">
                  <c:v>11.464288760026498</c:v>
                </c:pt>
                <c:pt idx="920">
                  <c:v>11.466132036460412</c:v>
                </c:pt>
                <c:pt idx="921">
                  <c:v>11.468146024361907</c:v>
                </c:pt>
                <c:pt idx="922">
                  <c:v>11.470331246654904</c:v>
                </c:pt>
                <c:pt idx="923">
                  <c:v>11.472688216977316</c:v>
                </c:pt>
                <c:pt idx="924">
                  <c:v>11.4752174396324</c:v>
                </c:pt>
                <c:pt idx="925">
                  <c:v>11.477919409539499</c:v>
                </c:pt>
                <c:pt idx="926">
                  <c:v>11.480794612182612</c:v>
                </c:pt>
                <c:pt idx="927">
                  <c:v>11.483843523561907</c:v>
                </c:pt>
                <c:pt idx="928">
                  <c:v>11.487066610144106</c:v>
                </c:pt>
                <c:pt idx="929">
                  <c:v>11.4904643288128</c:v>
                </c:pt>
                <c:pt idx="930">
                  <c:v>11.4940371268184</c:v>
                </c:pt>
                <c:pt idx="931">
                  <c:v>11.497785441728499</c:v>
                </c:pt>
                <c:pt idx="932">
                  <c:v>11.5017097013789</c:v>
                </c:pt>
                <c:pt idx="933">
                  <c:v>11.505810323823004</c:v>
                </c:pt>
                <c:pt idx="934">
                  <c:v>11.510087717282707</c:v>
                </c:pt>
                <c:pt idx="935">
                  <c:v>11.5145422800985</c:v>
                </c:pt>
                <c:pt idx="936">
                  <c:v>11.519174400681099</c:v>
                </c:pt>
                <c:pt idx="937">
                  <c:v>11.5239844574585</c:v>
                </c:pt>
                <c:pt idx="938">
                  <c:v>11.528972818830299</c:v>
                </c:pt>
                <c:pt idx="939">
                  <c:v>11.534139843115399</c:v>
                </c:pt>
                <c:pt idx="940">
                  <c:v>11.539485878503614</c:v>
                </c:pt>
                <c:pt idx="941">
                  <c:v>11.5450112630049</c:v>
                </c:pt>
                <c:pt idx="942">
                  <c:v>11.550716324400407</c:v>
                </c:pt>
                <c:pt idx="943">
                  <c:v>11.556601380194</c:v>
                </c:pt>
                <c:pt idx="944">
                  <c:v>11.562666737559312</c:v>
                </c:pt>
                <c:pt idx="945">
                  <c:v>11.5689126932936</c:v>
                </c:pt>
                <c:pt idx="946">
                  <c:v>11.575339533766316</c:v>
                </c:pt>
                <c:pt idx="947">
                  <c:v>11.581947534869611</c:v>
                </c:pt>
                <c:pt idx="948">
                  <c:v>11.588736961968404</c:v>
                </c:pt>
                <c:pt idx="949">
                  <c:v>11.5957080698519</c:v>
                </c:pt>
                <c:pt idx="950">
                  <c:v>11.602861102683001</c:v>
                </c:pt>
                <c:pt idx="951">
                  <c:v>11.610196293948107</c:v>
                </c:pt>
                <c:pt idx="952">
                  <c:v>11.617713866408801</c:v>
                </c:pt>
                <c:pt idx="953">
                  <c:v>11.6254140320518</c:v>
                </c:pt>
                <c:pt idx="954">
                  <c:v>11.633296992038099</c:v>
                </c:pt>
                <c:pt idx="955">
                  <c:v>11.641362936654998</c:v>
                </c:pt>
                <c:pt idx="956">
                  <c:v>11.6496120452653</c:v>
                </c:pt>
                <c:pt idx="957">
                  <c:v>11.6580444862589</c:v>
                </c:pt>
                <c:pt idx="958">
                  <c:v>11.6666604170008</c:v>
                </c:pt>
                <c:pt idx="959">
                  <c:v>11.675459983783911</c:v>
                </c:pt>
                <c:pt idx="960">
                  <c:v>11.6844433217786</c:v>
                </c:pt>
                <c:pt idx="961">
                  <c:v>11.6936105549825</c:v>
                </c:pt>
                <c:pt idx="962">
                  <c:v>11.702961796170491</c:v>
                </c:pt>
                <c:pt idx="963">
                  <c:v>11.712497146847006</c:v>
                </c:pt>
                <c:pt idx="964">
                  <c:v>11.722216697194799</c:v>
                </c:pt>
                <c:pt idx="965">
                  <c:v>11.732120526024501</c:v>
                </c:pt>
                <c:pt idx="966">
                  <c:v>11.742208700727398</c:v>
                </c:pt>
                <c:pt idx="967">
                  <c:v>11.752481277223916</c:v>
                </c:pt>
                <c:pt idx="968">
                  <c:v>11.762938299914307</c:v>
                </c:pt>
                <c:pt idx="969">
                  <c:v>11.773579801629404</c:v>
                </c:pt>
                <c:pt idx="970">
                  <c:v>11.7844058035804</c:v>
                </c:pt>
                <c:pt idx="971">
                  <c:v>11.795416315310407</c:v>
                </c:pt>
                <c:pt idx="972">
                  <c:v>11.806611334642307</c:v>
                </c:pt>
                <c:pt idx="973">
                  <c:v>11.8179908476321</c:v>
                </c:pt>
                <c:pt idx="974">
                  <c:v>11.829554828517507</c:v>
                </c:pt>
                <c:pt idx="975">
                  <c:v>11.841303239668207</c:v>
                </c:pt>
                <c:pt idx="976">
                  <c:v>11.853236031536811</c:v>
                </c:pt>
                <c:pt idx="977">
                  <c:v>11.865353142608907</c:v>
                </c:pt>
                <c:pt idx="978">
                  <c:v>11.877654499354207</c:v>
                </c:pt>
                <c:pt idx="979">
                  <c:v>11.890140016174907</c:v>
                </c:pt>
                <c:pt idx="980">
                  <c:v>11.902809595358507</c:v>
                </c:pt>
                <c:pt idx="981">
                  <c:v>11.915663127026002</c:v>
                </c:pt>
                <c:pt idx="982">
                  <c:v>11.928700489083701</c:v>
                </c:pt>
                <c:pt idx="983">
                  <c:v>11.941921547172694</c:v>
                </c:pt>
                <c:pt idx="984">
                  <c:v>11.955326154620007</c:v>
                </c:pt>
                <c:pt idx="985">
                  <c:v>11.9689141523884</c:v>
                </c:pt>
                <c:pt idx="986">
                  <c:v>11.982685369025507</c:v>
                </c:pt>
                <c:pt idx="987">
                  <c:v>11.996639620617207</c:v>
                </c:pt>
                <c:pt idx="988">
                  <c:v>12.010776710735801</c:v>
                </c:pt>
                <c:pt idx="989">
                  <c:v>12.025096430389612</c:v>
                </c:pt>
                <c:pt idx="990">
                  <c:v>12.0395985579755</c:v>
                </c:pt>
                <c:pt idx="991">
                  <c:v>12.054282859227916</c:v>
                </c:pt>
                <c:pt idx="992">
                  <c:v>12.069149087169807</c:v>
                </c:pt>
                <c:pt idx="993">
                  <c:v>12.084196982061902</c:v>
                </c:pt>
                <c:pt idx="994">
                  <c:v>12.099426271354211</c:v>
                </c:pt>
                <c:pt idx="995">
                  <c:v>12.114836669636302</c:v>
                </c:pt>
                <c:pt idx="996">
                  <c:v>12.130427878586802</c:v>
                </c:pt>
                <c:pt idx="997">
                  <c:v>12.146199586924</c:v>
                </c:pt>
                <c:pt idx="998">
                  <c:v>12.1621514703569</c:v>
                </c:pt>
                <c:pt idx="999">
                  <c:v>12.178283191535698</c:v>
                </c:pt>
                <c:pt idx="1000">
                  <c:v>12.1945944</c:v>
                </c:pt>
                <c:pt idx="1001">
                  <c:v>12.211084732131399</c:v>
                </c:pt>
                <c:pt idx="1002">
                  <c:v>12.2277538111036</c:v>
                </c:pt>
                <c:pt idx="1003">
                  <c:v>12.244601246831298</c:v>
                </c:pt>
                <c:pt idx="1004">
                  <c:v>12.261626635921907</c:v>
                </c:pt>
                <c:pt idx="1005">
                  <c:v>12.278829561625498</c:v>
                </c:pt>
                <c:pt idx="1006">
                  <c:v>12.296209593785907</c:v>
                </c:pt>
                <c:pt idx="1007">
                  <c:v>12.313766288788107</c:v>
                </c:pt>
                <c:pt idx="1008">
                  <c:v>12.331499189512501</c:v>
                </c:pt>
                <c:pt idx="1009">
                  <c:v>12.349407825283507</c:v>
                </c:pt>
                <c:pt idx="1010">
                  <c:v>12.3674917118185</c:v>
                </c:pt>
                <c:pt idx="1011">
                  <c:v>12.385750351181311</c:v>
                </c:pt>
                <c:pt idx="1012">
                  <c:v>12.404183231729007</c:v>
                </c:pt>
                <c:pt idx="1013">
                  <c:v>12.422789828065508</c:v>
                </c:pt>
                <c:pt idx="1014">
                  <c:v>12.441569600988904</c:v>
                </c:pt>
                <c:pt idx="1015">
                  <c:v>12.460521997445007</c:v>
                </c:pt>
                <c:pt idx="1016">
                  <c:v>12.479646450474911</c:v>
                </c:pt>
                <c:pt idx="1017">
                  <c:v>12.498942379166307</c:v>
                </c:pt>
                <c:pt idx="1018">
                  <c:v>12.5184091886044</c:v>
                </c:pt>
                <c:pt idx="1019">
                  <c:v>12.538046269822004</c:v>
                </c:pt>
                <c:pt idx="1020">
                  <c:v>12.557852999749407</c:v>
                </c:pt>
                <c:pt idx="1021">
                  <c:v>12.577828741164193</c:v>
                </c:pt>
                <c:pt idx="1022">
                  <c:v>12.597972842643498</c:v>
                </c:pt>
                <c:pt idx="1023">
                  <c:v>12.618284638513</c:v>
                </c:pt>
                <c:pt idx="1024">
                  <c:v>12.638763448796992</c:v>
                </c:pt>
                <c:pt idx="1025">
                  <c:v>12.659408579169016</c:v>
                </c:pt>
                <c:pt idx="1026">
                  <c:v>12.680219320903699</c:v>
                </c:pt>
                <c:pt idx="1027">
                  <c:v>12.701194950824799</c:v>
                </c:pt>
                <c:pt idx="1028">
                  <c:v>12.722334731256202</c:v>
                </c:pt>
                <c:pt idx="1029">
                  <c:v>12.7436379099736</c:v>
                </c:pt>
                <c:pt idx="1030">
                  <c:v>12.765103720152901</c:v>
                </c:pt>
                <c:pt idx="1031">
                  <c:v>12.7867313803219</c:v>
                </c:pt>
                <c:pt idx="1032">
                  <c:v>12.808520094310101</c:v>
                </c:pt>
                <c:pt idx="1033">
                  <c:v>12.830469051200106</c:v>
                </c:pt>
                <c:pt idx="1034">
                  <c:v>12.8525774252755</c:v>
                </c:pt>
                <c:pt idx="1035">
                  <c:v>12.874844375973607</c:v>
                </c:pt>
                <c:pt idx="1036">
                  <c:v>12.897269047834399</c:v>
                </c:pt>
                <c:pt idx="1037">
                  <c:v>12.9198505704524</c:v>
                </c:pt>
                <c:pt idx="1038">
                  <c:v>12.942588058425214</c:v>
                </c:pt>
                <c:pt idx="1039">
                  <c:v>12.965480611304416</c:v>
                </c:pt>
                <c:pt idx="1040">
                  <c:v>12.988527313546404</c:v>
                </c:pt>
                <c:pt idx="1041">
                  <c:v>13.0117272344637</c:v>
                </c:pt>
                <c:pt idx="1042">
                  <c:v>13.035079428171498</c:v>
                </c:pt>
                <c:pt idx="1043">
                  <c:v>13.058582933543011</c:v>
                </c:pt>
                <c:pt idx="1044">
                  <c:v>13.082236774156307</c:v>
                </c:pt>
                <c:pt idx="1045">
                  <c:v>13.106039958245407</c:v>
                </c:pt>
                <c:pt idx="1046">
                  <c:v>13.129991478651698</c:v>
                </c:pt>
                <c:pt idx="1047">
                  <c:v>13.154090312772604</c:v>
                </c:pt>
                <c:pt idx="1048">
                  <c:v>13.178335422514193</c:v>
                </c:pt>
                <c:pt idx="1049">
                  <c:v>13.2027257542386</c:v>
                </c:pt>
                <c:pt idx="1050">
                  <c:v>13.227260238716799</c:v>
                </c:pt>
                <c:pt idx="1051">
                  <c:v>13.251937791078499</c:v>
                </c:pt>
                <c:pt idx="1052">
                  <c:v>13.276757310760907</c:v>
                </c:pt>
                <c:pt idx="1053">
                  <c:v>13.301717681460801</c:v>
                </c:pt>
                <c:pt idx="1054">
                  <c:v>13.326817771084302</c:v>
                </c:pt>
                <c:pt idx="1055">
                  <c:v>13.352056431698012</c:v>
                </c:pt>
                <c:pt idx="1056">
                  <c:v>13.377432499476711</c:v>
                </c:pt>
                <c:pt idx="1057">
                  <c:v>13.402944794656907</c:v>
                </c:pt>
                <c:pt idx="1058">
                  <c:v>13.4285921214857</c:v>
                </c:pt>
                <c:pt idx="1059">
                  <c:v>13.454373268170999</c:v>
                </c:pt>
                <c:pt idx="1060">
                  <c:v>13.4802870068314</c:v>
                </c:pt>
                <c:pt idx="1061">
                  <c:v>13.506332093448504</c:v>
                </c:pt>
                <c:pt idx="1062">
                  <c:v>13.532507267815207</c:v>
                </c:pt>
                <c:pt idx="1063">
                  <c:v>13.5588112534871</c:v>
                </c:pt>
                <c:pt idx="1064">
                  <c:v>13.585242757732004</c:v>
                </c:pt>
                <c:pt idx="1065">
                  <c:v>13.611800471481592</c:v>
                </c:pt>
                <c:pt idx="1066">
                  <c:v>13.638483069280801</c:v>
                </c:pt>
                <c:pt idx="1067">
                  <c:v>13.665289209237214</c:v>
                </c:pt>
                <c:pt idx="1068">
                  <c:v>13.692217532974199</c:v>
                </c:pt>
                <c:pt idx="1069">
                  <c:v>13.719266665578498</c:v>
                </c:pt>
                <c:pt idx="1070">
                  <c:v>13.746435215551704</c:v>
                </c:pt>
                <c:pt idx="1071">
                  <c:v>13.773721774761198</c:v>
                </c:pt>
                <c:pt idx="1072">
                  <c:v>13.801124918389212</c:v>
                </c:pt>
                <c:pt idx="1073">
                  <c:v>13.828643204884004</c:v>
                </c:pt>
                <c:pt idx="1074">
                  <c:v>13.856275175909802</c:v>
                </c:pt>
                <c:pt idx="1075">
                  <c:v>13.8840193562978</c:v>
                </c:pt>
                <c:pt idx="1076">
                  <c:v>13.911874253995602</c:v>
                </c:pt>
                <c:pt idx="1077">
                  <c:v>13.9398383600179</c:v>
                </c:pt>
                <c:pt idx="1078">
                  <c:v>13.967910148396999</c:v>
                </c:pt>
                <c:pt idx="1079">
                  <c:v>13.996088076134004</c:v>
                </c:pt>
                <c:pt idx="1080">
                  <c:v>14.024370583146498</c:v>
                </c:pt>
                <c:pt idx="1081">
                  <c:v>14.052756092221916</c:v>
                </c:pt>
                <c:pt idx="1082">
                  <c:v>14.0812430089661</c:v>
                </c:pt>
                <c:pt idx="1083">
                  <c:v>14.109829721754201</c:v>
                </c:pt>
                <c:pt idx="1084">
                  <c:v>14.138514601680598</c:v>
                </c:pt>
                <c:pt idx="1085">
                  <c:v>14.1672960025102</c:v>
                </c:pt>
                <c:pt idx="1086">
                  <c:v>14.1961722606283</c:v>
                </c:pt>
                <c:pt idx="1087">
                  <c:v>14.225141694989302</c:v>
                </c:pt>
                <c:pt idx="1088">
                  <c:v>14.2542026070702</c:v>
                </c:pt>
                <c:pt idx="1089">
                  <c:v>14.283353280818798</c:v>
                </c:pt>
                <c:pt idx="1090">
                  <c:v>14.312591982604102</c:v>
                </c:pt>
                <c:pt idx="1091">
                  <c:v>14.3419169611669</c:v>
                </c:pt>
                <c:pt idx="1092">
                  <c:v>14.371326447571198</c:v>
                </c:pt>
                <c:pt idx="1093">
                  <c:v>14.4008186551533</c:v>
                </c:pt>
                <c:pt idx="1094">
                  <c:v>14.430391779471798</c:v>
                </c:pt>
                <c:pt idx="1095">
                  <c:v>14.460043998259406</c:v>
                </c:pt>
                <c:pt idx="1096">
                  <c:v>14.489773471372498</c:v>
                </c:pt>
                <c:pt idx="1097">
                  <c:v>14.519578340740598</c:v>
                </c:pt>
                <c:pt idx="1098">
                  <c:v>14.549456730318207</c:v>
                </c:pt>
                <c:pt idx="1099">
                  <c:v>14.579406746034406</c:v>
                </c:pt>
                <c:pt idx="1100">
                  <c:v>14.609426475743907</c:v>
                </c:pt>
                <c:pt idx="1101">
                  <c:v>14.639513989175798</c:v>
                </c:pt>
                <c:pt idx="1102">
                  <c:v>14.669667337885107</c:v>
                </c:pt>
                <c:pt idx="1103">
                  <c:v>14.699884555203411</c:v>
                </c:pt>
                <c:pt idx="1104">
                  <c:v>14.7301636561882</c:v>
                </c:pt>
                <c:pt idx="1105">
                  <c:v>14.7605026375735</c:v>
                </c:pt>
                <c:pt idx="1106">
                  <c:v>14.790899477721499</c:v>
                </c:pt>
                <c:pt idx="1107">
                  <c:v>14.821352136570498</c:v>
                </c:pt>
                <c:pt idx="1108">
                  <c:v>14.851858555587507</c:v>
                </c:pt>
                <c:pt idx="1109">
                  <c:v>14.882416657716616</c:v>
                </c:pt>
                <c:pt idx="1110">
                  <c:v>14.913024347331699</c:v>
                </c:pt>
                <c:pt idx="1111">
                  <c:v>14.943679510184007</c:v>
                </c:pt>
                <c:pt idx="1112">
                  <c:v>14.9743800133547</c:v>
                </c:pt>
                <c:pt idx="1113">
                  <c:v>15.005123705204401</c:v>
                </c:pt>
                <c:pt idx="1114">
                  <c:v>15.0359084153236</c:v>
                </c:pt>
                <c:pt idx="1115">
                  <c:v>15.066731954482407</c:v>
                </c:pt>
                <c:pt idx="1116">
                  <c:v>15.097592114581607</c:v>
                </c:pt>
                <c:pt idx="1117">
                  <c:v>15.128486668603607</c:v>
                </c:pt>
                <c:pt idx="1118">
                  <c:v>15.159413370560307</c:v>
                </c:pt>
                <c:pt idx="1119">
                  <c:v>15.190369955446799</c:v>
                </c:pt>
                <c:pt idx="1120">
                  <c:v>15.221354139189099</c:v>
                </c:pt>
                <c:pt idx="1121">
                  <c:v>15.252363618595799</c:v>
                </c:pt>
                <c:pt idx="1122">
                  <c:v>15.2833960713075</c:v>
                </c:pt>
                <c:pt idx="1123">
                  <c:v>15.314449155748108</c:v>
                </c:pt>
                <c:pt idx="1124">
                  <c:v>15.345520511075406</c:v>
                </c:pt>
                <c:pt idx="1125">
                  <c:v>15.376607757129014</c:v>
                </c:pt>
                <c:pt idx="1126">
                  <c:v>15.4077084943836</c:v>
                </c:pt>
                <c:pt idx="1127">
                  <c:v>15.438820303897893</c:v>
                </c:pt>
                <c:pt idx="1128">
                  <c:v>15.469940747265802</c:v>
                </c:pt>
                <c:pt idx="1129">
                  <c:v>15.5010673665652</c:v>
                </c:pt>
                <c:pt idx="1130">
                  <c:v>15.5321976843088</c:v>
                </c:pt>
                <c:pt idx="1131">
                  <c:v>15.5633292033967</c:v>
                </c:pt>
                <c:pt idx="1132">
                  <c:v>15.5944594070634</c:v>
                </c:pt>
                <c:pt idx="1133">
                  <c:v>15.6255857588301</c:v>
                </c:pt>
                <c:pt idx="1134">
                  <c:v>15.656705702454699</c:v>
                </c:pt>
                <c:pt idx="1135">
                  <c:v>15.6878166618826</c:v>
                </c:pt>
                <c:pt idx="1136">
                  <c:v>15.718916041195794</c:v>
                </c:pt>
                <c:pt idx="1137">
                  <c:v>15.7500012245634</c:v>
                </c:pt>
                <c:pt idx="1138">
                  <c:v>15.7810695761939</c:v>
                </c:pt>
                <c:pt idx="1139">
                  <c:v>15.812118440283299</c:v>
                </c:pt>
                <c:pt idx="1140">
                  <c:v>15.843145140966</c:v>
                </c:pt>
                <c:pt idx="1141">
                  <c:v>15.874146982266208</c:v>
                </c:pt>
                <c:pt idx="1142">
                  <c:v>15.905121248047402</c:v>
                </c:pt>
                <c:pt idx="1143">
                  <c:v>15.936065201961799</c:v>
                </c:pt>
                <c:pt idx="1144">
                  <c:v>15.966976087402307</c:v>
                </c:pt>
                <c:pt idx="1145">
                  <c:v>15.997851127452792</c:v>
                </c:pt>
                <c:pt idx="1146">
                  <c:v>16.028687524836688</c:v>
                </c:pt>
                <c:pt idx="1147">
                  <c:v>16.0594824618689</c:v>
                </c:pt>
                <c:pt idx="1148">
                  <c:v>16.090233100406188</c:v>
                </c:pt>
                <c:pt idx="1149">
                  <c:v>16.120936581796787</c:v>
                </c:pt>
                <c:pt idx="1150">
                  <c:v>16.151590026830913</c:v>
                </c:pt>
                <c:pt idx="1151">
                  <c:v>16.182190535690786</c:v>
                </c:pt>
                <c:pt idx="1152">
                  <c:v>16.212735187902499</c:v>
                </c:pt>
                <c:pt idx="1153">
                  <c:v>16.243221042284286</c:v>
                </c:pt>
                <c:pt idx="1154">
                  <c:v>16.273645136897887</c:v>
                </c:pt>
                <c:pt idx="1155">
                  <c:v>16.304004488999013</c:v>
                </c:pt>
                <c:pt idx="1156">
                  <c:v>16.3342960949883</c:v>
                </c:pt>
                <c:pt idx="1157">
                  <c:v>16.364516930359379</c:v>
                </c:pt>
                <c:pt idx="1158">
                  <c:v>16.394663949651299</c:v>
                </c:pt>
                <c:pt idx="1159">
                  <c:v>16.424734086399077</c:v>
                </c:pt>
                <c:pt idx="1160">
                  <c:v>16.454724253082187</c:v>
                </c:pt>
                <c:pt idx="1161">
                  <c:v>16.484631341075879</c:v>
                </c:pt>
                <c:pt idx="1162">
                  <c:v>16.514452220602415</c:v>
                </c:pt>
                <c:pt idx="1163">
                  <c:v>16.5441837406803</c:v>
                </c:pt>
                <c:pt idx="1164">
                  <c:v>16.573822729074415</c:v>
                </c:pt>
                <c:pt idx="1165">
                  <c:v>16.603365992246719</c:v>
                </c:pt>
                <c:pt idx="1166">
                  <c:v>16.6328103153078</c:v>
                </c:pt>
                <c:pt idx="1167">
                  <c:v>16.662152461965377</c:v>
                </c:pt>
                <c:pt idx="1168">
                  <c:v>16.691389174474899</c:v>
                </c:pt>
                <c:pt idx="1169">
                  <c:v>16.720517173591677</c:v>
                </c:pt>
                <c:pt idx="1170">
                  <c:v>16.749533158518787</c:v>
                </c:pt>
                <c:pt idx="1171">
                  <c:v>16.778433806858889</c:v>
                </c:pt>
                <c:pt idx="1172">
                  <c:v>16.807215774564401</c:v>
                </c:pt>
                <c:pt idx="1173">
                  <c:v>16.835875695887623</c:v>
                </c:pt>
                <c:pt idx="1174">
                  <c:v>16.864410183330989</c:v>
                </c:pt>
                <c:pt idx="1175">
                  <c:v>16.892815827597513</c:v>
                </c:pt>
                <c:pt idx="1176">
                  <c:v>16.921089197541086</c:v>
                </c:pt>
                <c:pt idx="1177">
                  <c:v>16.949226840117671</c:v>
                </c:pt>
                <c:pt idx="1178">
                  <c:v>16.977225280333879</c:v>
                </c:pt>
                <c:pt idx="1179">
                  <c:v>17.005081021198301</c:v>
                </c:pt>
                <c:pt idx="1180">
                  <c:v>17.03279054367318</c:v>
                </c:pt>
                <c:pt idx="1181">
                  <c:v>17.060350306621689</c:v>
                </c:pt>
                <c:pt idx="1182">
                  <c:v>17.087756746760089</c:v>
                </c:pt>
                <c:pt idx="1183">
                  <c:v>17.11500627861</c:v>
                </c:pt>
                <c:pt idx="1184">
                  <c:v>17.1420952944449</c:v>
                </c:pt>
                <c:pt idx="1185">
                  <c:v>17.169020164242614</c:v>
                </c:pt>
                <c:pt idx="1186">
                  <c:v>17.195777235634587</c:v>
                </c:pt>
                <c:pt idx="1187">
                  <c:v>17.222362833859279</c:v>
                </c:pt>
                <c:pt idx="1188">
                  <c:v>17.24877326170828</c:v>
                </c:pt>
                <c:pt idx="1189">
                  <c:v>17.275004799478605</c:v>
                </c:pt>
                <c:pt idx="1190">
                  <c:v>17.301053704923799</c:v>
                </c:pt>
                <c:pt idx="1191">
                  <c:v>17.3269162132029</c:v>
                </c:pt>
                <c:pt idx="1192">
                  <c:v>17.352588536831586</c:v>
                </c:pt>
                <c:pt idx="1193">
                  <c:v>17.3780668656321</c:v>
                </c:pt>
                <c:pt idx="1194">
                  <c:v>17.403347366684699</c:v>
                </c:pt>
                <c:pt idx="1195">
                  <c:v>17.428426184275271</c:v>
                </c:pt>
                <c:pt idx="1196">
                  <c:v>17.453299439848902</c:v>
                </c:pt>
                <c:pt idx="1197">
                  <c:v>17.477963231957887</c:v>
                </c:pt>
                <c:pt idx="1198">
                  <c:v>17.502413636214499</c:v>
                </c:pt>
                <c:pt idx="1199">
                  <c:v>17.526646705238189</c:v>
                </c:pt>
                <c:pt idx="1200">
                  <c:v>17.550658468607814</c:v>
                </c:pt>
                <c:pt idx="1201">
                  <c:v>17.5744449328126</c:v>
                </c:pt>
                <c:pt idx="1202">
                  <c:v>17.598002081200981</c:v>
                </c:pt>
                <c:pt idx="1203">
                  <c:v>17.621325873930889</c:v>
                </c:pt>
                <c:pt idx="1204">
                  <c:v>17.644412247921871</c:v>
                </c:pt>
                <c:pt idx="1205">
                  <c:v>17.667257116804429</c:v>
                </c:pt>
                <c:pt idx="1206">
                  <c:v>17.689856370868988</c:v>
                </c:pt>
                <c:pt idx="1207">
                  <c:v>17.712205877018388</c:v>
                </c:pt>
                <c:pt idx="1208">
                  <c:v>17.734301478717899</c:v>
                </c:pt>
                <c:pt idx="1209">
                  <c:v>17.756138995943086</c:v>
                </c:pt>
                <c:pt idx="1210">
                  <c:v>17.777714225133586</c:v>
                </c:pt>
                <c:pt idx="1211">
                  <c:v>17.799022939141871</c:v>
                </c:pt>
                <c:pt idx="1212">
                  <c:v>17.820060887183587</c:v>
                </c:pt>
                <c:pt idx="1213">
                  <c:v>17.8408237947875</c:v>
                </c:pt>
                <c:pt idx="1214">
                  <c:v>17.861307363746</c:v>
                </c:pt>
                <c:pt idx="1215">
                  <c:v>17.881507272066777</c:v>
                </c:pt>
                <c:pt idx="1216">
                  <c:v>17.901419173921767</c:v>
                </c:pt>
                <c:pt idx="1217">
                  <c:v>17.9210386995967</c:v>
                </c:pt>
                <c:pt idx="1218">
                  <c:v>17.940361455444201</c:v>
                </c:pt>
                <c:pt idx="1219">
                  <c:v>17.959383023832199</c:v>
                </c:pt>
                <c:pt idx="1220">
                  <c:v>17.9780989630938</c:v>
                </c:pt>
                <c:pt idx="1221">
                  <c:v>17.996504807478502</c:v>
                </c:pt>
                <c:pt idx="1222">
                  <c:v>18.014596067103401</c:v>
                </c:pt>
                <c:pt idx="1223">
                  <c:v>18.0323682279015</c:v>
                </c:pt>
                <c:pt idx="1224">
                  <c:v>18.049816751573488</c:v>
                </c:pt>
                <c:pt idx="1225">
                  <c:v>18.066937075538402</c:v>
                </c:pt>
                <c:pt idx="1226">
                  <c:v>18.083724612882289</c:v>
                </c:pt>
                <c:pt idx="1227">
                  <c:v>18.100174752310014</c:v>
                </c:pt>
                <c:pt idx="1228">
                  <c:v>18.116282858094898</c:v>
                </c:pt>
                <c:pt idx="1229">
                  <c:v>18.132044270029979</c:v>
                </c:pt>
                <c:pt idx="1230">
                  <c:v>18.1474543033763</c:v>
                </c:pt>
                <c:pt idx="1231">
                  <c:v>18.162508248816</c:v>
                </c:pt>
                <c:pt idx="1232">
                  <c:v>18.177201372400415</c:v>
                </c:pt>
                <c:pt idx="1233">
                  <c:v>18.191528915502399</c:v>
                </c:pt>
                <c:pt idx="1234">
                  <c:v>18.205486094763867</c:v>
                </c:pt>
                <c:pt idx="1235">
                  <c:v>18.219068102048823</c:v>
                </c:pt>
                <c:pt idx="1236">
                  <c:v>18.232270104392601</c:v>
                </c:pt>
                <c:pt idx="1237">
                  <c:v>18.24508724395238</c:v>
                </c:pt>
                <c:pt idx="1238">
                  <c:v>18.257514637956699</c:v>
                </c:pt>
                <c:pt idx="1239">
                  <c:v>18.269547378657677</c:v>
                </c:pt>
                <c:pt idx="1240">
                  <c:v>18.281180533280089</c:v>
                </c:pt>
                <c:pt idx="1241">
                  <c:v>18.292409143970481</c:v>
                </c:pt>
                <c:pt idx="1242">
                  <c:v>18.303228227749887</c:v>
                </c:pt>
                <c:pt idx="1243">
                  <c:v>18.313632776463777</c:v>
                </c:pt>
                <c:pt idx="1244">
                  <c:v>18.3236177567304</c:v>
                </c:pt>
                <c:pt idx="1245">
                  <c:v>18.333178109893119</c:v>
                </c:pt>
                <c:pt idx="1246">
                  <c:v>18.342308751969689</c:v>
                </c:pt>
                <c:pt idx="1247">
                  <c:v>18.351004573605</c:v>
                </c:pt>
                <c:pt idx="1248">
                  <c:v>18.359260440016719</c:v>
                </c:pt>
                <c:pt idx="1249">
                  <c:v>18.367071190949513</c:v>
                </c:pt>
                <c:pt idx="1250">
                  <c:v>18.374431640625087</c:v>
                </c:pt>
                <c:pt idx="1251">
                  <c:v>18.381336577690277</c:v>
                </c:pt>
                <c:pt idx="1252">
                  <c:v>18.387780765169186</c:v>
                </c:pt>
                <c:pt idx="1253">
                  <c:v>18.393758940413498</c:v>
                </c:pt>
                <c:pt idx="1254">
                  <c:v>18.399265815053205</c:v>
                </c:pt>
                <c:pt idx="1255">
                  <c:v>18.404296074944277</c:v>
                </c:pt>
                <c:pt idx="1256">
                  <c:v>18.408844380121973</c:v>
                </c:pt>
                <c:pt idx="1257">
                  <c:v>18.412905364750813</c:v>
                </c:pt>
                <c:pt idx="1258">
                  <c:v>18.416473637073189</c:v>
                </c:pt>
                <c:pt idx="1259">
                  <c:v>18.419543779360371</c:v>
                </c:pt>
                <c:pt idx="1260">
                  <c:v>18.422110347865079</c:v>
                </c:pt>
                <c:pt idx="1261">
                  <c:v>18.424167872768489</c:v>
                </c:pt>
                <c:pt idx="1262">
                  <c:v>18.425710858132479</c:v>
                </c:pt>
                <c:pt idx="1263">
                  <c:v>18.426733781848789</c:v>
                </c:pt>
                <c:pt idx="1264">
                  <c:v>18.427231095591985</c:v>
                </c:pt>
                <c:pt idx="1265">
                  <c:v>18.427197224766189</c:v>
                </c:pt>
                <c:pt idx="1266">
                  <c:v>18.426626568457781</c:v>
                </c:pt>
                <c:pt idx="1267">
                  <c:v>18.425513499384877</c:v>
                </c:pt>
                <c:pt idx="1268">
                  <c:v>18.4238523638492</c:v>
                </c:pt>
                <c:pt idx="1269">
                  <c:v>18.421637481682886</c:v>
                </c:pt>
                <c:pt idx="1270">
                  <c:v>18.418863146203005</c:v>
                </c:pt>
                <c:pt idx="1271">
                  <c:v>18.415523624159281</c:v>
                </c:pt>
                <c:pt idx="1272">
                  <c:v>18.411613155685288</c:v>
                </c:pt>
                <c:pt idx="1273">
                  <c:v>18.407125954248105</c:v>
                </c:pt>
                <c:pt idx="1274">
                  <c:v>18.402056206599589</c:v>
                </c:pt>
                <c:pt idx="1275">
                  <c:v>18.396398072726786</c:v>
                </c:pt>
                <c:pt idx="1276">
                  <c:v>18.390145685801599</c:v>
                </c:pt>
                <c:pt idx="1277">
                  <c:v>18.383293152129781</c:v>
                </c:pt>
                <c:pt idx="1278">
                  <c:v>18.375834551105587</c:v>
                </c:pt>
                <c:pt idx="1279">
                  <c:v>18.367763935157289</c:v>
                </c:pt>
                <c:pt idx="1280">
                  <c:v>18.359075329699628</c:v>
                </c:pt>
                <c:pt idx="1281">
                  <c:v>18.349762733085502</c:v>
                </c:pt>
                <c:pt idx="1282">
                  <c:v>18.339820116554314</c:v>
                </c:pt>
                <c:pt idx="1283">
                  <c:v>18.329241424182101</c:v>
                </c:pt>
                <c:pt idx="1284">
                  <c:v>18.318020572832786</c:v>
                </c:pt>
                <c:pt idx="1285">
                  <c:v>18.306151452110115</c:v>
                </c:pt>
                <c:pt idx="1286">
                  <c:v>18.293627924304602</c:v>
                </c:pt>
                <c:pt idx="1287">
                  <c:v>18.280443824345671</c:v>
                </c:pt>
                <c:pt idx="1288">
                  <c:v>18.266592959752789</c:v>
                </c:pt>
                <c:pt idx="1289">
                  <c:v>18.252069110584888</c:v>
                </c:pt>
                <c:pt idx="1290">
                  <c:v>18.236866029389713</c:v>
                </c:pt>
                <c:pt idx="1291">
                  <c:v>18.2209774411557</c:v>
                </c:pt>
                <c:pt idx="1292">
                  <c:v>18.204397043262102</c:v>
                </c:pt>
                <c:pt idx="1293">
                  <c:v>18.187118505428899</c:v>
                </c:pt>
                <c:pt idx="1294">
                  <c:v>18.169135469666415</c:v>
                </c:pt>
                <c:pt idx="1295">
                  <c:v>18.150441550228187</c:v>
                </c:pt>
                <c:pt idx="1296">
                  <c:v>18.131030333559199</c:v>
                </c:pt>
                <c:pt idx="1297">
                  <c:v>18.110895378244727</c:v>
                </c:pt>
                <c:pt idx="1298">
                  <c:v>18.09003021496498</c:v>
                </c:pt>
                <c:pt idx="1299">
                  <c:v>18.068428346442186</c:v>
                </c:pt>
                <c:pt idx="1300">
                  <c:v>18.046083247392186</c:v>
                </c:pt>
                <c:pt idx="1301">
                  <c:v>18.022988364472614</c:v>
                </c:pt>
                <c:pt idx="1302">
                  <c:v>17.999137116237687</c:v>
                </c:pt>
                <c:pt idx="1303">
                  <c:v>17.974522893084689</c:v>
                </c:pt>
                <c:pt idx="1304">
                  <c:v>17.949139057205489</c:v>
                </c:pt>
                <c:pt idx="1305">
                  <c:v>17.922978942535881</c:v>
                </c:pt>
                <c:pt idx="1306">
                  <c:v>17.896035854708899</c:v>
                </c:pt>
                <c:pt idx="1307">
                  <c:v>17.868303071002881</c:v>
                </c:pt>
                <c:pt idx="1308">
                  <c:v>17.839773840289688</c:v>
                </c:pt>
                <c:pt idx="1309">
                  <c:v>17.810441382991002</c:v>
                </c:pt>
                <c:pt idx="1310">
                  <c:v>17.78029889102358</c:v>
                </c:pt>
                <c:pt idx="1311">
                  <c:v>17.74933952775028</c:v>
                </c:pt>
                <c:pt idx="1312">
                  <c:v>17.717556427932301</c:v>
                </c:pt>
                <c:pt idx="1313">
                  <c:v>17.684942697678999</c:v>
                </c:pt>
                <c:pt idx="1314">
                  <c:v>17.651491414397015</c:v>
                </c:pt>
                <c:pt idx="1315">
                  <c:v>17.617195626740727</c:v>
                </c:pt>
                <c:pt idx="1316">
                  <c:v>17.582048354564577</c:v>
                </c:pt>
                <c:pt idx="1317">
                  <c:v>17.546042588871678</c:v>
                </c:pt>
                <c:pt idx="1318">
                  <c:v>17.509171291763789</c:v>
                </c:pt>
                <c:pt idx="1319">
                  <c:v>17.471427396393189</c:v>
                </c:pt>
                <c:pt idx="1320">
                  <c:v>17.4328038069124</c:v>
                </c:pt>
                <c:pt idx="1321">
                  <c:v>17.393293398423385</c:v>
                </c:pt>
                <c:pt idx="1322">
                  <c:v>17.352889016928899</c:v>
                </c:pt>
                <c:pt idx="1323">
                  <c:v>17.311583479283801</c:v>
                </c:pt>
                <c:pt idx="1324">
                  <c:v>17.269369573144477</c:v>
                </c:pt>
                <c:pt idx="1325">
                  <c:v>17.2262400569184</c:v>
                </c:pt>
                <c:pt idx="1326">
                  <c:v>17.182187659713787</c:v>
                </c:pt>
                <c:pt idx="1327">
                  <c:v>17.137205081294432</c:v>
                </c:pt>
                <c:pt idx="1328">
                  <c:v>17.091284992024701</c:v>
                </c:pt>
                <c:pt idx="1329">
                  <c:v>17.044420032821879</c:v>
                </c:pt>
                <c:pt idx="1330">
                  <c:v>16.996602815108378</c:v>
                </c:pt>
                <c:pt idx="1331">
                  <c:v>16.9478259207599</c:v>
                </c:pt>
                <c:pt idx="1332">
                  <c:v>16.898081902055999</c:v>
                </c:pt>
                <c:pt idx="1333">
                  <c:v>16.847363281629189</c:v>
                </c:pt>
                <c:pt idx="1334">
                  <c:v>16.79566255242008</c:v>
                </c:pt>
                <c:pt idx="1335">
                  <c:v>16.742972177622502</c:v>
                </c:pt>
                <c:pt idx="1336">
                  <c:v>16.689284590634902</c:v>
                </c:pt>
                <c:pt idx="1337">
                  <c:v>16.634592195013713</c:v>
                </c:pt>
                <c:pt idx="1338">
                  <c:v>16.578887364421</c:v>
                </c:pt>
                <c:pt idx="1339">
                  <c:v>16.522162442574587</c:v>
                </c:pt>
                <c:pt idx="1340">
                  <c:v>16.464409743199379</c:v>
                </c:pt>
                <c:pt idx="1341">
                  <c:v>16.405621549977866</c:v>
                </c:pt>
                <c:pt idx="1342">
                  <c:v>16.3457901165004</c:v>
                </c:pt>
                <c:pt idx="1343">
                  <c:v>16.284907666213801</c:v>
                </c:pt>
                <c:pt idx="1344">
                  <c:v>16.222966392375486</c:v>
                </c:pt>
                <c:pt idx="1345">
                  <c:v>16.159958457999927</c:v>
                </c:pt>
                <c:pt idx="1346">
                  <c:v>16.095875995810523</c:v>
                </c:pt>
                <c:pt idx="1347">
                  <c:v>16.0307111081896</c:v>
                </c:pt>
                <c:pt idx="1348">
                  <c:v>15.964455867131207</c:v>
                </c:pt>
                <c:pt idx="1349">
                  <c:v>15.897102314186707</c:v>
                </c:pt>
                <c:pt idx="1350">
                  <c:v>15.828642460418799</c:v>
                </c:pt>
                <c:pt idx="1351">
                  <c:v>15.759068286351798</c:v>
                </c:pt>
                <c:pt idx="1352">
                  <c:v>15.688371741920086</c:v>
                </c:pt>
                <c:pt idx="1353">
                  <c:v>15.6165447464194</c:v>
                </c:pt>
                <c:pt idx="1354">
                  <c:v>15.543579188456798</c:v>
                </c:pt>
                <c:pt idx="1355">
                  <c:v>15.469466925902216</c:v>
                </c:pt>
                <c:pt idx="1356">
                  <c:v>15.394199785838</c:v>
                </c:pt>
                <c:pt idx="1357">
                  <c:v>15.317769564507007</c:v>
                </c:pt>
                <c:pt idx="1358">
                  <c:v>15.240168027267298</c:v>
                </c:pt>
                <c:pt idx="1359">
                  <c:v>15.161386908541704</c:v>
                </c:pt>
                <c:pt idx="1360">
                  <c:v>15.081417911763404</c:v>
                </c:pt>
                <c:pt idx="1361">
                  <c:v>15.000252709331001</c:v>
                </c:pt>
                <c:pt idx="1362">
                  <c:v>14.917882942557602</c:v>
                </c:pt>
                <c:pt idx="1363">
                  <c:v>14.834300221621801</c:v>
                </c:pt>
                <c:pt idx="1364">
                  <c:v>14.7494961255156</c:v>
                </c:pt>
                <c:pt idx="1365">
                  <c:v>14.663462201997907</c:v>
                </c:pt>
                <c:pt idx="1366">
                  <c:v>14.576189967543007</c:v>
                </c:pt>
                <c:pt idx="1367">
                  <c:v>14.487670907291101</c:v>
                </c:pt>
                <c:pt idx="1368">
                  <c:v>14.397896474998404</c:v>
                </c:pt>
                <c:pt idx="1369">
                  <c:v>14.306858092988804</c:v>
                </c:pt>
                <c:pt idx="1370">
                  <c:v>14.214547152102501</c:v>
                </c:pt>
                <c:pt idx="1371">
                  <c:v>14.1209550116481</c:v>
                </c:pt>
                <c:pt idx="1372">
                  <c:v>14.026072999350401</c:v>
                </c:pt>
                <c:pt idx="1373">
                  <c:v>13.929892411304404</c:v>
                </c:pt>
                <c:pt idx="1374">
                  <c:v>13.832404511923114</c:v>
                </c:pt>
                <c:pt idx="1375">
                  <c:v>13.7336005338865</c:v>
                </c:pt>
                <c:pt idx="1376">
                  <c:v>13.633471678096001</c:v>
                </c:pt>
                <c:pt idx="1377">
                  <c:v>13.532009113621307</c:v>
                </c:pt>
                <c:pt idx="1378">
                  <c:v>13.4292039776522</c:v>
                </c:pt>
                <c:pt idx="1379">
                  <c:v>13.325047375448507</c:v>
                </c:pt>
                <c:pt idx="1380">
                  <c:v>13.219530380292499</c:v>
                </c:pt>
                <c:pt idx="1381">
                  <c:v>13.112644033433911</c:v>
                </c:pt>
                <c:pt idx="1382">
                  <c:v>13.004379344045498</c:v>
                </c:pt>
                <c:pt idx="1383">
                  <c:v>12.8947272891727</c:v>
                </c:pt>
                <c:pt idx="1384">
                  <c:v>12.783678813680902</c:v>
                </c:pt>
                <c:pt idx="1385">
                  <c:v>12.6712248302084</c:v>
                </c:pt>
                <c:pt idx="1386">
                  <c:v>12.557356219117107</c:v>
                </c:pt>
                <c:pt idx="1387">
                  <c:v>12.442063828439904</c:v>
                </c:pt>
                <c:pt idx="1388">
                  <c:v>12.3253384738357</c:v>
                </c:pt>
                <c:pt idx="1389">
                  <c:v>12.207170938532498</c:v>
                </c:pt>
                <c:pt idx="1390">
                  <c:v>12.0875519732881</c:v>
                </c:pt>
                <c:pt idx="1391">
                  <c:v>11.966472296329716</c:v>
                </c:pt>
                <c:pt idx="1392">
                  <c:v>11.8439225933112</c:v>
                </c:pt>
                <c:pt idx="1393">
                  <c:v>11.719893517261307</c:v>
                </c:pt>
                <c:pt idx="1394">
                  <c:v>11.594375688534992</c:v>
                </c:pt>
                <c:pt idx="1395">
                  <c:v>11.467359694761306</c:v>
                </c:pt>
                <c:pt idx="1396">
                  <c:v>11.338836090795304</c:v>
                </c:pt>
                <c:pt idx="1397">
                  <c:v>11.2087953986697</c:v>
                </c:pt>
                <c:pt idx="1398">
                  <c:v>11.077228107543201</c:v>
                </c:pt>
                <c:pt idx="1399">
                  <c:v>10.944124673650498</c:v>
                </c:pt>
                <c:pt idx="1400">
                  <c:v>10.8094755202551</c:v>
                </c:pt>
                <c:pt idx="1401">
                  <c:v>10.673271037599099</c:v>
                </c:pt>
                <c:pt idx="1402">
                  <c:v>10.535501582849907</c:v>
                </c:pt>
                <c:pt idx="1403">
                  <c:v>10.3961574800542</c:v>
                </c:pt>
                <c:pt idx="1404">
                  <c:v>10.255229020089599</c:v>
                </c:pt>
                <c:pt idx="1405">
                  <c:v>10.112706460609607</c:v>
                </c:pt>
                <c:pt idx="1406">
                  <c:v>9.9685800259989747</c:v>
                </c:pt>
                <c:pt idx="1407">
                  <c:v>9.8228399073213044</c:v>
                </c:pt>
                <c:pt idx="1408">
                  <c:v>9.6754762622726478</c:v>
                </c:pt>
                <c:pt idx="1409">
                  <c:v>9.5264792151265478</c:v>
                </c:pt>
                <c:pt idx="1410">
                  <c:v>9.3758388566875546</c:v>
                </c:pt>
                <c:pt idx="1411">
                  <c:v>9.2235452442433008</c:v>
                </c:pt>
                <c:pt idx="1412">
                  <c:v>9.0695884015117691</c:v>
                </c:pt>
                <c:pt idx="1413">
                  <c:v>8.9139583185911206</c:v>
                </c:pt>
                <c:pt idx="1414">
                  <c:v>8.7566449519151028</c:v>
                </c:pt>
                <c:pt idx="1415">
                  <c:v>8.5976382241985299</c:v>
                </c:pt>
                <c:pt idx="1416">
                  <c:v>8.4369280243874059</c:v>
                </c:pt>
                <c:pt idx="1417">
                  <c:v>8.2745042076116295</c:v>
                </c:pt>
                <c:pt idx="1418">
                  <c:v>8.1103565951361904</c:v>
                </c:pt>
                <c:pt idx="1419">
                  <c:v>7.9444749743091885</c:v>
                </c:pt>
                <c:pt idx="1420">
                  <c:v>7.7768490985109535</c:v>
                </c:pt>
                <c:pt idx="1421">
                  <c:v>7.6074686871081703</c:v>
                </c:pt>
                <c:pt idx="1422">
                  <c:v>7.4363234254040806</c:v>
                </c:pt>
                <c:pt idx="1423">
                  <c:v>7.2634029645835803</c:v>
                </c:pt>
                <c:pt idx="1424">
                  <c:v>7.0886969216683235</c:v>
                </c:pt>
                <c:pt idx="1425">
                  <c:v>6.912194879467676</c:v>
                </c:pt>
                <c:pt idx="1426">
                  <c:v>6.7338863865250485</c:v>
                </c:pt>
                <c:pt idx="1427">
                  <c:v>6.5537609570703301</c:v>
                </c:pt>
                <c:pt idx="1428">
                  <c:v>6.3718080709723104</c:v>
                </c:pt>
                <c:pt idx="1429">
                  <c:v>6.1880171736862168</c:v>
                </c:pt>
                <c:pt idx="1430">
                  <c:v>6.0023776762038201</c:v>
                </c:pt>
                <c:pt idx="1431">
                  <c:v>5.8148789550053861</c:v>
                </c:pt>
                <c:pt idx="1432">
                  <c:v>5.6255103520100738</c:v>
                </c:pt>
                <c:pt idx="1433">
                  <c:v>5.4342611745255436</c:v>
                </c:pt>
                <c:pt idx="1434">
                  <c:v>5.2411206951968436</c:v>
                </c:pt>
                <c:pt idx="1435">
                  <c:v>5.0460781519611038</c:v>
                </c:pt>
                <c:pt idx="1436">
                  <c:v>4.8491227479927304</c:v>
                </c:pt>
                <c:pt idx="1437">
                  <c:v>4.6502436516573198</c:v>
                </c:pt>
                <c:pt idx="1438">
                  <c:v>4.4494299964595339</c:v>
                </c:pt>
                <c:pt idx="1439">
                  <c:v>4.2466708809972102</c:v>
                </c:pt>
              </c:numCache>
            </c:numRef>
          </c:yVal>
        </c:ser>
        <c:axId val="170255488"/>
        <c:axId val="170257408"/>
      </c:scatterChart>
      <c:valAx>
        <c:axId val="170255488"/>
        <c:scaling>
          <c:orientation val="minMax"/>
        </c:scaling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Time in seconds (0 - 86340)</a:t>
                </a:r>
              </a:p>
            </c:rich>
          </c:tx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257408"/>
        <c:crosses val="autoZero"/>
        <c:crossBetween val="midCat"/>
      </c:valAx>
      <c:valAx>
        <c:axId val="170257408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Traffic Density</a:t>
                </a:r>
              </a:p>
            </c:rich>
          </c:tx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2554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IN"/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1400" b="1"/>
              <a:t>THURSDAY</a:t>
            </a:r>
            <a:r>
              <a:rPr sz="1400" b="1" baseline="0"/>
              <a:t> CHART</a:t>
            </a:r>
            <a:endParaRPr sz="1400" b="1"/>
          </a:p>
        </c:rich>
      </c:tx>
      <c:spPr>
        <a:noFill/>
        <a:ln>
          <a:noFill/>
        </a:ln>
        <a:effectLst/>
      </c:spPr>
    </c:title>
    <c:plotArea>
      <c:layout/>
      <c:scatterChart>
        <c:scatterStyle val="lineMarker"/>
        <c:ser>
          <c:idx val="0"/>
          <c:order val="0"/>
          <c:tx>
            <c:strRef>
              <c:f>'5 - Thursday Info'!$B$1</c:f>
              <c:strCache>
                <c:ptCount val="1"/>
                <c:pt idx="0">
                  <c:v>31-03-2016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'5 - Thursday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'5 - Thursday Info'!$B$2:$B$1441</c:f>
              <c:numCache>
                <c:formatCode>General</c:formatCode>
                <c:ptCount val="1440"/>
                <c:pt idx="0">
                  <c:v>7.99831</c:v>
                </c:pt>
                <c:pt idx="1">
                  <c:v>7.83360276912651</c:v>
                </c:pt>
                <c:pt idx="2">
                  <c:v>7.6705506411610864</c:v>
                </c:pt>
                <c:pt idx="3">
                  <c:v>7.5091451814069901</c:v>
                </c:pt>
                <c:pt idx="4">
                  <c:v>7.3493779795693204</c:v>
                </c:pt>
                <c:pt idx="5">
                  <c:v>7.1912406497229497</c:v>
                </c:pt>
                <c:pt idx="6">
                  <c:v>7.0347248302802763</c:v>
                </c:pt>
                <c:pt idx="7">
                  <c:v>6.8798221839591696</c:v>
                </c:pt>
                <c:pt idx="8">
                  <c:v>6.7265243977506604</c:v>
                </c:pt>
                <c:pt idx="9">
                  <c:v>6.5748231828869814</c:v>
                </c:pt>
                <c:pt idx="10">
                  <c:v>6.4247102748092537</c:v>
                </c:pt>
                <c:pt idx="11">
                  <c:v>6.2761774331354099</c:v>
                </c:pt>
                <c:pt idx="12">
                  <c:v>6.1292164416280164</c:v>
                </c:pt>
                <c:pt idx="13">
                  <c:v>5.9838191081621241</c:v>
                </c:pt>
                <c:pt idx="14">
                  <c:v>5.8399772646930899</c:v>
                </c:pt>
                <c:pt idx="15">
                  <c:v>5.6976827672244559</c:v>
                </c:pt>
                <c:pt idx="16">
                  <c:v>5.5569274957758124</c:v>
                </c:pt>
                <c:pt idx="17">
                  <c:v>5.4177033543505404</c:v>
                </c:pt>
                <c:pt idx="18">
                  <c:v>5.2800022709037799</c:v>
                </c:pt>
                <c:pt idx="19">
                  <c:v>5.1438161973102066</c:v>
                </c:pt>
                <c:pt idx="20">
                  <c:v>5.0091371093318902</c:v>
                </c:pt>
                <c:pt idx="21">
                  <c:v>4.8759570065861375</c:v>
                </c:pt>
                <c:pt idx="22">
                  <c:v>4.7442679125133438</c:v>
                </c:pt>
                <c:pt idx="23">
                  <c:v>4.6140618743448085</c:v>
                </c:pt>
                <c:pt idx="24">
                  <c:v>4.4853309630706599</c:v>
                </c:pt>
                <c:pt idx="25">
                  <c:v>4.3580672734075865</c:v>
                </c:pt>
                <c:pt idx="26">
                  <c:v>4.2322629237667835</c:v>
                </c:pt>
                <c:pt idx="27">
                  <c:v>4.1079100562217112</c:v>
                </c:pt>
                <c:pt idx="28">
                  <c:v>3.9850008364760501</c:v>
                </c:pt>
                <c:pt idx="29">
                  <c:v>3.8635274538314017</c:v>
                </c:pt>
                <c:pt idx="30">
                  <c:v>3.7434821211552398</c:v>
                </c:pt>
                <c:pt idx="31">
                  <c:v>3.6248570748487481</c:v>
                </c:pt>
                <c:pt idx="32">
                  <c:v>3.5076445748146301</c:v>
                </c:pt>
                <c:pt idx="33">
                  <c:v>3.3918369044249381</c:v>
                </c:pt>
                <c:pt idx="34">
                  <c:v>3.2774263704889801</c:v>
                </c:pt>
                <c:pt idx="35">
                  <c:v>3.1644053032211197</c:v>
                </c:pt>
                <c:pt idx="36">
                  <c:v>3.0527660562086281</c:v>
                </c:pt>
                <c:pt idx="37">
                  <c:v>2.9425010063795298</c:v>
                </c:pt>
                <c:pt idx="38">
                  <c:v>2.8336025539704597</c:v>
                </c:pt>
                <c:pt idx="39">
                  <c:v>2.72606312249449</c:v>
                </c:pt>
                <c:pt idx="40">
                  <c:v>2.6198751587089997</c:v>
                </c:pt>
                <c:pt idx="41">
                  <c:v>2.51503113258347</c:v>
                </c:pt>
                <c:pt idx="42">
                  <c:v>2.4115235372673918</c:v>
                </c:pt>
                <c:pt idx="43">
                  <c:v>2.3093448890580679</c:v>
                </c:pt>
                <c:pt idx="44">
                  <c:v>2.2084877273684729</c:v>
                </c:pt>
                <c:pt idx="45">
                  <c:v>2.1089446146950901</c:v>
                </c:pt>
                <c:pt idx="46">
                  <c:v>2.010708136585778</c:v>
                </c:pt>
                <c:pt idx="47">
                  <c:v>1.9137709016075801</c:v>
                </c:pt>
                <c:pt idx="48">
                  <c:v>1.8181255413146</c:v>
                </c:pt>
                <c:pt idx="49">
                  <c:v>1.7237647102158284</c:v>
                </c:pt>
                <c:pt idx="50">
                  <c:v>1.6306810857430001</c:v>
                </c:pt>
                <c:pt idx="51">
                  <c:v>1.53886736821842</c:v>
                </c:pt>
                <c:pt idx="52">
                  <c:v>1.4483162808228298</c:v>
                </c:pt>
                <c:pt idx="53">
                  <c:v>1.3590205695632509</c:v>
                </c:pt>
                <c:pt idx="54">
                  <c:v>1.27097300324081</c:v>
                </c:pt>
                <c:pt idx="55">
                  <c:v>1.1841663734186001</c:v>
                </c:pt>
                <c:pt idx="56">
                  <c:v>1.0985934943895199</c:v>
                </c:pt>
                <c:pt idx="57">
                  <c:v>1.0142472031441299</c:v>
                </c:pt>
                <c:pt idx="58">
                  <c:v>0.93112035933846105</c:v>
                </c:pt>
                <c:pt idx="59">
                  <c:v>0.84920584526190801</c:v>
                </c:pt>
                <c:pt idx="60">
                  <c:v>0.76849656580504455</c:v>
                </c:pt>
                <c:pt idx="61">
                  <c:v>0.68898544842747744</c:v>
                </c:pt>
                <c:pt idx="62">
                  <c:v>0.61066544312568372</c:v>
                </c:pt>
                <c:pt idx="63">
                  <c:v>0.53352952240086404</c:v>
                </c:pt>
                <c:pt idx="64">
                  <c:v>0.45757068122678335</c:v>
                </c:pt>
                <c:pt idx="65">
                  <c:v>0.38278193701761737</c:v>
                </c:pt>
                <c:pt idx="66">
                  <c:v>0.30915632959579298</c:v>
                </c:pt>
                <c:pt idx="67">
                  <c:v>0.236686921159841</c:v>
                </c:pt>
                <c:pt idx="68">
                  <c:v>0.16536679625223011</c:v>
                </c:pt>
                <c:pt idx="69">
                  <c:v>9.51890617272272E-2</c:v>
                </c:pt>
                <c:pt idx="70">
                  <c:v>2.6146846718720619E-2</c:v>
                </c:pt>
                <c:pt idx="71">
                  <c:v>-4.1766697391913972E-2</c:v>
                </c:pt>
                <c:pt idx="72">
                  <c:v>-0.10855839700797792</c:v>
                </c:pt>
                <c:pt idx="73">
                  <c:v>-0.17423505634961201</c:v>
                </c:pt>
                <c:pt idx="74">
                  <c:v>-0.23880345748593718</c:v>
                </c:pt>
                <c:pt idx="75">
                  <c:v>-0.30227036036721844</c:v>
                </c:pt>
                <c:pt idx="76">
                  <c:v>-0.36464250285701921</c:v>
                </c:pt>
                <c:pt idx="77">
                  <c:v>-0.42592660076435751</c:v>
                </c:pt>
                <c:pt idx="78">
                  <c:v>-0.48612934787585638</c:v>
                </c:pt>
                <c:pt idx="79">
                  <c:v>-0.54525741598790356</c:v>
                </c:pt>
                <c:pt idx="80">
                  <c:v>-0.60331745493880795</c:v>
                </c:pt>
                <c:pt idx="81">
                  <c:v>-0.66031609264094904</c:v>
                </c:pt>
                <c:pt idx="82">
                  <c:v>-0.71625993511293296</c:v>
                </c:pt>
                <c:pt idx="83">
                  <c:v>-0.77115556651176242</c:v>
                </c:pt>
                <c:pt idx="84">
                  <c:v>-0.82500954916496161</c:v>
                </c:pt>
                <c:pt idx="85">
                  <c:v>-0.87782842360276458</c:v>
                </c:pt>
                <c:pt idx="86">
                  <c:v>-0.92961870859024498</c:v>
                </c:pt>
                <c:pt idx="87">
                  <c:v>-0.98038690115948857</c:v>
                </c:pt>
                <c:pt idx="88">
                  <c:v>-1.0301394766417409</c:v>
                </c:pt>
                <c:pt idx="89">
                  <c:v>-1.0788828886995601</c:v>
                </c:pt>
                <c:pt idx="90">
                  <c:v>-1.1266235693589701</c:v>
                </c:pt>
                <c:pt idx="91">
                  <c:v>-1.1733679290416414</c:v>
                </c:pt>
                <c:pt idx="92">
                  <c:v>-1.2191223565969898</c:v>
                </c:pt>
                <c:pt idx="93">
                  <c:v>-1.2638932193344181</c:v>
                </c:pt>
                <c:pt idx="94">
                  <c:v>-1.30768686305537</c:v>
                </c:pt>
                <c:pt idx="95">
                  <c:v>-1.3505096120855691</c:v>
                </c:pt>
                <c:pt idx="96">
                  <c:v>-1.3923677693071201</c:v>
                </c:pt>
                <c:pt idx="97">
                  <c:v>-1.4332676161907099</c:v>
                </c:pt>
                <c:pt idx="98">
                  <c:v>-1.47321541282771</c:v>
                </c:pt>
                <c:pt idx="99">
                  <c:v>-1.5122173979623799</c:v>
                </c:pt>
                <c:pt idx="100">
                  <c:v>-1.5502797890239899</c:v>
                </c:pt>
                <c:pt idx="101">
                  <c:v>-1.587408782159009</c:v>
                </c:pt>
                <c:pt idx="102">
                  <c:v>-1.62361055226321</c:v>
                </c:pt>
                <c:pt idx="103">
                  <c:v>-1.6588912530138791</c:v>
                </c:pt>
                <c:pt idx="104">
                  <c:v>-1.6932570169019212</c:v>
                </c:pt>
                <c:pt idx="105">
                  <c:v>-1.7267139552640798</c:v>
                </c:pt>
                <c:pt idx="106">
                  <c:v>-1.7592681583150098</c:v>
                </c:pt>
                <c:pt idx="107">
                  <c:v>-1.7909256951794981</c:v>
                </c:pt>
                <c:pt idx="108">
                  <c:v>-1.821692613924599</c:v>
                </c:pt>
                <c:pt idx="109">
                  <c:v>-1.8515749415917808</c:v>
                </c:pt>
                <c:pt idx="110">
                  <c:v>-1.8805786842290799</c:v>
                </c:pt>
                <c:pt idx="111">
                  <c:v>-1.9087098269232909</c:v>
                </c:pt>
                <c:pt idx="112">
                  <c:v>-1.9359743338320399</c:v>
                </c:pt>
                <c:pt idx="113">
                  <c:v>-1.9623781482160609</c:v>
                </c:pt>
                <c:pt idx="114">
                  <c:v>-1.9879271924712301</c:v>
                </c:pt>
                <c:pt idx="115">
                  <c:v>-2.01262736816081</c:v>
                </c:pt>
                <c:pt idx="116">
                  <c:v>-2.0364845560475402</c:v>
                </c:pt>
                <c:pt idx="117">
                  <c:v>-2.0595046161258481</c:v>
                </c:pt>
                <c:pt idx="118">
                  <c:v>-2.08169338765398</c:v>
                </c:pt>
                <c:pt idx="119">
                  <c:v>-2.1030566891861198</c:v>
                </c:pt>
                <c:pt idx="120">
                  <c:v>-2.1236003186046117</c:v>
                </c:pt>
                <c:pt idx="121">
                  <c:v>-2.143330053152074</c:v>
                </c:pt>
                <c:pt idx="122">
                  <c:v>-2.1622516494635597</c:v>
                </c:pt>
                <c:pt idx="123">
                  <c:v>-2.1803708435987099</c:v>
                </c:pt>
                <c:pt idx="124">
                  <c:v>-2.1976933510739411</c:v>
                </c:pt>
                <c:pt idx="125">
                  <c:v>-2.2142248668945319</c:v>
                </c:pt>
                <c:pt idx="126">
                  <c:v>-2.2299710655868412</c:v>
                </c:pt>
                <c:pt idx="127">
                  <c:v>-2.2449376012304629</c:v>
                </c:pt>
                <c:pt idx="128">
                  <c:v>-2.2591301074903218</c:v>
                </c:pt>
                <c:pt idx="129">
                  <c:v>-2.2725541976488781</c:v>
                </c:pt>
                <c:pt idx="130">
                  <c:v>-2.2852154646382981</c:v>
                </c:pt>
                <c:pt idx="131">
                  <c:v>-2.2971194810725519</c:v>
                </c:pt>
                <c:pt idx="132">
                  <c:v>-2.30827179927961</c:v>
                </c:pt>
                <c:pt idx="133">
                  <c:v>-2.3186779513335987</c:v>
                </c:pt>
                <c:pt idx="134">
                  <c:v>-2.3283434490869301</c:v>
                </c:pt>
                <c:pt idx="135">
                  <c:v>-2.3372737842024698</c:v>
                </c:pt>
                <c:pt idx="136">
                  <c:v>-2.3454744281857081</c:v>
                </c:pt>
                <c:pt idx="137">
                  <c:v>-2.3529508324168984</c:v>
                </c:pt>
                <c:pt idx="138">
                  <c:v>-2.3597084281832066</c:v>
                </c:pt>
                <c:pt idx="139">
                  <c:v>-2.3657526267108868</c:v>
                </c:pt>
                <c:pt idx="140">
                  <c:v>-2.3710888191974284</c:v>
                </c:pt>
                <c:pt idx="141">
                  <c:v>-2.3757223768436782</c:v>
                </c:pt>
                <c:pt idx="142">
                  <c:v>-2.379658650886058</c:v>
                </c:pt>
                <c:pt idx="143">
                  <c:v>-2.3829029726286781</c:v>
                </c:pt>
                <c:pt idx="144">
                  <c:v>-2.3854606534755081</c:v>
                </c:pt>
                <c:pt idx="145">
                  <c:v>-2.3873369849625012</c:v>
                </c:pt>
                <c:pt idx="146">
                  <c:v>-2.3885372387897812</c:v>
                </c:pt>
                <c:pt idx="147">
                  <c:v>-2.3890666668538181</c:v>
                </c:pt>
                <c:pt idx="148">
                  <c:v>-2.3889305012795412</c:v>
                </c:pt>
                <c:pt idx="149">
                  <c:v>-2.3881339544524929</c:v>
                </c:pt>
                <c:pt idx="150">
                  <c:v>-2.3866822190509884</c:v>
                </c:pt>
                <c:pt idx="151">
                  <c:v>-2.3845804680783518</c:v>
                </c:pt>
                <c:pt idx="152">
                  <c:v>-2.3818338548949201</c:v>
                </c:pt>
                <c:pt idx="153">
                  <c:v>-2.3784475132503187</c:v>
                </c:pt>
                <c:pt idx="154">
                  <c:v>-2.3744265573155898</c:v>
                </c:pt>
                <c:pt idx="155">
                  <c:v>-2.3697760817153117</c:v>
                </c:pt>
                <c:pt idx="156">
                  <c:v>-2.36450116155978</c:v>
                </c:pt>
                <c:pt idx="157">
                  <c:v>-2.3586068524771702</c:v>
                </c:pt>
                <c:pt idx="158">
                  <c:v>-2.3520981906456768</c:v>
                </c:pt>
                <c:pt idx="159">
                  <c:v>-2.3449801928256999</c:v>
                </c:pt>
                <c:pt idx="160">
                  <c:v>-2.3372578563919402</c:v>
                </c:pt>
                <c:pt idx="161">
                  <c:v>-2.3289361593656102</c:v>
                </c:pt>
                <c:pt idx="162">
                  <c:v>-2.3200200604465602</c:v>
                </c:pt>
                <c:pt idx="163">
                  <c:v>-2.310514499045448</c:v>
                </c:pt>
                <c:pt idx="164">
                  <c:v>-2.300424395315888</c:v>
                </c:pt>
                <c:pt idx="165">
                  <c:v>-2.289754650186612</c:v>
                </c:pt>
                <c:pt idx="166">
                  <c:v>-2.2785101453936099</c:v>
                </c:pt>
                <c:pt idx="167">
                  <c:v>-2.2666957435123019</c:v>
                </c:pt>
                <c:pt idx="168">
                  <c:v>-2.2543162879896812</c:v>
                </c:pt>
                <c:pt idx="169">
                  <c:v>-2.2413766031764801</c:v>
                </c:pt>
                <c:pt idx="170">
                  <c:v>-2.2278814943593099</c:v>
                </c:pt>
                <c:pt idx="171">
                  <c:v>-2.2138357477928325</c:v>
                </c:pt>
                <c:pt idx="172">
                  <c:v>-2.1992441307319082</c:v>
                </c:pt>
                <c:pt idx="173">
                  <c:v>-2.1841113914637602</c:v>
                </c:pt>
                <c:pt idx="174">
                  <c:v>-2.16844225934011</c:v>
                </c:pt>
                <c:pt idx="175">
                  <c:v>-2.1522414448093397</c:v>
                </c:pt>
                <c:pt idx="176">
                  <c:v>-2.135513639448658</c:v>
                </c:pt>
                <c:pt idx="177">
                  <c:v>-2.1182635159962597</c:v>
                </c:pt>
                <c:pt idx="178">
                  <c:v>-2.1004957283834518</c:v>
                </c:pt>
                <c:pt idx="179">
                  <c:v>-2.08221491176683</c:v>
                </c:pt>
                <c:pt idx="180">
                  <c:v>-2.0634256825604402</c:v>
                </c:pt>
                <c:pt idx="181">
                  <c:v>-2.0441326384679219</c:v>
                </c:pt>
                <c:pt idx="182">
                  <c:v>-2.0243403585146518</c:v>
                </c:pt>
                <c:pt idx="183">
                  <c:v>-2.0040534030799284</c:v>
                </c:pt>
                <c:pt idx="184">
                  <c:v>-1.9832763139291198</c:v>
                </c:pt>
                <c:pt idx="185">
                  <c:v>-1.9620136142458009</c:v>
                </c:pt>
                <c:pt idx="186">
                  <c:v>-1.9402698086638901</c:v>
                </c:pt>
                <c:pt idx="187">
                  <c:v>-1.9180493832998899</c:v>
                </c:pt>
                <c:pt idx="188">
                  <c:v>-1.8953568057849399</c:v>
                </c:pt>
                <c:pt idx="189">
                  <c:v>-1.8721965252970301</c:v>
                </c:pt>
                <c:pt idx="190">
                  <c:v>-1.8485729725931601</c:v>
                </c:pt>
                <c:pt idx="191">
                  <c:v>-1.82449056004146</c:v>
                </c:pt>
                <c:pt idx="192">
                  <c:v>-1.7999536816533599</c:v>
                </c:pt>
                <c:pt idx="193">
                  <c:v>-1.7749667131157598</c:v>
                </c:pt>
                <c:pt idx="194">
                  <c:v>-1.749534011823169</c:v>
                </c:pt>
                <c:pt idx="195">
                  <c:v>-1.7236599169098898</c:v>
                </c:pt>
                <c:pt idx="196">
                  <c:v>-1.69734874928209</c:v>
                </c:pt>
                <c:pt idx="197">
                  <c:v>-1.67060481165007</c:v>
                </c:pt>
                <c:pt idx="198">
                  <c:v>-1.6434323885603499</c:v>
                </c:pt>
                <c:pt idx="199">
                  <c:v>-1.6158357464278499</c:v>
                </c:pt>
                <c:pt idx="200">
                  <c:v>-1.5878191335679899</c:v>
                </c:pt>
                <c:pt idx="201">
                  <c:v>-1.5593867802289598</c:v>
                </c:pt>
                <c:pt idx="202">
                  <c:v>-1.5305428986237601</c:v>
                </c:pt>
                <c:pt idx="203">
                  <c:v>-1.5012916829623881</c:v>
                </c:pt>
                <c:pt idx="204">
                  <c:v>-1.4716373094840598</c:v>
                </c:pt>
                <c:pt idx="205">
                  <c:v>-1.44158393648928</c:v>
                </c:pt>
                <c:pt idx="206">
                  <c:v>-1.4111357043720199</c:v>
                </c:pt>
                <c:pt idx="207">
                  <c:v>-1.3802967356519</c:v>
                </c:pt>
                <c:pt idx="208">
                  <c:v>-1.34907113500633</c:v>
                </c:pt>
                <c:pt idx="209">
                  <c:v>-1.3174629893026599</c:v>
                </c:pt>
                <c:pt idx="210">
                  <c:v>-1.2854763676303198</c:v>
                </c:pt>
                <c:pt idx="211">
                  <c:v>-1.2531153213330108</c:v>
                </c:pt>
                <c:pt idx="212">
                  <c:v>-1.2203838840408501</c:v>
                </c:pt>
                <c:pt idx="213">
                  <c:v>-1.18728607170249</c:v>
                </c:pt>
                <c:pt idx="214">
                  <c:v>-1.1538258826173198</c:v>
                </c:pt>
                <c:pt idx="215">
                  <c:v>-1.1200072974675999</c:v>
                </c:pt>
                <c:pt idx="216">
                  <c:v>-1.085834279350619</c:v>
                </c:pt>
                <c:pt idx="217">
                  <c:v>-1.05131077381086</c:v>
                </c:pt>
                <c:pt idx="218">
                  <c:v>-1.0164407088721199</c:v>
                </c:pt>
                <c:pt idx="219">
                  <c:v>-0.9812279950696976</c:v>
                </c:pt>
                <c:pt idx="220">
                  <c:v>-0.94567652548257142</c:v>
                </c:pt>
                <c:pt idx="221">
                  <c:v>-0.90979017576548304</c:v>
                </c:pt>
                <c:pt idx="222">
                  <c:v>-0.87357280418116301</c:v>
                </c:pt>
                <c:pt idx="223">
                  <c:v>-0.83702825163244143</c:v>
                </c:pt>
                <c:pt idx="224">
                  <c:v>-0.80016034169443151</c:v>
                </c:pt>
                <c:pt idx="225">
                  <c:v>-0.76297288064665703</c:v>
                </c:pt>
                <c:pt idx="226">
                  <c:v>-0.72546965750524495</c:v>
                </c:pt>
                <c:pt idx="227">
                  <c:v>-0.6876544440550274</c:v>
                </c:pt>
                <c:pt idx="228">
                  <c:v>-0.64953099488176558</c:v>
                </c:pt>
                <c:pt idx="229">
                  <c:v>-0.61110304740422905</c:v>
                </c:pt>
                <c:pt idx="230">
                  <c:v>-0.57237432190641657</c:v>
                </c:pt>
                <c:pt idx="231">
                  <c:v>-0.53334852156967805</c:v>
                </c:pt>
                <c:pt idx="232">
                  <c:v>-0.49402933250486236</c:v>
                </c:pt>
                <c:pt idx="233">
                  <c:v>-0.45442042378451336</c:v>
                </c:pt>
                <c:pt idx="234">
                  <c:v>-0.41452544747496622</c:v>
                </c:pt>
                <c:pt idx="235">
                  <c:v>-0.37434803866854621</c:v>
                </c:pt>
                <c:pt idx="236">
                  <c:v>-0.33389181551573022</c:v>
                </c:pt>
                <c:pt idx="237">
                  <c:v>-0.29316037925725352</c:v>
                </c:pt>
                <c:pt idx="238">
                  <c:v>-0.25215731425631971</c:v>
                </c:pt>
                <c:pt idx="239">
                  <c:v>-0.21088618803071399</c:v>
                </c:pt>
                <c:pt idx="240">
                  <c:v>-0.16935055128497789</c:v>
                </c:pt>
                <c:pt idx="241">
                  <c:v>-0.12755393794258188</c:v>
                </c:pt>
                <c:pt idx="242">
                  <c:v>-8.5499865178041742E-2</c:v>
                </c:pt>
                <c:pt idx="243">
                  <c:v>-4.3191833449082312E-2</c:v>
                </c:pt>
                <c:pt idx="244">
                  <c:v>-6.3332652883474371E-4</c:v>
                </c:pt>
                <c:pt idx="245">
                  <c:v>4.2172188462054658E-2</c:v>
                </c:pt>
                <c:pt idx="246">
                  <c:v>8.5221261023274708E-2</c:v>
                </c:pt>
                <c:pt idx="247">
                  <c:v>0.12851045724263299</c:v>
                </c:pt>
                <c:pt idx="248">
                  <c:v>0.17203635976397211</c:v>
                </c:pt>
                <c:pt idx="249">
                  <c:v>0.21579556775496112</c:v>
                </c:pt>
                <c:pt idx="250">
                  <c:v>0.25978469687499922</c:v>
                </c:pt>
                <c:pt idx="251">
                  <c:v>0.30400037924297557</c:v>
                </c:pt>
                <c:pt idx="252">
                  <c:v>0.34843926340520198</c:v>
                </c:pt>
                <c:pt idx="253">
                  <c:v>0.39309801430320035</c:v>
                </c:pt>
                <c:pt idx="254">
                  <c:v>0.43797331324156935</c:v>
                </c:pt>
                <c:pt idx="255">
                  <c:v>0.48306185785580635</c:v>
                </c:pt>
                <c:pt idx="256">
                  <c:v>0.52836036208021442</c:v>
                </c:pt>
                <c:pt idx="257">
                  <c:v>0.57386555611566603</c:v>
                </c:pt>
                <c:pt idx="258">
                  <c:v>0.61957418639749295</c:v>
                </c:pt>
                <c:pt idx="259">
                  <c:v>0.66548301556334644</c:v>
                </c:pt>
                <c:pt idx="260">
                  <c:v>0.71158882242098043</c:v>
                </c:pt>
                <c:pt idx="261">
                  <c:v>0.75788840191616302</c:v>
                </c:pt>
                <c:pt idx="262">
                  <c:v>0.804378565100481</c:v>
                </c:pt>
                <c:pt idx="263">
                  <c:v>0.85105613909921796</c:v>
                </c:pt>
                <c:pt idx="264">
                  <c:v>0.89791796707914351</c:v>
                </c:pt>
                <c:pt idx="265">
                  <c:v>0.94496090821641598</c:v>
                </c:pt>
                <c:pt idx="266">
                  <c:v>0.9921818376644137</c:v>
                </c:pt>
                <c:pt idx="267">
                  <c:v>1.0395776465215301</c:v>
                </c:pt>
                <c:pt idx="268">
                  <c:v>1.0871452417990899</c:v>
                </c:pt>
                <c:pt idx="269">
                  <c:v>1.1348815463891699</c:v>
                </c:pt>
                <c:pt idx="270">
                  <c:v>1.18278349903241</c:v>
                </c:pt>
                <c:pt idx="271">
                  <c:v>1.2308480542858999</c:v>
                </c:pt>
                <c:pt idx="272">
                  <c:v>1.2790721824909899</c:v>
                </c:pt>
                <c:pt idx="273">
                  <c:v>1.327452869741202</c:v>
                </c:pt>
                <c:pt idx="274">
                  <c:v>1.3759871178499499</c:v>
                </c:pt>
                <c:pt idx="275">
                  <c:v>1.4246719443185301</c:v>
                </c:pt>
                <c:pt idx="276">
                  <c:v>1.4735043823038589</c:v>
                </c:pt>
                <c:pt idx="277">
                  <c:v>1.52248148058637</c:v>
                </c:pt>
                <c:pt idx="278">
                  <c:v>1.5716003035378299</c:v>
                </c:pt>
                <c:pt idx="279">
                  <c:v>1.6208579310892317</c:v>
                </c:pt>
                <c:pt idx="280">
                  <c:v>1.6702514586985608</c:v>
                </c:pt>
                <c:pt idx="281">
                  <c:v>1.7197779973187199</c:v>
                </c:pt>
                <c:pt idx="282">
                  <c:v>1.769434673365299</c:v>
                </c:pt>
                <c:pt idx="283">
                  <c:v>1.81921862868451</c:v>
                </c:pt>
                <c:pt idx="284">
                  <c:v>1.86912702052095</c:v>
                </c:pt>
                <c:pt idx="285">
                  <c:v>1.919157021485471</c:v>
                </c:pt>
                <c:pt idx="286">
                  <c:v>1.9693058195230608</c:v>
                </c:pt>
                <c:pt idx="287">
                  <c:v>2.0195706178806101</c:v>
                </c:pt>
                <c:pt idx="288">
                  <c:v>2.0699486350748568</c:v>
                </c:pt>
                <c:pt idx="289">
                  <c:v>2.1204371048601498</c:v>
                </c:pt>
                <c:pt idx="290">
                  <c:v>2.171033276196312</c:v>
                </c:pt>
                <c:pt idx="291">
                  <c:v>2.2217344132165318</c:v>
                </c:pt>
                <c:pt idx="292">
                  <c:v>2.2725377951951602</c:v>
                </c:pt>
                <c:pt idx="293">
                  <c:v>2.3234407165155302</c:v>
                </c:pt>
                <c:pt idx="294">
                  <c:v>2.3744404866378774</c:v>
                </c:pt>
                <c:pt idx="295">
                  <c:v>2.4255344300671502</c:v>
                </c:pt>
                <c:pt idx="296">
                  <c:v>2.4767198863208182</c:v>
                </c:pt>
                <c:pt idx="297">
                  <c:v>2.5279942098967818</c:v>
                </c:pt>
                <c:pt idx="298">
                  <c:v>2.5793547702411601</c:v>
                </c:pt>
                <c:pt idx="299">
                  <c:v>2.6307989517161801</c:v>
                </c:pt>
                <c:pt idx="300">
                  <c:v>2.682324153567992</c:v>
                </c:pt>
                <c:pt idx="301">
                  <c:v>2.733927789894512</c:v>
                </c:pt>
                <c:pt idx="302">
                  <c:v>2.7856072896132797</c:v>
                </c:pt>
                <c:pt idx="303">
                  <c:v>2.83736009642934</c:v>
                </c:pt>
                <c:pt idx="304">
                  <c:v>2.8891836688030099</c:v>
                </c:pt>
                <c:pt idx="305">
                  <c:v>2.9410754799177581</c:v>
                </c:pt>
                <c:pt idx="306">
                  <c:v>2.9930330176480799</c:v>
                </c:pt>
                <c:pt idx="307">
                  <c:v>3.0450537845272998</c:v>
                </c:pt>
                <c:pt idx="308">
                  <c:v>3.0971352977154618</c:v>
                </c:pt>
                <c:pt idx="309">
                  <c:v>3.1492750889670917</c:v>
                </c:pt>
                <c:pt idx="310">
                  <c:v>3.2014707045991502</c:v>
                </c:pt>
                <c:pt idx="311">
                  <c:v>3.2537197054588001</c:v>
                </c:pt>
                <c:pt idx="312">
                  <c:v>3.3060196668912587</c:v>
                </c:pt>
                <c:pt idx="313">
                  <c:v>3.35836817870769</c:v>
                </c:pt>
                <c:pt idx="314">
                  <c:v>3.4107628451529899</c:v>
                </c:pt>
                <c:pt idx="315">
                  <c:v>3.4632012848736702</c:v>
                </c:pt>
                <c:pt idx="316">
                  <c:v>3.5156811308856879</c:v>
                </c:pt>
                <c:pt idx="317">
                  <c:v>3.5682000305423118</c:v>
                </c:pt>
                <c:pt idx="318">
                  <c:v>3.6207556455019212</c:v>
                </c:pt>
                <c:pt idx="319">
                  <c:v>3.67334565169589</c:v>
                </c:pt>
                <c:pt idx="320">
                  <c:v>3.7259677392964212</c:v>
                </c:pt>
                <c:pt idx="321">
                  <c:v>3.77861961268442</c:v>
                </c:pt>
                <c:pt idx="322">
                  <c:v>3.8312989904172374</c:v>
                </c:pt>
                <c:pt idx="323">
                  <c:v>3.88400360519667</c:v>
                </c:pt>
                <c:pt idx="324">
                  <c:v>3.9367312038366502</c:v>
                </c:pt>
                <c:pt idx="325">
                  <c:v>3.9894795472312099</c:v>
                </c:pt>
                <c:pt idx="326">
                  <c:v>4.0422464103222735</c:v>
                </c:pt>
                <c:pt idx="327">
                  <c:v>4.0950295820674496</c:v>
                </c:pt>
                <c:pt idx="328">
                  <c:v>4.1478268654080264</c:v>
                </c:pt>
                <c:pt idx="329">
                  <c:v>4.2006360772366698</c:v>
                </c:pt>
                <c:pt idx="330">
                  <c:v>4.2534550483653062</c:v>
                </c:pt>
                <c:pt idx="331">
                  <c:v>4.3062816234930104</c:v>
                </c:pt>
                <c:pt idx="332">
                  <c:v>4.3591136611738301</c:v>
                </c:pt>
                <c:pt idx="333">
                  <c:v>4.4119490337845937</c:v>
                </c:pt>
                <c:pt idx="334">
                  <c:v>4.4647856274928168</c:v>
                </c:pt>
                <c:pt idx="335">
                  <c:v>4.51762134222448</c:v>
                </c:pt>
                <c:pt idx="336">
                  <c:v>4.5704540916319498</c:v>
                </c:pt>
                <c:pt idx="337">
                  <c:v>4.6232818030617295</c:v>
                </c:pt>
                <c:pt idx="338">
                  <c:v>4.6761024175223902</c:v>
                </c:pt>
                <c:pt idx="339">
                  <c:v>4.7289138896524161</c:v>
                </c:pt>
                <c:pt idx="340">
                  <c:v>4.7817141876879399</c:v>
                </c:pt>
                <c:pt idx="341">
                  <c:v>4.8345012934306997</c:v>
                </c:pt>
                <c:pt idx="342">
                  <c:v>4.8872732022158596</c:v>
                </c:pt>
                <c:pt idx="343">
                  <c:v>4.9400279228798336</c:v>
                </c:pt>
                <c:pt idx="344">
                  <c:v>4.9927634777281238</c:v>
                </c:pt>
                <c:pt idx="345">
                  <c:v>5.0454779025031735</c:v>
                </c:pt>
                <c:pt idx="346">
                  <c:v>5.0981692463522563</c:v>
                </c:pt>
                <c:pt idx="347">
                  <c:v>5.1508355717952625</c:v>
                </c:pt>
                <c:pt idx="348">
                  <c:v>5.2034749546925703</c:v>
                </c:pt>
                <c:pt idx="349">
                  <c:v>5.2560854842128641</c:v>
                </c:pt>
                <c:pt idx="350">
                  <c:v>5.3086652628009885</c:v>
                </c:pt>
                <c:pt idx="351">
                  <c:v>5.3612124061458699</c:v>
                </c:pt>
                <c:pt idx="352">
                  <c:v>5.4137250431482302</c:v>
                </c:pt>
                <c:pt idx="353">
                  <c:v>5.4662013158885339</c:v>
                </c:pt>
                <c:pt idx="354">
                  <c:v>5.5186393795947701</c:v>
                </c:pt>
                <c:pt idx="355">
                  <c:v>5.5710374026103739</c:v>
                </c:pt>
                <c:pt idx="356">
                  <c:v>5.6233935663619157</c:v>
                </c:pt>
                <c:pt idx="357">
                  <c:v>5.67570606532718</c:v>
                </c:pt>
                <c:pt idx="358">
                  <c:v>5.7279731070027964</c:v>
                </c:pt>
                <c:pt idx="359">
                  <c:v>5.7801929118722004</c:v>
                </c:pt>
                <c:pt idx="360">
                  <c:v>5.8323637133734136</c:v>
                </c:pt>
                <c:pt idx="361">
                  <c:v>5.8844837578669749</c:v>
                </c:pt>
                <c:pt idx="362">
                  <c:v>5.936551304603694</c:v>
                </c:pt>
                <c:pt idx="363">
                  <c:v>5.9885646256925336</c:v>
                </c:pt>
                <c:pt idx="364">
                  <c:v>6.0405220060684863</c:v>
                </c:pt>
                <c:pt idx="365">
                  <c:v>6.0924217434603314</c:v>
                </c:pt>
                <c:pt idx="366">
                  <c:v>6.1442621483586004</c:v>
                </c:pt>
                <c:pt idx="367">
                  <c:v>6.1960415439833199</c:v>
                </c:pt>
                <c:pt idx="368">
                  <c:v>6.247758266251906</c:v>
                </c:pt>
                <c:pt idx="369">
                  <c:v>6.2994106637470075</c:v>
                </c:pt>
                <c:pt idx="370">
                  <c:v>6.3509970976842895</c:v>
                </c:pt>
                <c:pt idx="371">
                  <c:v>6.4025159418803765</c:v>
                </c:pt>
                <c:pt idx="372">
                  <c:v>6.4539655827206737</c:v>
                </c:pt>
                <c:pt idx="373">
                  <c:v>6.5053444191271197</c:v>
                </c:pt>
                <c:pt idx="374">
                  <c:v>6.5566508625261095</c:v>
                </c:pt>
                <c:pt idx="375">
                  <c:v>6.6078833368163847</c:v>
                </c:pt>
                <c:pt idx="376">
                  <c:v>6.6590402783368061</c:v>
                </c:pt>
                <c:pt idx="377">
                  <c:v>6.7101201358341642</c:v>
                </c:pt>
                <c:pt idx="378">
                  <c:v>6.7611213704311099</c:v>
                </c:pt>
                <c:pt idx="379">
                  <c:v>6.8120424555939803</c:v>
                </c:pt>
                <c:pt idx="380">
                  <c:v>6.8628818771006026</c:v>
                </c:pt>
                <c:pt idx="381">
                  <c:v>6.9136381330081838</c:v>
                </c:pt>
                <c:pt idx="382">
                  <c:v>6.9643097336210804</c:v>
                </c:pt>
                <c:pt idx="383">
                  <c:v>7.0148952014587849</c:v>
                </c:pt>
                <c:pt idx="384">
                  <c:v>7.0653930712236237</c:v>
                </c:pt>
                <c:pt idx="385">
                  <c:v>7.1158018897686697</c:v>
                </c:pt>
                <c:pt idx="386">
                  <c:v>7.1661202160656048</c:v>
                </c:pt>
                <c:pt idx="387">
                  <c:v>7.21634662117249</c:v>
                </c:pt>
                <c:pt idx="388">
                  <c:v>7.2664796882017324</c:v>
                </c:pt>
                <c:pt idx="389">
                  <c:v>7.3165180122877675</c:v>
                </c:pt>
                <c:pt idx="390">
                  <c:v>7.3664602005550863</c:v>
                </c:pt>
                <c:pt idx="391">
                  <c:v>7.4163048720858864</c:v>
                </c:pt>
                <c:pt idx="392">
                  <c:v>7.4660506578881396</c:v>
                </c:pt>
                <c:pt idx="393">
                  <c:v>7.5156962008632</c:v>
                </c:pt>
                <c:pt idx="394">
                  <c:v>7.565240155773834</c:v>
                </c:pt>
                <c:pt idx="395">
                  <c:v>7.6146811892119475</c:v>
                </c:pt>
                <c:pt idx="396">
                  <c:v>7.6640179795665091</c:v>
                </c:pt>
                <c:pt idx="397">
                  <c:v>7.7132492169913904</c:v>
                </c:pt>
                <c:pt idx="398">
                  <c:v>7.7623736033731134</c:v>
                </c:pt>
                <c:pt idx="399">
                  <c:v>7.8113898522987775</c:v>
                </c:pt>
                <c:pt idx="400">
                  <c:v>7.8602966890239898</c:v>
                </c:pt>
                <c:pt idx="401">
                  <c:v>7.90909285044048</c:v>
                </c:pt>
                <c:pt idx="402">
                  <c:v>7.9577770850441683</c:v>
                </c:pt>
                <c:pt idx="403">
                  <c:v>8.0063481529028486</c:v>
                </c:pt>
                <c:pt idx="404">
                  <c:v>8.0548048256242222</c:v>
                </c:pt>
                <c:pt idx="405">
                  <c:v>8.1031458863234391</c:v>
                </c:pt>
                <c:pt idx="406">
                  <c:v>8.1513701295913013</c:v>
                </c:pt>
                <c:pt idx="407">
                  <c:v>8.199476361461878</c:v>
                </c:pt>
                <c:pt idx="408">
                  <c:v>8.2474633993803579</c:v>
                </c:pt>
                <c:pt idx="409">
                  <c:v>8.2953300721710299</c:v>
                </c:pt>
                <c:pt idx="410">
                  <c:v>8.3430752200049607</c:v>
                </c:pt>
                <c:pt idx="411">
                  <c:v>8.3906976943679723</c:v>
                </c:pt>
                <c:pt idx="412">
                  <c:v>8.438196358028387</c:v>
                </c:pt>
                <c:pt idx="413">
                  <c:v>8.4855700850049676</c:v>
                </c:pt>
                <c:pt idx="414">
                  <c:v>8.5328177605346713</c:v>
                </c:pt>
                <c:pt idx="415">
                  <c:v>8.5799382810406293</c:v>
                </c:pt>
                <c:pt idx="416">
                  <c:v>8.6269305540997596</c:v>
                </c:pt>
                <c:pt idx="417">
                  <c:v>8.6737934984108325</c:v>
                </c:pt>
                <c:pt idx="418">
                  <c:v>8.7205260437622805</c:v>
                </c:pt>
                <c:pt idx="419">
                  <c:v>8.7671271309998673</c:v>
                </c:pt>
                <c:pt idx="420">
                  <c:v>8.8135957119948003</c:v>
                </c:pt>
                <c:pt idx="421">
                  <c:v>8.8599307496113227</c:v>
                </c:pt>
                <c:pt idx="422">
                  <c:v>8.9061312176747727</c:v>
                </c:pt>
                <c:pt idx="423">
                  <c:v>8.9521961009392523</c:v>
                </c:pt>
                <c:pt idx="424">
                  <c:v>8.9981243950555481</c:v>
                </c:pt>
                <c:pt idx="425">
                  <c:v>9.0439151065390639</c:v>
                </c:pt>
                <c:pt idx="426">
                  <c:v>9.0895672527375204</c:v>
                </c:pt>
                <c:pt idx="427">
                  <c:v>9.1350798617987987</c:v>
                </c:pt>
                <c:pt idx="428">
                  <c:v>9.1804519726389806</c:v>
                </c:pt>
                <c:pt idx="429">
                  <c:v>9.225682634909889</c:v>
                </c:pt>
                <c:pt idx="430">
                  <c:v>9.2707709089672505</c:v>
                </c:pt>
                <c:pt idx="431">
                  <c:v>9.315715865838337</c:v>
                </c:pt>
                <c:pt idx="432">
                  <c:v>9.3605165871898279</c:v>
                </c:pt>
                <c:pt idx="433">
                  <c:v>9.4051721652957188</c:v>
                </c:pt>
                <c:pt idx="434">
                  <c:v>9.4496817030051687</c:v>
                </c:pt>
                <c:pt idx="435">
                  <c:v>9.4940443137102495</c:v>
                </c:pt>
                <c:pt idx="436">
                  <c:v>9.5382591213138763</c:v>
                </c:pt>
                <c:pt idx="437">
                  <c:v>9.5823252601977185</c:v>
                </c:pt>
                <c:pt idx="438">
                  <c:v>9.6262418751898302</c:v>
                </c:pt>
                <c:pt idx="439">
                  <c:v>9.6700081215326712</c:v>
                </c:pt>
                <c:pt idx="440">
                  <c:v>9.7136231648509117</c:v>
                </c:pt>
                <c:pt idx="441">
                  <c:v>9.7570861811193197</c:v>
                </c:pt>
                <c:pt idx="442">
                  <c:v>9.8003963566304098</c:v>
                </c:pt>
                <c:pt idx="443">
                  <c:v>9.8435528879626215</c:v>
                </c:pt>
                <c:pt idx="444">
                  <c:v>9.8865549819477572</c:v>
                </c:pt>
                <c:pt idx="445">
                  <c:v>9.9294018556392576</c:v>
                </c:pt>
                <c:pt idx="446">
                  <c:v>9.9720927362796878</c:v>
                </c:pt>
                <c:pt idx="447">
                  <c:v>10.0146268612688</c:v>
                </c:pt>
                <c:pt idx="448">
                  <c:v>10.0570034781312</c:v>
                </c:pt>
                <c:pt idx="449">
                  <c:v>10.0992218444846</c:v>
                </c:pt>
                <c:pt idx="450">
                  <c:v>10.1412812280069</c:v>
                </c:pt>
                <c:pt idx="451">
                  <c:v>10.183180906404907</c:v>
                </c:pt>
                <c:pt idx="452">
                  <c:v>10.224920167381489</c:v>
                </c:pt>
                <c:pt idx="453">
                  <c:v>10.266498308603907</c:v>
                </c:pt>
                <c:pt idx="454">
                  <c:v>10.307914637671304</c:v>
                </c:pt>
                <c:pt idx="455">
                  <c:v>10.349168472082701</c:v>
                </c:pt>
                <c:pt idx="456">
                  <c:v>10.390259139204908</c:v>
                </c:pt>
                <c:pt idx="457">
                  <c:v>10.4311859762403</c:v>
                </c:pt>
                <c:pt idx="458">
                  <c:v>10.4719483301946</c:v>
                </c:pt>
                <c:pt idx="459">
                  <c:v>10.512545557844811</c:v>
                </c:pt>
                <c:pt idx="460">
                  <c:v>10.552977025707007</c:v>
                </c:pt>
                <c:pt idx="461">
                  <c:v>10.593242110004207</c:v>
                </c:pt>
                <c:pt idx="462">
                  <c:v>10.633340196634299</c:v>
                </c:pt>
                <c:pt idx="463">
                  <c:v>10.673270681137698</c:v>
                </c:pt>
                <c:pt idx="464">
                  <c:v>10.7130329686654</c:v>
                </c:pt>
                <c:pt idx="465">
                  <c:v>10.752626473946707</c:v>
                </c:pt>
                <c:pt idx="466">
                  <c:v>10.7920506212569</c:v>
                </c:pt>
                <c:pt idx="467">
                  <c:v>10.8313048443854</c:v>
                </c:pt>
                <c:pt idx="468">
                  <c:v>10.870388586603704</c:v>
                </c:pt>
                <c:pt idx="469">
                  <c:v>10.909301300632601</c:v>
                </c:pt>
                <c:pt idx="470">
                  <c:v>10.948042448610698</c:v>
                </c:pt>
                <c:pt idx="471">
                  <c:v>10.986611502061907</c:v>
                </c:pt>
                <c:pt idx="472">
                  <c:v>11.0250079418634</c:v>
                </c:pt>
                <c:pt idx="473">
                  <c:v>11.063231258213307</c:v>
                </c:pt>
                <c:pt idx="474">
                  <c:v>11.101280950599</c:v>
                </c:pt>
                <c:pt idx="475">
                  <c:v>11.139156527764207</c:v>
                </c:pt>
                <c:pt idx="476">
                  <c:v>11.176857507677607</c:v>
                </c:pt>
                <c:pt idx="477">
                  <c:v>11.214383417500098</c:v>
                </c:pt>
                <c:pt idx="478">
                  <c:v>11.251733793553001</c:v>
                </c:pt>
                <c:pt idx="479">
                  <c:v>11.288908181285885</c:v>
                </c:pt>
                <c:pt idx="480">
                  <c:v>11.325906135244011</c:v>
                </c:pt>
                <c:pt idx="481">
                  <c:v>11.362727219036811</c:v>
                </c:pt>
                <c:pt idx="482">
                  <c:v>11.3993710053052</c:v>
                </c:pt>
                <c:pt idx="483">
                  <c:v>11.435837075689614</c:v>
                </c:pt>
                <c:pt idx="484">
                  <c:v>11.472125020798</c:v>
                </c:pt>
                <c:pt idx="485">
                  <c:v>11.508234440173398</c:v>
                </c:pt>
                <c:pt idx="486">
                  <c:v>11.544164942261901</c:v>
                </c:pt>
                <c:pt idx="487">
                  <c:v>11.579916144380602</c:v>
                </c:pt>
                <c:pt idx="488">
                  <c:v>11.615487672685312</c:v>
                </c:pt>
                <c:pt idx="489">
                  <c:v>11.650879162138398</c:v>
                </c:pt>
                <c:pt idx="490">
                  <c:v>11.686090256476707</c:v>
                </c:pt>
                <c:pt idx="491">
                  <c:v>11.721120608179298</c:v>
                </c:pt>
                <c:pt idx="492">
                  <c:v>11.755969878435502</c:v>
                </c:pt>
                <c:pt idx="493">
                  <c:v>11.790637737112499</c:v>
                </c:pt>
                <c:pt idx="494">
                  <c:v>11.8251238627234</c:v>
                </c:pt>
                <c:pt idx="495">
                  <c:v>11.859427942394907</c:v>
                </c:pt>
                <c:pt idx="496">
                  <c:v>11.893549671835007</c:v>
                </c:pt>
                <c:pt idx="497">
                  <c:v>11.927488755301599</c:v>
                </c:pt>
                <c:pt idx="498">
                  <c:v>11.961244905569211</c:v>
                </c:pt>
                <c:pt idx="499">
                  <c:v>11.9948178438977</c:v>
                </c:pt>
                <c:pt idx="500">
                  <c:v>12.028207299999902</c:v>
                </c:pt>
                <c:pt idx="501">
                  <c:v>12.061413012009211</c:v>
                </c:pt>
                <c:pt idx="502">
                  <c:v>12.094434726447407</c:v>
                </c:pt>
                <c:pt idx="503">
                  <c:v>12.127272198193193</c:v>
                </c:pt>
                <c:pt idx="504">
                  <c:v>12.159925190449099</c:v>
                </c:pt>
                <c:pt idx="505">
                  <c:v>12.192393474710098</c:v>
                </c:pt>
                <c:pt idx="506">
                  <c:v>12.224676830730798</c:v>
                </c:pt>
                <c:pt idx="507">
                  <c:v>12.2567750464939</c:v>
                </c:pt>
                <c:pt idx="508">
                  <c:v>12.2886879181775</c:v>
                </c:pt>
                <c:pt idx="509">
                  <c:v>12.320415250123407</c:v>
                </c:pt>
                <c:pt idx="510">
                  <c:v>12.351956854804616</c:v>
                </c:pt>
                <c:pt idx="511">
                  <c:v>12.383312552793306</c:v>
                </c:pt>
                <c:pt idx="512">
                  <c:v>12.414482172728912</c:v>
                </c:pt>
                <c:pt idx="513">
                  <c:v>12.445465551285311</c:v>
                </c:pt>
                <c:pt idx="514">
                  <c:v>12.476262533139504</c:v>
                </c:pt>
                <c:pt idx="515">
                  <c:v>12.506872970938799</c:v>
                </c:pt>
                <c:pt idx="516">
                  <c:v>12.537296725269099</c:v>
                </c:pt>
                <c:pt idx="517">
                  <c:v>12.567533664622307</c:v>
                </c:pt>
                <c:pt idx="518">
                  <c:v>12.597583665364599</c:v>
                </c:pt>
                <c:pt idx="519">
                  <c:v>12.627446611704212</c:v>
                </c:pt>
                <c:pt idx="520">
                  <c:v>12.657122395658902</c:v>
                </c:pt>
                <c:pt idx="521">
                  <c:v>12.686610917024106</c:v>
                </c:pt>
                <c:pt idx="522">
                  <c:v>12.715912083340799</c:v>
                </c:pt>
                <c:pt idx="523">
                  <c:v>12.7450258098634</c:v>
                </c:pt>
                <c:pt idx="524">
                  <c:v>12.773952019527307</c:v>
                </c:pt>
                <c:pt idx="525">
                  <c:v>12.802690642916907</c:v>
                </c:pt>
                <c:pt idx="526">
                  <c:v>12.831241618233499</c:v>
                </c:pt>
                <c:pt idx="527">
                  <c:v>12.859604891263219</c:v>
                </c:pt>
                <c:pt idx="528">
                  <c:v>12.887780415344507</c:v>
                </c:pt>
                <c:pt idx="529">
                  <c:v>12.9157681513363</c:v>
                </c:pt>
                <c:pt idx="530">
                  <c:v>12.943568067585799</c:v>
                </c:pt>
                <c:pt idx="531">
                  <c:v>12.971180139896306</c:v>
                </c:pt>
                <c:pt idx="532">
                  <c:v>12.9986043514948</c:v>
                </c:pt>
                <c:pt idx="533">
                  <c:v>13.025840693000402</c:v>
                </c:pt>
                <c:pt idx="534">
                  <c:v>13.052889162391599</c:v>
                </c:pt>
                <c:pt idx="535">
                  <c:v>13.0797497649743</c:v>
                </c:pt>
                <c:pt idx="536">
                  <c:v>13.106422513349914</c:v>
                </c:pt>
                <c:pt idx="537">
                  <c:v>13.132907427382801</c:v>
                </c:pt>
                <c:pt idx="538">
                  <c:v>13.159204534168412</c:v>
                </c:pt>
                <c:pt idx="539">
                  <c:v>13.185313868001</c:v>
                </c:pt>
                <c:pt idx="540">
                  <c:v>13.211235470341601</c:v>
                </c:pt>
                <c:pt idx="541">
                  <c:v>13.236969389785498</c:v>
                </c:pt>
                <c:pt idx="542">
                  <c:v>13.262515682030799</c:v>
                </c:pt>
                <c:pt idx="543">
                  <c:v>13.287874409845299</c:v>
                </c:pt>
                <c:pt idx="544">
                  <c:v>13.3130456430353</c:v>
                </c:pt>
                <c:pt idx="545">
                  <c:v>13.338029458412699</c:v>
                </c:pt>
                <c:pt idx="546">
                  <c:v>13.362825939763214</c:v>
                </c:pt>
                <c:pt idx="547">
                  <c:v>13.387435177814307</c:v>
                </c:pt>
                <c:pt idx="548">
                  <c:v>13.411857270202702</c:v>
                </c:pt>
                <c:pt idx="549">
                  <c:v>13.4360923214425</c:v>
                </c:pt>
                <c:pt idx="550">
                  <c:v>13.4601404428929</c:v>
                </c:pt>
                <c:pt idx="551">
                  <c:v>13.484001752726099</c:v>
                </c:pt>
                <c:pt idx="552">
                  <c:v>13.5076763758951</c:v>
                </c:pt>
                <c:pt idx="553">
                  <c:v>13.531164444101398</c:v>
                </c:pt>
                <c:pt idx="554">
                  <c:v>13.554466095763312</c:v>
                </c:pt>
                <c:pt idx="555">
                  <c:v>13.577581475983402</c:v>
                </c:pt>
                <c:pt idx="556">
                  <c:v>13.6005107365161</c:v>
                </c:pt>
                <c:pt idx="557">
                  <c:v>13.6232540357364</c:v>
                </c:pt>
                <c:pt idx="558">
                  <c:v>13.645811538606907</c:v>
                </c:pt>
                <c:pt idx="559">
                  <c:v>13.6681834166458</c:v>
                </c:pt>
                <c:pt idx="560">
                  <c:v>13.6903698478952</c:v>
                </c:pt>
                <c:pt idx="561">
                  <c:v>13.712371016888399</c:v>
                </c:pt>
                <c:pt idx="562">
                  <c:v>13.734187114618001</c:v>
                </c:pt>
                <c:pt idx="563">
                  <c:v>13.755818338503706</c:v>
                </c:pt>
                <c:pt idx="564">
                  <c:v>13.7772648923603</c:v>
                </c:pt>
                <c:pt idx="565">
                  <c:v>13.7985269863652</c:v>
                </c:pt>
                <c:pt idx="566">
                  <c:v>13.819604837026416</c:v>
                </c:pt>
                <c:pt idx="567">
                  <c:v>13.840498667150801</c:v>
                </c:pt>
                <c:pt idx="568">
                  <c:v>13.861208705810999</c:v>
                </c:pt>
                <c:pt idx="569">
                  <c:v>13.8817351883144</c:v>
                </c:pt>
                <c:pt idx="570">
                  <c:v>13.902078356170099</c:v>
                </c:pt>
                <c:pt idx="571">
                  <c:v>13.922238457057</c:v>
                </c:pt>
                <c:pt idx="572">
                  <c:v>13.942215744791893</c:v>
                </c:pt>
                <c:pt idx="573">
                  <c:v>13.962010479297007</c:v>
                </c:pt>
                <c:pt idx="574">
                  <c:v>13.9816229265681</c:v>
                </c:pt>
                <c:pt idx="575">
                  <c:v>14.0010533586421</c:v>
                </c:pt>
                <c:pt idx="576">
                  <c:v>14.020302053564899</c:v>
                </c:pt>
                <c:pt idx="577">
                  <c:v>14.0393692953597</c:v>
                </c:pt>
                <c:pt idx="578">
                  <c:v>14.058255373993999</c:v>
                </c:pt>
                <c:pt idx="579">
                  <c:v>14.076960585348306</c:v>
                </c:pt>
                <c:pt idx="580">
                  <c:v>14.095485231183414</c:v>
                </c:pt>
                <c:pt idx="581">
                  <c:v>14.113829619108307</c:v>
                </c:pt>
                <c:pt idx="582">
                  <c:v>14.1319940625486</c:v>
                </c:pt>
                <c:pt idx="583">
                  <c:v>14.149978880713485</c:v>
                </c:pt>
                <c:pt idx="584">
                  <c:v>14.167784398564011</c:v>
                </c:pt>
                <c:pt idx="585">
                  <c:v>14.185410946781207</c:v>
                </c:pt>
                <c:pt idx="586">
                  <c:v>14.202858861733301</c:v>
                </c:pt>
                <c:pt idx="587">
                  <c:v>14.220128485444185</c:v>
                </c:pt>
                <c:pt idx="588">
                  <c:v>14.237220165560888</c:v>
                </c:pt>
                <c:pt idx="589">
                  <c:v>14.254134255321407</c:v>
                </c:pt>
                <c:pt idx="590">
                  <c:v>14.270871113522798</c:v>
                </c:pt>
                <c:pt idx="591">
                  <c:v>14.2874311044888</c:v>
                </c:pt>
                <c:pt idx="592">
                  <c:v>14.303814598037807</c:v>
                </c:pt>
                <c:pt idx="593">
                  <c:v>14.320021969450698</c:v>
                </c:pt>
                <c:pt idx="594">
                  <c:v>14.336053599438404</c:v>
                </c:pt>
                <c:pt idx="595">
                  <c:v>14.351909874110406</c:v>
                </c:pt>
                <c:pt idx="596">
                  <c:v>14.3675911849418</c:v>
                </c:pt>
                <c:pt idx="597">
                  <c:v>14.383097928741806</c:v>
                </c:pt>
                <c:pt idx="598">
                  <c:v>14.398430507621011</c:v>
                </c:pt>
                <c:pt idx="599">
                  <c:v>14.413589328959912</c:v>
                </c:pt>
                <c:pt idx="600">
                  <c:v>14.4285748053759</c:v>
                </c:pt>
                <c:pt idx="601">
                  <c:v>14.443387354692</c:v>
                </c:pt>
                <c:pt idx="602">
                  <c:v>14.458027399904207</c:v>
                </c:pt>
                <c:pt idx="603">
                  <c:v>14.472495369149112</c:v>
                </c:pt>
                <c:pt idx="604">
                  <c:v>14.4867916956724</c:v>
                </c:pt>
                <c:pt idx="605">
                  <c:v>14.500916817796307</c:v>
                </c:pt>
                <c:pt idx="606">
                  <c:v>14.5148711788872</c:v>
                </c:pt>
                <c:pt idx="607">
                  <c:v>14.528655227324</c:v>
                </c:pt>
                <c:pt idx="608">
                  <c:v>14.5422694164658</c:v>
                </c:pt>
                <c:pt idx="609">
                  <c:v>14.555714204619507</c:v>
                </c:pt>
                <c:pt idx="610">
                  <c:v>14.568990055007907</c:v>
                </c:pt>
                <c:pt idx="611">
                  <c:v>14.582097435737307</c:v>
                </c:pt>
                <c:pt idx="612">
                  <c:v>14.595036819765818</c:v>
                </c:pt>
                <c:pt idx="613">
                  <c:v>14.607808684870491</c:v>
                </c:pt>
                <c:pt idx="614">
                  <c:v>14.6204135136161</c:v>
                </c:pt>
                <c:pt idx="615">
                  <c:v>14.632851793321898</c:v>
                </c:pt>
                <c:pt idx="616">
                  <c:v>14.645124016030399</c:v>
                </c:pt>
                <c:pt idx="617">
                  <c:v>14.657230678474702</c:v>
                </c:pt>
                <c:pt idx="618">
                  <c:v>14.6691722820464</c:v>
                </c:pt>
                <c:pt idx="619">
                  <c:v>14.680949332763802</c:v>
                </c:pt>
                <c:pt idx="620">
                  <c:v>14.6925623412391</c:v>
                </c:pt>
                <c:pt idx="621">
                  <c:v>14.704011822646898</c:v>
                </c:pt>
                <c:pt idx="622">
                  <c:v>14.715298296691499</c:v>
                </c:pt>
                <c:pt idx="623">
                  <c:v>14.7264222875752</c:v>
                </c:pt>
                <c:pt idx="624">
                  <c:v>14.737384323965799</c:v>
                </c:pt>
                <c:pt idx="625">
                  <c:v>14.748184938964799</c:v>
                </c:pt>
                <c:pt idx="626">
                  <c:v>14.758824670074601</c:v>
                </c:pt>
                <c:pt idx="627">
                  <c:v>14.769304059167407</c:v>
                </c:pt>
                <c:pt idx="628">
                  <c:v>14.779623652451798</c:v>
                </c:pt>
                <c:pt idx="629">
                  <c:v>14.789784000441704</c:v>
                </c:pt>
                <c:pt idx="630">
                  <c:v>14.799785657923502</c:v>
                </c:pt>
                <c:pt idx="631">
                  <c:v>14.8096291839241</c:v>
                </c:pt>
                <c:pt idx="632">
                  <c:v>14.819315141679001</c:v>
                </c:pt>
                <c:pt idx="633">
                  <c:v>14.828844098599907</c:v>
                </c:pt>
                <c:pt idx="634">
                  <c:v>14.838216626242399</c:v>
                </c:pt>
                <c:pt idx="635">
                  <c:v>14.847433300274202</c:v>
                </c:pt>
                <c:pt idx="636">
                  <c:v>14.856494700442914</c:v>
                </c:pt>
                <c:pt idx="637">
                  <c:v>14.865401410543312</c:v>
                </c:pt>
                <c:pt idx="638">
                  <c:v>14.874154018386216</c:v>
                </c:pt>
                <c:pt idx="639">
                  <c:v>14.882753115765311</c:v>
                </c:pt>
                <c:pt idx="640">
                  <c:v>14.891199298425507</c:v>
                </c:pt>
                <c:pt idx="641">
                  <c:v>14.8994931660311</c:v>
                </c:pt>
                <c:pt idx="642">
                  <c:v>14.9076353221327</c:v>
                </c:pt>
                <c:pt idx="643">
                  <c:v>14.915626374135806</c:v>
                </c:pt>
                <c:pt idx="644">
                  <c:v>14.923466933268807</c:v>
                </c:pt>
                <c:pt idx="645">
                  <c:v>14.9311576145498</c:v>
                </c:pt>
                <c:pt idx="646">
                  <c:v>14.9386990367558</c:v>
                </c:pt>
                <c:pt idx="647">
                  <c:v>14.946091822389302</c:v>
                </c:pt>
                <c:pt idx="648">
                  <c:v>14.953336597647116</c:v>
                </c:pt>
                <c:pt idx="649">
                  <c:v>14.960433992387614</c:v>
                </c:pt>
                <c:pt idx="650">
                  <c:v>14.967384640098899</c:v>
                </c:pt>
                <c:pt idx="651">
                  <c:v>14.974189177866407</c:v>
                </c:pt>
                <c:pt idx="652">
                  <c:v>14.980848246340907</c:v>
                </c:pt>
                <c:pt idx="653">
                  <c:v>14.987362489706401</c:v>
                </c:pt>
                <c:pt idx="654">
                  <c:v>14.993732555647716</c:v>
                </c:pt>
                <c:pt idx="655">
                  <c:v>14.999959095318607</c:v>
                </c:pt>
                <c:pt idx="656">
                  <c:v>15.0060427633095</c:v>
                </c:pt>
                <c:pt idx="657">
                  <c:v>15.011984217615307</c:v>
                </c:pt>
                <c:pt idx="658">
                  <c:v>15.017784119603308</c:v>
                </c:pt>
                <c:pt idx="659">
                  <c:v>15.023443133980907</c:v>
                </c:pt>
                <c:pt idx="660">
                  <c:v>15.028961928763794</c:v>
                </c:pt>
                <c:pt idx="661">
                  <c:v>15.034341175243398</c:v>
                </c:pt>
                <c:pt idx="662">
                  <c:v>15.039581547954899</c:v>
                </c:pt>
                <c:pt idx="663">
                  <c:v>15.044683724644999</c:v>
                </c:pt>
                <c:pt idx="664">
                  <c:v>15.049648386239999</c:v>
                </c:pt>
                <c:pt idx="665">
                  <c:v>15.054476216813311</c:v>
                </c:pt>
                <c:pt idx="666">
                  <c:v>15.059167903553501</c:v>
                </c:pt>
                <c:pt idx="667">
                  <c:v>15.063724136732302</c:v>
                </c:pt>
                <c:pt idx="668">
                  <c:v>15.068145609672101</c:v>
                </c:pt>
                <c:pt idx="669">
                  <c:v>15.072433018713712</c:v>
                </c:pt>
                <c:pt idx="670">
                  <c:v>15.076587063184911</c:v>
                </c:pt>
                <c:pt idx="671">
                  <c:v>15.0806084453673</c:v>
                </c:pt>
                <c:pt idx="672">
                  <c:v>15.084497870465311</c:v>
                </c:pt>
                <c:pt idx="673">
                  <c:v>15.088256046572701</c:v>
                </c:pt>
                <c:pt idx="674">
                  <c:v>15.091883684641701</c:v>
                </c:pt>
                <c:pt idx="675">
                  <c:v>15.095381498450001</c:v>
                </c:pt>
                <c:pt idx="676">
                  <c:v>15.098750204568702</c:v>
                </c:pt>
                <c:pt idx="677">
                  <c:v>15.101990522330698</c:v>
                </c:pt>
                <c:pt idx="678">
                  <c:v>15.1051031737979</c:v>
                </c:pt>
                <c:pt idx="679">
                  <c:v>15.1080888837293</c:v>
                </c:pt>
                <c:pt idx="680">
                  <c:v>15.110948379548899</c:v>
                </c:pt>
                <c:pt idx="681">
                  <c:v>15.113682391313599</c:v>
                </c:pt>
                <c:pt idx="682">
                  <c:v>15.116291651680701</c:v>
                </c:pt>
                <c:pt idx="683">
                  <c:v>15.1187768958763</c:v>
                </c:pt>
                <c:pt idx="684">
                  <c:v>15.121138861662399</c:v>
                </c:pt>
                <c:pt idx="685">
                  <c:v>15.123378289305698</c:v>
                </c:pt>
                <c:pt idx="686">
                  <c:v>15.125495921544402</c:v>
                </c:pt>
                <c:pt idx="687">
                  <c:v>15.127492503557002</c:v>
                </c:pt>
                <c:pt idx="688">
                  <c:v>15.129368782929394</c:v>
                </c:pt>
                <c:pt idx="689">
                  <c:v>15.131125509623001</c:v>
                </c:pt>
                <c:pt idx="690">
                  <c:v>15.1327634359429</c:v>
                </c:pt>
                <c:pt idx="691">
                  <c:v>15.1342833165054</c:v>
                </c:pt>
                <c:pt idx="692">
                  <c:v>15.135685908205707</c:v>
                </c:pt>
                <c:pt idx="693">
                  <c:v>15.136971970185893</c:v>
                </c:pt>
                <c:pt idx="694">
                  <c:v>15.138142263803099</c:v>
                </c:pt>
                <c:pt idx="695">
                  <c:v>15.1391975525968</c:v>
                </c:pt>
                <c:pt idx="696">
                  <c:v>15.140138602257201</c:v>
                </c:pt>
                <c:pt idx="697">
                  <c:v>15.140966180592585</c:v>
                </c:pt>
                <c:pt idx="698">
                  <c:v>15.141681057497498</c:v>
                </c:pt>
                <c:pt idx="699">
                  <c:v>15.1422840049205</c:v>
                </c:pt>
                <c:pt idx="700">
                  <c:v>15.142775796831893</c:v>
                </c:pt>
                <c:pt idx="701">
                  <c:v>15.143157209191799</c:v>
                </c:pt>
                <c:pt idx="702">
                  <c:v>15.1434290199178</c:v>
                </c:pt>
                <c:pt idx="703">
                  <c:v>15.143592008852902</c:v>
                </c:pt>
                <c:pt idx="704">
                  <c:v>15.143646957733402</c:v>
                </c:pt>
                <c:pt idx="705">
                  <c:v>15.143594650156302</c:v>
                </c:pt>
                <c:pt idx="706">
                  <c:v>15.143435871547911</c:v>
                </c:pt>
                <c:pt idx="707">
                  <c:v>15.143171409131085</c:v>
                </c:pt>
                <c:pt idx="708">
                  <c:v>15.1428020518936</c:v>
                </c:pt>
                <c:pt idx="709">
                  <c:v>15.142328590555193</c:v>
                </c:pt>
                <c:pt idx="710">
                  <c:v>15.1417518175362</c:v>
                </c:pt>
                <c:pt idx="711">
                  <c:v>15.141072526925099</c:v>
                </c:pt>
                <c:pt idx="712">
                  <c:v>15.1402915144463</c:v>
                </c:pt>
                <c:pt idx="713">
                  <c:v>15.139409577427914</c:v>
                </c:pt>
                <c:pt idx="714">
                  <c:v>15.1384275147698</c:v>
                </c:pt>
                <c:pt idx="715">
                  <c:v>15.137346126911494</c:v>
                </c:pt>
                <c:pt idx="716">
                  <c:v>15.1361662157998</c:v>
                </c:pt>
                <c:pt idx="717">
                  <c:v>15.134888584856398</c:v>
                </c:pt>
                <c:pt idx="718">
                  <c:v>15.133514038946611</c:v>
                </c:pt>
                <c:pt idx="719">
                  <c:v>15.1320433843463</c:v>
                </c:pt>
                <c:pt idx="720">
                  <c:v>15.13047742871</c:v>
                </c:pt>
                <c:pt idx="721">
                  <c:v>15.128816981038998</c:v>
                </c:pt>
                <c:pt idx="722">
                  <c:v>15.127062851649002</c:v>
                </c:pt>
                <c:pt idx="723">
                  <c:v>15.125215852137799</c:v>
                </c:pt>
                <c:pt idx="724">
                  <c:v>15.123276795353698</c:v>
                </c:pt>
                <c:pt idx="725">
                  <c:v>15.121246495362501</c:v>
                </c:pt>
                <c:pt idx="726">
                  <c:v>15.119125767416298</c:v>
                </c:pt>
                <c:pt idx="727">
                  <c:v>15.116915427920301</c:v>
                </c:pt>
                <c:pt idx="728">
                  <c:v>15.114616294401607</c:v>
                </c:pt>
                <c:pt idx="729">
                  <c:v>15.112229185476492</c:v>
                </c:pt>
                <c:pt idx="730">
                  <c:v>15.109754920818602</c:v>
                </c:pt>
                <c:pt idx="731">
                  <c:v>15.107194321126199</c:v>
                </c:pt>
                <c:pt idx="732">
                  <c:v>15.104548208091</c:v>
                </c:pt>
                <c:pt idx="733">
                  <c:v>15.101817404364898</c:v>
                </c:pt>
                <c:pt idx="734">
                  <c:v>15.099002733528907</c:v>
                </c:pt>
                <c:pt idx="735">
                  <c:v>15.096105020059699</c:v>
                </c:pt>
                <c:pt idx="736">
                  <c:v>15.093125089299098</c:v>
                </c:pt>
                <c:pt idx="737">
                  <c:v>15.090063767420299</c:v>
                </c:pt>
                <c:pt idx="738">
                  <c:v>15.086921881396901</c:v>
                </c:pt>
                <c:pt idx="739">
                  <c:v>15.083700258970007</c:v>
                </c:pt>
                <c:pt idx="740">
                  <c:v>15.080399728616401</c:v>
                </c:pt>
                <c:pt idx="741">
                  <c:v>15.077021119516401</c:v>
                </c:pt>
                <c:pt idx="742">
                  <c:v>15.0735652615218</c:v>
                </c:pt>
                <c:pt idx="743">
                  <c:v>15.070032985123406</c:v>
                </c:pt>
                <c:pt idx="744">
                  <c:v>15.0664251214189</c:v>
                </c:pt>
                <c:pt idx="745">
                  <c:v>15.062742502081107</c:v>
                </c:pt>
                <c:pt idx="746">
                  <c:v>15.058985959325502</c:v>
                </c:pt>
                <c:pt idx="747">
                  <c:v>15.055156325877707</c:v>
                </c:pt>
                <c:pt idx="748">
                  <c:v>15.051254434942207</c:v>
                </c:pt>
                <c:pt idx="749">
                  <c:v>15.047281120169798</c:v>
                </c:pt>
                <c:pt idx="750">
                  <c:v>15.043237215624911</c:v>
                </c:pt>
                <c:pt idx="751">
                  <c:v>15.039123555754101</c:v>
                </c:pt>
                <c:pt idx="752">
                  <c:v>15.0349409753539</c:v>
                </c:pt>
                <c:pt idx="753">
                  <c:v>15.030690309538</c:v>
                </c:pt>
                <c:pt idx="754">
                  <c:v>15.0263723937062</c:v>
                </c:pt>
                <c:pt idx="755">
                  <c:v>15.021988063510891</c:v>
                </c:pt>
                <c:pt idx="756">
                  <c:v>15.017538154826207</c:v>
                </c:pt>
                <c:pt idx="757">
                  <c:v>15.013023503715001</c:v>
                </c:pt>
                <c:pt idx="758">
                  <c:v>15.008444946396899</c:v>
                </c:pt>
                <c:pt idx="759">
                  <c:v>15.003803319216306</c:v>
                </c:pt>
                <c:pt idx="760">
                  <c:v>14.999099458610306</c:v>
                </c:pt>
                <c:pt idx="761">
                  <c:v>14.9943342010761</c:v>
                </c:pt>
                <c:pt idx="762">
                  <c:v>14.9895083831394</c:v>
                </c:pt>
                <c:pt idx="763">
                  <c:v>14.984622841321499</c:v>
                </c:pt>
                <c:pt idx="764">
                  <c:v>14.979678412108207</c:v>
                </c:pt>
                <c:pt idx="765">
                  <c:v>14.9746759319167</c:v>
                </c:pt>
                <c:pt idx="766">
                  <c:v>14.969616237063816</c:v>
                </c:pt>
                <c:pt idx="767">
                  <c:v>14.9645001637339</c:v>
                </c:pt>
                <c:pt idx="768">
                  <c:v>14.9593285479465</c:v>
                </c:pt>
                <c:pt idx="769">
                  <c:v>14.954102225524407</c:v>
                </c:pt>
                <c:pt idx="770">
                  <c:v>14.948822032061299</c:v>
                </c:pt>
                <c:pt idx="771">
                  <c:v>14.943488802889807</c:v>
                </c:pt>
                <c:pt idx="772">
                  <c:v>14.938103373049</c:v>
                </c:pt>
                <c:pt idx="773">
                  <c:v>14.932666577252611</c:v>
                </c:pt>
                <c:pt idx="774">
                  <c:v>14.927179249856801</c:v>
                </c:pt>
                <c:pt idx="775">
                  <c:v>14.921642224827806</c:v>
                </c:pt>
                <c:pt idx="776">
                  <c:v>14.916056335709916</c:v>
                </c:pt>
                <c:pt idx="777">
                  <c:v>14.9104224155934</c:v>
                </c:pt>
                <c:pt idx="778">
                  <c:v>14.904741297082102</c:v>
                </c:pt>
                <c:pt idx="779">
                  <c:v>14.899013812261806</c:v>
                </c:pt>
                <c:pt idx="780">
                  <c:v>14.8932407926671</c:v>
                </c:pt>
                <c:pt idx="781">
                  <c:v>14.887423069250399</c:v>
                </c:pt>
                <c:pt idx="782">
                  <c:v>14.881561472349199</c:v>
                </c:pt>
                <c:pt idx="783">
                  <c:v>14.875656831653618</c:v>
                </c:pt>
                <c:pt idx="784">
                  <c:v>14.869709976174807</c:v>
                </c:pt>
                <c:pt idx="785">
                  <c:v>14.863721734212501</c:v>
                </c:pt>
                <c:pt idx="786">
                  <c:v>14.857692933323111</c:v>
                </c:pt>
                <c:pt idx="787">
                  <c:v>14.851624400287006</c:v>
                </c:pt>
                <c:pt idx="788">
                  <c:v>14.845516961077102</c:v>
                </c:pt>
                <c:pt idx="789">
                  <c:v>14.839371440826193</c:v>
                </c:pt>
                <c:pt idx="790">
                  <c:v>14.8331886637949</c:v>
                </c:pt>
                <c:pt idx="791">
                  <c:v>14.8269694533397</c:v>
                </c:pt>
                <c:pt idx="792">
                  <c:v>14.820714631880406</c:v>
                </c:pt>
                <c:pt idx="793">
                  <c:v>14.8144250208685</c:v>
                </c:pt>
                <c:pt idx="794">
                  <c:v>14.808101440754692</c:v>
                </c:pt>
                <c:pt idx="795">
                  <c:v>14.801744710956607</c:v>
                </c:pt>
                <c:pt idx="796">
                  <c:v>14.795355649827</c:v>
                </c:pt>
                <c:pt idx="797">
                  <c:v>14.7889350746212</c:v>
                </c:pt>
                <c:pt idx="798">
                  <c:v>14.782483801465307</c:v>
                </c:pt>
                <c:pt idx="799">
                  <c:v>14.776002645323899</c:v>
                </c:pt>
                <c:pt idx="800">
                  <c:v>14.769492419967916</c:v>
                </c:pt>
                <c:pt idx="801">
                  <c:v>14.762953937942207</c:v>
                </c:pt>
                <c:pt idx="802">
                  <c:v>14.7563880105342</c:v>
                </c:pt>
                <c:pt idx="803">
                  <c:v>14.749795447740498</c:v>
                </c:pt>
                <c:pt idx="804">
                  <c:v>14.743177058235901</c:v>
                </c:pt>
                <c:pt idx="805">
                  <c:v>14.7365336493404</c:v>
                </c:pt>
                <c:pt idx="806">
                  <c:v>14.7298660269878</c:v>
                </c:pt>
                <c:pt idx="807">
                  <c:v>14.723174995692498</c:v>
                </c:pt>
                <c:pt idx="808">
                  <c:v>14.716461358518799</c:v>
                </c:pt>
                <c:pt idx="809">
                  <c:v>14.709725917047207</c:v>
                </c:pt>
                <c:pt idx="810">
                  <c:v>14.7029694713433</c:v>
                </c:pt>
                <c:pt idx="811">
                  <c:v>14.696192819925312</c:v>
                </c:pt>
                <c:pt idx="812">
                  <c:v>14.689396759732</c:v>
                </c:pt>
                <c:pt idx="813">
                  <c:v>14.6825820860901</c:v>
                </c:pt>
                <c:pt idx="814">
                  <c:v>14.675749592682807</c:v>
                </c:pt>
                <c:pt idx="815">
                  <c:v>14.6689000715172</c:v>
                </c:pt>
                <c:pt idx="816">
                  <c:v>14.662034312892107</c:v>
                </c:pt>
                <c:pt idx="817">
                  <c:v>14.655153105366304</c:v>
                </c:pt>
                <c:pt idx="818">
                  <c:v>14.648257235725699</c:v>
                </c:pt>
                <c:pt idx="819">
                  <c:v>14.641347488951991</c:v>
                </c:pt>
                <c:pt idx="820">
                  <c:v>14.6344246481897</c:v>
                </c:pt>
                <c:pt idx="821">
                  <c:v>14.6274894947148</c:v>
                </c:pt>
                <c:pt idx="822">
                  <c:v>14.620542807901908</c:v>
                </c:pt>
                <c:pt idx="823">
                  <c:v>14.613585365192501</c:v>
                </c:pt>
                <c:pt idx="824">
                  <c:v>14.606617942062501</c:v>
                </c:pt>
                <c:pt idx="825">
                  <c:v>14.599641311990499</c:v>
                </c:pt>
                <c:pt idx="826">
                  <c:v>14.592656246425111</c:v>
                </c:pt>
                <c:pt idx="827">
                  <c:v>14.585663514753406</c:v>
                </c:pt>
                <c:pt idx="828">
                  <c:v>14.578663884268202</c:v>
                </c:pt>
                <c:pt idx="829">
                  <c:v>14.571658120135998</c:v>
                </c:pt>
                <c:pt idx="830">
                  <c:v>14.564646985365506</c:v>
                </c:pt>
                <c:pt idx="831">
                  <c:v>14.557631240774199</c:v>
                </c:pt>
                <c:pt idx="832">
                  <c:v>14.550611644957501</c:v>
                </c:pt>
                <c:pt idx="833">
                  <c:v>14.543588954255902</c:v>
                </c:pt>
                <c:pt idx="834">
                  <c:v>14.536563922722699</c:v>
                </c:pt>
                <c:pt idx="835">
                  <c:v>14.5295373020924</c:v>
                </c:pt>
                <c:pt idx="836">
                  <c:v>14.522509841747912</c:v>
                </c:pt>
                <c:pt idx="837">
                  <c:v>14.515482288689016</c:v>
                </c:pt>
                <c:pt idx="838">
                  <c:v>14.5084553874997</c:v>
                </c:pt>
                <c:pt idx="839">
                  <c:v>14.501429880316399</c:v>
                </c:pt>
                <c:pt idx="840">
                  <c:v>14.494406506795611</c:v>
                </c:pt>
                <c:pt idx="841">
                  <c:v>14.487386004081706</c:v>
                </c:pt>
                <c:pt idx="842">
                  <c:v>14.480369106774798</c:v>
                </c:pt>
                <c:pt idx="843">
                  <c:v>14.473356546899007</c:v>
                </c:pt>
                <c:pt idx="844">
                  <c:v>14.466349053869614</c:v>
                </c:pt>
                <c:pt idx="845">
                  <c:v>14.459347354461007</c:v>
                </c:pt>
                <c:pt idx="846">
                  <c:v>14.452352172775599</c:v>
                </c:pt>
                <c:pt idx="847">
                  <c:v>14.445364230209806</c:v>
                </c:pt>
                <c:pt idx="848">
                  <c:v>14.4383842454237</c:v>
                </c:pt>
                <c:pt idx="849">
                  <c:v>14.431412934307707</c:v>
                </c:pt>
                <c:pt idx="850">
                  <c:v>14.4244510099509</c:v>
                </c:pt>
                <c:pt idx="851">
                  <c:v>14.417499182608704</c:v>
                </c:pt>
                <c:pt idx="852">
                  <c:v>14.4105581596707</c:v>
                </c:pt>
                <c:pt idx="853">
                  <c:v>14.403628645629</c:v>
                </c:pt>
                <c:pt idx="854">
                  <c:v>14.396711342045204</c:v>
                </c:pt>
                <c:pt idx="855">
                  <c:v>14.389806947518611</c:v>
                </c:pt>
                <c:pt idx="856">
                  <c:v>14.382916157654806</c:v>
                </c:pt>
                <c:pt idx="857">
                  <c:v>14.376039665032106</c:v>
                </c:pt>
                <c:pt idx="858">
                  <c:v>14.369178159170501</c:v>
                </c:pt>
                <c:pt idx="859">
                  <c:v>14.362332326499214</c:v>
                </c:pt>
                <c:pt idx="860">
                  <c:v>14.355502850324321</c:v>
                </c:pt>
                <c:pt idx="861">
                  <c:v>14.348690410796801</c:v>
                </c:pt>
                <c:pt idx="862">
                  <c:v>14.341895684880299</c:v>
                </c:pt>
                <c:pt idx="863">
                  <c:v>14.3351193463191</c:v>
                </c:pt>
                <c:pt idx="864">
                  <c:v>14.328362065605701</c:v>
                </c:pt>
                <c:pt idx="865">
                  <c:v>14.321624509949007</c:v>
                </c:pt>
                <c:pt idx="866">
                  <c:v>14.314907343241902</c:v>
                </c:pt>
                <c:pt idx="867">
                  <c:v>14.3082112260294</c:v>
                </c:pt>
                <c:pt idx="868">
                  <c:v>14.301536815475716</c:v>
                </c:pt>
                <c:pt idx="869">
                  <c:v>14.294884765333398</c:v>
                </c:pt>
                <c:pt idx="870">
                  <c:v>14.288255725910085</c:v>
                </c:pt>
                <c:pt idx="871">
                  <c:v>14.281650344036498</c:v>
                </c:pt>
                <c:pt idx="872">
                  <c:v>14.275069263035</c:v>
                </c:pt>
                <c:pt idx="873">
                  <c:v>14.268513122686601</c:v>
                </c:pt>
                <c:pt idx="874">
                  <c:v>14.261982559199307</c:v>
                </c:pt>
                <c:pt idx="875">
                  <c:v>14.255478205175599</c:v>
                </c:pt>
                <c:pt idx="876">
                  <c:v>14.249000689580798</c:v>
                </c:pt>
                <c:pt idx="877">
                  <c:v>14.2425506377103</c:v>
                </c:pt>
                <c:pt idx="878">
                  <c:v>14.236128671157791</c:v>
                </c:pt>
                <c:pt idx="879">
                  <c:v>14.2297354077833</c:v>
                </c:pt>
                <c:pt idx="880">
                  <c:v>14.223371461680184</c:v>
                </c:pt>
                <c:pt idx="881">
                  <c:v>14.217037443144299</c:v>
                </c:pt>
                <c:pt idx="882">
                  <c:v>14.210733958640304</c:v>
                </c:pt>
                <c:pt idx="883">
                  <c:v>14.204461610770798</c:v>
                </c:pt>
                <c:pt idx="884">
                  <c:v>14.198220998243498</c:v>
                </c:pt>
                <c:pt idx="885">
                  <c:v>14.1920127158394</c:v>
                </c:pt>
                <c:pt idx="886">
                  <c:v>14.185837354380212</c:v>
                </c:pt>
                <c:pt idx="887">
                  <c:v>14.1796955006968</c:v>
                </c:pt>
                <c:pt idx="888">
                  <c:v>14.173587737596307</c:v>
                </c:pt>
                <c:pt idx="889">
                  <c:v>14.1675146438307</c:v>
                </c:pt>
                <c:pt idx="890">
                  <c:v>14.161476794063899</c:v>
                </c:pt>
                <c:pt idx="891">
                  <c:v>14.155474758840807</c:v>
                </c:pt>
                <c:pt idx="892">
                  <c:v>14.149509104553401</c:v>
                </c:pt>
                <c:pt idx="893">
                  <c:v>14.1435803934103</c:v>
                </c:pt>
                <c:pt idx="894">
                  <c:v>14.1376891834033</c:v>
                </c:pt>
                <c:pt idx="895">
                  <c:v>14.131836028276204</c:v>
                </c:pt>
                <c:pt idx="896">
                  <c:v>14.126021477491998</c:v>
                </c:pt>
                <c:pt idx="897">
                  <c:v>14.1202460762011</c:v>
                </c:pt>
                <c:pt idx="898">
                  <c:v>14.114510365208501</c:v>
                </c:pt>
                <c:pt idx="899">
                  <c:v>14.108814880943099</c:v>
                </c:pt>
                <c:pt idx="900">
                  <c:v>14.103160155423801</c:v>
                </c:pt>
                <c:pt idx="901">
                  <c:v>14.097546716228612</c:v>
                </c:pt>
                <c:pt idx="902">
                  <c:v>14.091975086461494</c:v>
                </c:pt>
                <c:pt idx="903">
                  <c:v>14.0864457847214</c:v>
                </c:pt>
                <c:pt idx="904">
                  <c:v>14.080959325069102</c:v>
                </c:pt>
                <c:pt idx="905">
                  <c:v>14.075516216995316</c:v>
                </c:pt>
                <c:pt idx="906">
                  <c:v>14.070116965388907</c:v>
                </c:pt>
                <c:pt idx="907">
                  <c:v>14.0647620705041</c:v>
                </c:pt>
                <c:pt idx="908">
                  <c:v>14.059452027929112</c:v>
                </c:pt>
                <c:pt idx="909">
                  <c:v>14.054187328553002</c:v>
                </c:pt>
                <c:pt idx="910">
                  <c:v>14.048968458534588</c:v>
                </c:pt>
                <c:pt idx="911">
                  <c:v>14.043795899269806</c:v>
                </c:pt>
                <c:pt idx="912">
                  <c:v>14.038670127358893</c:v>
                </c:pt>
                <c:pt idx="913">
                  <c:v>14.0335916145757</c:v>
                </c:pt>
                <c:pt idx="914">
                  <c:v>14.028560827834101</c:v>
                </c:pt>
                <c:pt idx="915">
                  <c:v>14.0235782291566</c:v>
                </c:pt>
                <c:pt idx="916">
                  <c:v>14.018644275642007</c:v>
                </c:pt>
                <c:pt idx="917">
                  <c:v>14.013759419433304</c:v>
                </c:pt>
                <c:pt idx="918">
                  <c:v>14.008924107685701</c:v>
                </c:pt>
                <c:pt idx="919">
                  <c:v>14.004138782534094</c:v>
                </c:pt>
                <c:pt idx="920">
                  <c:v>13.9994038810608</c:v>
                </c:pt>
                <c:pt idx="921">
                  <c:v>13.994719835264211</c:v>
                </c:pt>
                <c:pt idx="922">
                  <c:v>13.990087072025611</c:v>
                </c:pt>
                <c:pt idx="923">
                  <c:v>13.985506013077714</c:v>
                </c:pt>
                <c:pt idx="924">
                  <c:v>13.980977074972399</c:v>
                </c:pt>
                <c:pt idx="925">
                  <c:v>13.976500669048407</c:v>
                </c:pt>
                <c:pt idx="926">
                  <c:v>13.972077201399006</c:v>
                </c:pt>
                <c:pt idx="927">
                  <c:v>13.967707072840502</c:v>
                </c:pt>
                <c:pt idx="928">
                  <c:v>13.963390678879307</c:v>
                </c:pt>
                <c:pt idx="929">
                  <c:v>13.9591284096803</c:v>
                </c:pt>
                <c:pt idx="930">
                  <c:v>13.9549206500346</c:v>
                </c:pt>
                <c:pt idx="931">
                  <c:v>13.950767779326911</c:v>
                </c:pt>
                <c:pt idx="932">
                  <c:v>13.946670171504101</c:v>
                </c:pt>
                <c:pt idx="933">
                  <c:v>13.942628195042801</c:v>
                </c:pt>
                <c:pt idx="934">
                  <c:v>13.938642212916907</c:v>
                </c:pt>
                <c:pt idx="935">
                  <c:v>13.9347125825657</c:v>
                </c:pt>
                <c:pt idx="936">
                  <c:v>13.930839655861707</c:v>
                </c:pt>
                <c:pt idx="937">
                  <c:v>13.927023779079001</c:v>
                </c:pt>
                <c:pt idx="938">
                  <c:v>13.923265292859501</c:v>
                </c:pt>
                <c:pt idx="939">
                  <c:v>13.919564532183012</c:v>
                </c:pt>
                <c:pt idx="940">
                  <c:v>13.915921826332999</c:v>
                </c:pt>
                <c:pt idx="941">
                  <c:v>13.912337498865911</c:v>
                </c:pt>
                <c:pt idx="942">
                  <c:v>13.908811867578498</c:v>
                </c:pt>
                <c:pt idx="943">
                  <c:v>13.905345244475207</c:v>
                </c:pt>
                <c:pt idx="944">
                  <c:v>13.901937935736907</c:v>
                </c:pt>
                <c:pt idx="945">
                  <c:v>13.898590241688007</c:v>
                </c:pt>
                <c:pt idx="946">
                  <c:v>13.895302456764504</c:v>
                </c:pt>
                <c:pt idx="947">
                  <c:v>13.892074869482407</c:v>
                </c:pt>
                <c:pt idx="948">
                  <c:v>13.888907762404401</c:v>
                </c:pt>
                <c:pt idx="949">
                  <c:v>13.885801412108707</c:v>
                </c:pt>
                <c:pt idx="950">
                  <c:v>13.882756089156807</c:v>
                </c:pt>
                <c:pt idx="951">
                  <c:v>13.879772058060707</c:v>
                </c:pt>
                <c:pt idx="952">
                  <c:v>13.876849577251107</c:v>
                </c:pt>
                <c:pt idx="953">
                  <c:v>13.873988899045711</c:v>
                </c:pt>
                <c:pt idx="954">
                  <c:v>13.871190269616006</c:v>
                </c:pt>
                <c:pt idx="955">
                  <c:v>13.868453928956304</c:v>
                </c:pt>
                <c:pt idx="956">
                  <c:v>13.865780110850611</c:v>
                </c:pt>
                <c:pt idx="957">
                  <c:v>13.863169042841404</c:v>
                </c:pt>
                <c:pt idx="958">
                  <c:v>13.8606209461965</c:v>
                </c:pt>
                <c:pt idx="959">
                  <c:v>13.858136035877507</c:v>
                </c:pt>
                <c:pt idx="960">
                  <c:v>13.855714520507414</c:v>
                </c:pt>
                <c:pt idx="961">
                  <c:v>13.853356602338707</c:v>
                </c:pt>
                <c:pt idx="962">
                  <c:v>13.851062477221102</c:v>
                </c:pt>
                <c:pt idx="963">
                  <c:v>13.848832334568804</c:v>
                </c:pt>
                <c:pt idx="964">
                  <c:v>13.846666357329712</c:v>
                </c:pt>
                <c:pt idx="965">
                  <c:v>13.844564721951798</c:v>
                </c:pt>
                <c:pt idx="966">
                  <c:v>13.842527598351907</c:v>
                </c:pt>
                <c:pt idx="967">
                  <c:v>13.8405551498831</c:v>
                </c:pt>
                <c:pt idx="968">
                  <c:v>13.838647533302504</c:v>
                </c:pt>
                <c:pt idx="969">
                  <c:v>13.836804898740212</c:v>
                </c:pt>
                <c:pt idx="970">
                  <c:v>13.8350273896651</c:v>
                </c:pt>
                <c:pt idx="971">
                  <c:v>13.833315142854698</c:v>
                </c:pt>
                <c:pt idx="972">
                  <c:v>13.831668288361501</c:v>
                </c:pt>
                <c:pt idx="973">
                  <c:v>13.830086949482107</c:v>
                </c:pt>
                <c:pt idx="974">
                  <c:v>13.8285712427239</c:v>
                </c:pt>
                <c:pt idx="975">
                  <c:v>13.827121277773401</c:v>
                </c:pt>
                <c:pt idx="976">
                  <c:v>13.825737157464808</c:v>
                </c:pt>
                <c:pt idx="977">
                  <c:v>13.8244189777465</c:v>
                </c:pt>
                <c:pt idx="978">
                  <c:v>13.823166827649807</c:v>
                </c:pt>
                <c:pt idx="979">
                  <c:v>13.8219807892566</c:v>
                </c:pt>
                <c:pt idx="980">
                  <c:v>13.820860937666907</c:v>
                </c:pt>
                <c:pt idx="981">
                  <c:v>13.819807340967404</c:v>
                </c:pt>
                <c:pt idx="982">
                  <c:v>13.818820060198398</c:v>
                </c:pt>
                <c:pt idx="983">
                  <c:v>13.8178991493224</c:v>
                </c:pt>
                <c:pt idx="984">
                  <c:v>13.8170446551915</c:v>
                </c:pt>
                <c:pt idx="985">
                  <c:v>13.816256617515707</c:v>
                </c:pt>
                <c:pt idx="986">
                  <c:v>13.815535068830007</c:v>
                </c:pt>
                <c:pt idx="987">
                  <c:v>13.814880034462911</c:v>
                </c:pt>
                <c:pt idx="988">
                  <c:v>13.8142915325044</c:v>
                </c:pt>
                <c:pt idx="989">
                  <c:v>13.813769573772907</c:v>
                </c:pt>
                <c:pt idx="990">
                  <c:v>13.8133141617839</c:v>
                </c:pt>
                <c:pt idx="991">
                  <c:v>13.812925292717702</c:v>
                </c:pt>
                <c:pt idx="992">
                  <c:v>13.812602955386916</c:v>
                </c:pt>
                <c:pt idx="993">
                  <c:v>13.812347131204502</c:v>
                </c:pt>
                <c:pt idx="994">
                  <c:v>13.8121577941517</c:v>
                </c:pt>
                <c:pt idx="995">
                  <c:v>13.812034910745918</c:v>
                </c:pt>
                <c:pt idx="996">
                  <c:v>13.811978440008298</c:v>
                </c:pt>
                <c:pt idx="997">
                  <c:v>13.8119883334319</c:v>
                </c:pt>
                <c:pt idx="998">
                  <c:v>13.812064534949114</c:v>
                </c:pt>
                <c:pt idx="999">
                  <c:v>13.812206980900006</c:v>
                </c:pt>
                <c:pt idx="1000">
                  <c:v>13.812415599999811</c:v>
                </c:pt>
                <c:pt idx="1001">
                  <c:v>13.812690313306812</c:v>
                </c:pt>
                <c:pt idx="1002">
                  <c:v>13.8130310341904</c:v>
                </c:pt>
                <c:pt idx="1003">
                  <c:v>13.813437668298707</c:v>
                </c:pt>
                <c:pt idx="1004">
                  <c:v>13.813910113526607</c:v>
                </c:pt>
                <c:pt idx="1005">
                  <c:v>13.814448259983312</c:v>
                </c:pt>
                <c:pt idx="1006">
                  <c:v>13.815051989960304</c:v>
                </c:pt>
                <c:pt idx="1007">
                  <c:v>13.8157211778997</c:v>
                </c:pt>
                <c:pt idx="1008">
                  <c:v>13.816455690361407</c:v>
                </c:pt>
                <c:pt idx="1009">
                  <c:v>13.817255385990798</c:v>
                </c:pt>
                <c:pt idx="1010">
                  <c:v>13.818120115488</c:v>
                </c:pt>
                <c:pt idx="1011">
                  <c:v>13.8190497215733</c:v>
                </c:pt>
                <c:pt idx="1012">
                  <c:v>13.820044038957707</c:v>
                </c:pt>
                <c:pt idx="1013">
                  <c:v>13.821102894308806</c:v>
                </c:pt>
                <c:pt idx="1014">
                  <c:v>13.822226106219199</c:v>
                </c:pt>
                <c:pt idx="1015">
                  <c:v>13.823413485174999</c:v>
                </c:pt>
                <c:pt idx="1016">
                  <c:v>13.824664833522611</c:v>
                </c:pt>
                <c:pt idx="1017">
                  <c:v>13.825979945437204</c:v>
                </c:pt>
                <c:pt idx="1018">
                  <c:v>13.827358606890593</c:v>
                </c:pt>
                <c:pt idx="1019">
                  <c:v>13.8288005956187</c:v>
                </c:pt>
                <c:pt idx="1020">
                  <c:v>13.830305681089699</c:v>
                </c:pt>
                <c:pt idx="1021">
                  <c:v>13.831873624471998</c:v>
                </c:pt>
                <c:pt idx="1022">
                  <c:v>13.833504178601407</c:v>
                </c:pt>
                <c:pt idx="1023">
                  <c:v>13.835197087949707</c:v>
                </c:pt>
                <c:pt idx="1024">
                  <c:v>13.836952088592399</c:v>
                </c:pt>
                <c:pt idx="1025">
                  <c:v>13.838768908176201</c:v>
                </c:pt>
                <c:pt idx="1026">
                  <c:v>13.840647265886806</c:v>
                </c:pt>
                <c:pt idx="1027">
                  <c:v>13.842586872417714</c:v>
                </c:pt>
                <c:pt idx="1028">
                  <c:v>13.844587429936604</c:v>
                </c:pt>
                <c:pt idx="1029">
                  <c:v>13.8466486320544</c:v>
                </c:pt>
                <c:pt idx="1030">
                  <c:v>13.848770163792294</c:v>
                </c:pt>
                <c:pt idx="1031">
                  <c:v>13.850951701550301</c:v>
                </c:pt>
                <c:pt idx="1032">
                  <c:v>13.853192913074507</c:v>
                </c:pt>
                <c:pt idx="1033">
                  <c:v>13.855493457425316</c:v>
                </c:pt>
                <c:pt idx="1034">
                  <c:v>13.857852984944707</c:v>
                </c:pt>
                <c:pt idx="1035">
                  <c:v>13.860271137225199</c:v>
                </c:pt>
                <c:pt idx="1036">
                  <c:v>13.862747547076614</c:v>
                </c:pt>
                <c:pt idx="1037">
                  <c:v>13.865281838494214</c:v>
                </c:pt>
                <c:pt idx="1038">
                  <c:v>13.867873626626899</c:v>
                </c:pt>
                <c:pt idx="1039">
                  <c:v>13.870522517744512</c:v>
                </c:pt>
                <c:pt idx="1040">
                  <c:v>13.873228109206</c:v>
                </c:pt>
                <c:pt idx="1041">
                  <c:v>13.875989989427616</c:v>
                </c:pt>
                <c:pt idx="1042">
                  <c:v>13.878807737849908</c:v>
                </c:pt>
                <c:pt idx="1043">
                  <c:v>13.881680924906211</c:v>
                </c:pt>
                <c:pt idx="1044">
                  <c:v>13.884609111990207</c:v>
                </c:pt>
                <c:pt idx="1045">
                  <c:v>13.887591851424308</c:v>
                </c:pt>
                <c:pt idx="1046">
                  <c:v>13.890628686426099</c:v>
                </c:pt>
                <c:pt idx="1047">
                  <c:v>13.893719151078207</c:v>
                </c:pt>
                <c:pt idx="1048">
                  <c:v>13.896862770294801</c:v>
                </c:pt>
                <c:pt idx="1049">
                  <c:v>13.900059059789216</c:v>
                </c:pt>
                <c:pt idx="1050">
                  <c:v>13.903307526042704</c:v>
                </c:pt>
                <c:pt idx="1051">
                  <c:v>13.9066076662721</c:v>
                </c:pt>
                <c:pt idx="1052">
                  <c:v>13.909958968396699</c:v>
                </c:pt>
                <c:pt idx="1053">
                  <c:v>13.9133609110075</c:v>
                </c:pt>
                <c:pt idx="1054">
                  <c:v>13.916812963334499</c:v>
                </c:pt>
                <c:pt idx="1055">
                  <c:v>13.9203145852139</c:v>
                </c:pt>
                <c:pt idx="1056">
                  <c:v>13.9238652270567</c:v>
                </c:pt>
                <c:pt idx="1057">
                  <c:v>13.9274643298165</c:v>
                </c:pt>
                <c:pt idx="1058">
                  <c:v>13.931111324956998</c:v>
                </c:pt>
                <c:pt idx="1059">
                  <c:v>13.93480563442</c:v>
                </c:pt>
                <c:pt idx="1060">
                  <c:v>13.938546670593302</c:v>
                </c:pt>
                <c:pt idx="1061">
                  <c:v>13.9423338362785</c:v>
                </c:pt>
                <c:pt idx="1062">
                  <c:v>13.946166524659199</c:v>
                </c:pt>
                <c:pt idx="1063">
                  <c:v>13.950044119267812</c:v>
                </c:pt>
                <c:pt idx="1064">
                  <c:v>13.953965993954499</c:v>
                </c:pt>
                <c:pt idx="1065">
                  <c:v>13.957931512854502</c:v>
                </c:pt>
                <c:pt idx="1066">
                  <c:v>13.9619400303565</c:v>
                </c:pt>
                <c:pt idx="1067">
                  <c:v>13.965990891069714</c:v>
                </c:pt>
                <c:pt idx="1068">
                  <c:v>13.970083429791799</c:v>
                </c:pt>
                <c:pt idx="1069">
                  <c:v>13.9742169714774</c:v>
                </c:pt>
                <c:pt idx="1070">
                  <c:v>13.978390831205402</c:v>
                </c:pt>
                <c:pt idx="1071">
                  <c:v>13.982604314147016</c:v>
                </c:pt>
                <c:pt idx="1072">
                  <c:v>13.986856715533307</c:v>
                </c:pt>
                <c:pt idx="1073">
                  <c:v>13.991147320623799</c:v>
                </c:pt>
                <c:pt idx="1074">
                  <c:v>13.9954754046737</c:v>
                </c:pt>
                <c:pt idx="1075">
                  <c:v>13.999840232901212</c:v>
                </c:pt>
                <c:pt idx="1076">
                  <c:v>14.004241060456593</c:v>
                </c:pt>
                <c:pt idx="1077">
                  <c:v>14.008677132389399</c:v>
                </c:pt>
                <c:pt idx="1078">
                  <c:v>14.013147683616401</c:v>
                </c:pt>
                <c:pt idx="1079">
                  <c:v>14.017651938888907</c:v>
                </c:pt>
                <c:pt idx="1080">
                  <c:v>14.022189112761406</c:v>
                </c:pt>
                <c:pt idx="1081">
                  <c:v>14.0267584095596</c:v>
                </c:pt>
                <c:pt idx="1082">
                  <c:v>14.031359023346598</c:v>
                </c:pt>
                <c:pt idx="1083">
                  <c:v>14.035990137892902</c:v>
                </c:pt>
                <c:pt idx="1084">
                  <c:v>14.0406509266429</c:v>
                </c:pt>
                <c:pt idx="1085">
                  <c:v>14.045340552682907</c:v>
                </c:pt>
                <c:pt idx="1086">
                  <c:v>14.050058168709599</c:v>
                </c:pt>
                <c:pt idx="1087">
                  <c:v>14.054802916997104</c:v>
                </c:pt>
                <c:pt idx="1088">
                  <c:v>14.059573929365007</c:v>
                </c:pt>
                <c:pt idx="1089">
                  <c:v>14.064370327146499</c:v>
                </c:pt>
                <c:pt idx="1090">
                  <c:v>14.069191221156499</c:v>
                </c:pt>
                <c:pt idx="1091">
                  <c:v>14.0740357116584</c:v>
                </c:pt>
                <c:pt idx="1092">
                  <c:v>14.078902888332999</c:v>
                </c:pt>
                <c:pt idx="1093">
                  <c:v>14.083791830245907</c:v>
                </c:pt>
                <c:pt idx="1094">
                  <c:v>14.088701605815301</c:v>
                </c:pt>
                <c:pt idx="1095">
                  <c:v>14.093631272780208</c:v>
                </c:pt>
                <c:pt idx="1096">
                  <c:v>14.098579878167307</c:v>
                </c:pt>
                <c:pt idx="1097">
                  <c:v>14.103546458260407</c:v>
                </c:pt>
                <c:pt idx="1098">
                  <c:v>14.108530038566506</c:v>
                </c:pt>
                <c:pt idx="1099">
                  <c:v>14.113529633785404</c:v>
                </c:pt>
                <c:pt idx="1100">
                  <c:v>14.1185442477757</c:v>
                </c:pt>
                <c:pt idx="1101">
                  <c:v>14.123572873524704</c:v>
                </c:pt>
                <c:pt idx="1102">
                  <c:v>14.128614493113901</c:v>
                </c:pt>
                <c:pt idx="1103">
                  <c:v>14.133668077689199</c:v>
                </c:pt>
                <c:pt idx="1104">
                  <c:v>14.138732587426604</c:v>
                </c:pt>
                <c:pt idx="1105">
                  <c:v>14.1438069715024</c:v>
                </c:pt>
                <c:pt idx="1106">
                  <c:v>14.148890168058491</c:v>
                </c:pt>
                <c:pt idx="1107">
                  <c:v>14.1539811041722</c:v>
                </c:pt>
                <c:pt idx="1108">
                  <c:v>14.159078695822902</c:v>
                </c:pt>
                <c:pt idx="1109">
                  <c:v>14.1641818478603</c:v>
                </c:pt>
                <c:pt idx="1110">
                  <c:v>14.169289453972899</c:v>
                </c:pt>
                <c:pt idx="1111">
                  <c:v>14.174400396654207</c:v>
                </c:pt>
                <c:pt idx="1112">
                  <c:v>14.179513547173</c:v>
                </c:pt>
                <c:pt idx="1113">
                  <c:v>14.184627765538901</c:v>
                </c:pt>
                <c:pt idx="1114">
                  <c:v>14.189741900471001</c:v>
                </c:pt>
                <c:pt idx="1115">
                  <c:v>14.194854789366499</c:v>
                </c:pt>
                <c:pt idx="1116">
                  <c:v>14.199965258267104</c:v>
                </c:pt>
                <c:pt idx="1117">
                  <c:v>14.2050721218282</c:v>
                </c:pt>
                <c:pt idx="1118">
                  <c:v>14.210174183285593</c:v>
                </c:pt>
                <c:pt idx="1119">
                  <c:v>14.2152702344247</c:v>
                </c:pt>
                <c:pt idx="1120">
                  <c:v>14.2203590555467</c:v>
                </c:pt>
                <c:pt idx="1121">
                  <c:v>14.225439415438107</c:v>
                </c:pt>
                <c:pt idx="1122">
                  <c:v>14.230510071336999</c:v>
                </c:pt>
                <c:pt idx="1123">
                  <c:v>14.2355697689023</c:v>
                </c:pt>
                <c:pt idx="1124">
                  <c:v>14.240617242180399</c:v>
                </c:pt>
                <c:pt idx="1125">
                  <c:v>14.2456512135739</c:v>
                </c:pt>
                <c:pt idx="1126">
                  <c:v>14.250670393809207</c:v>
                </c:pt>
                <c:pt idx="1127">
                  <c:v>14.255673481903701</c:v>
                </c:pt>
                <c:pt idx="1128">
                  <c:v>14.2606591651353</c:v>
                </c:pt>
                <c:pt idx="1129">
                  <c:v>14.265626119007807</c:v>
                </c:pt>
                <c:pt idx="1130">
                  <c:v>14.2705730072213</c:v>
                </c:pt>
                <c:pt idx="1131">
                  <c:v>14.275498481637499</c:v>
                </c:pt>
                <c:pt idx="1132">
                  <c:v>14.280401182250793</c:v>
                </c:pt>
                <c:pt idx="1133">
                  <c:v>14.285279737152099</c:v>
                </c:pt>
                <c:pt idx="1134">
                  <c:v>14.290132762500598</c:v>
                </c:pt>
                <c:pt idx="1135">
                  <c:v>14.294958862488699</c:v>
                </c:pt>
                <c:pt idx="1136">
                  <c:v>14.299756629311499</c:v>
                </c:pt>
                <c:pt idx="1137">
                  <c:v>14.3045246431334</c:v>
                </c:pt>
                <c:pt idx="1138">
                  <c:v>14.3092614720579</c:v>
                </c:pt>
                <c:pt idx="1139">
                  <c:v>14.313965672092699</c:v>
                </c:pt>
                <c:pt idx="1140">
                  <c:v>14.318635787120202</c:v>
                </c:pt>
                <c:pt idx="1141">
                  <c:v>14.323270348864</c:v>
                </c:pt>
                <c:pt idx="1142">
                  <c:v>14.3278678768567</c:v>
                </c:pt>
                <c:pt idx="1143">
                  <c:v>14.332426878407318</c:v>
                </c:pt>
                <c:pt idx="1144">
                  <c:v>14.3369458485714</c:v>
                </c:pt>
                <c:pt idx="1145">
                  <c:v>14.341423270116</c:v>
                </c:pt>
                <c:pt idx="1146">
                  <c:v>14.345857613489214</c:v>
                </c:pt>
                <c:pt idx="1147">
                  <c:v>14.350247336787314</c:v>
                </c:pt>
                <c:pt idx="1148">
                  <c:v>14.354590885723407</c:v>
                </c:pt>
                <c:pt idx="1149">
                  <c:v>14.358886693594211</c:v>
                </c:pt>
                <c:pt idx="1150">
                  <c:v>14.363133181248704</c:v>
                </c:pt>
                <c:pt idx="1151">
                  <c:v>14.367328757055699</c:v>
                </c:pt>
                <c:pt idx="1152">
                  <c:v>14.371471816871702</c:v>
                </c:pt>
                <c:pt idx="1153">
                  <c:v>14.375560744008707</c:v>
                </c:pt>
                <c:pt idx="1154">
                  <c:v>14.379593909202214</c:v>
                </c:pt>
                <c:pt idx="1155">
                  <c:v>14.383569670578307</c:v>
                </c:pt>
                <c:pt idx="1156">
                  <c:v>14.38748637362322</c:v>
                </c:pt>
                <c:pt idx="1157">
                  <c:v>14.391342351149207</c:v>
                </c:pt>
                <c:pt idx="1158">
                  <c:v>14.395135923263407</c:v>
                </c:pt>
                <c:pt idx="1159">
                  <c:v>14.398865397336399</c:v>
                </c:pt>
                <c:pt idx="1160">
                  <c:v>14.402529067967311</c:v>
                </c:pt>
                <c:pt idx="1161">
                  <c:v>14.406125216956207</c:v>
                </c:pt>
                <c:pt idx="1162">
                  <c:v>14.409652113266507</c:v>
                </c:pt>
                <c:pt idx="1163">
                  <c:v>14.413108012998</c:v>
                </c:pt>
                <c:pt idx="1164">
                  <c:v>14.4164911593507</c:v>
                </c:pt>
                <c:pt idx="1165">
                  <c:v>14.4197997825952</c:v>
                </c:pt>
                <c:pt idx="1166">
                  <c:v>14.4230321000387</c:v>
                </c:pt>
                <c:pt idx="1167">
                  <c:v>14.426186315994707</c:v>
                </c:pt>
                <c:pt idx="1168">
                  <c:v>14.429260621749204</c:v>
                </c:pt>
                <c:pt idx="1169">
                  <c:v>14.432253195530198</c:v>
                </c:pt>
                <c:pt idx="1170">
                  <c:v>14.4351622024727</c:v>
                </c:pt>
                <c:pt idx="1171">
                  <c:v>14.437985794591098</c:v>
                </c:pt>
                <c:pt idx="1172">
                  <c:v>14.440722110741499</c:v>
                </c:pt>
                <c:pt idx="1173">
                  <c:v>14.443369276595099</c:v>
                </c:pt>
                <c:pt idx="1174">
                  <c:v>14.445925404601592</c:v>
                </c:pt>
                <c:pt idx="1175">
                  <c:v>14.448388593958898</c:v>
                </c:pt>
                <c:pt idx="1176">
                  <c:v>14.450756930582216</c:v>
                </c:pt>
                <c:pt idx="1177">
                  <c:v>14.453028487069204</c:v>
                </c:pt>
                <c:pt idx="1178">
                  <c:v>14.455201322669307</c:v>
                </c:pt>
                <c:pt idx="1179">
                  <c:v>14.457273483252091</c:v>
                </c:pt>
                <c:pt idx="1180">
                  <c:v>14.4592430012741</c:v>
                </c:pt>
                <c:pt idx="1181">
                  <c:v>14.461107895747212</c:v>
                </c:pt>
                <c:pt idx="1182">
                  <c:v>14.462866172206011</c:v>
                </c:pt>
                <c:pt idx="1183">
                  <c:v>14.464515822676207</c:v>
                </c:pt>
                <c:pt idx="1184">
                  <c:v>14.466054825642107</c:v>
                </c:pt>
                <c:pt idx="1185">
                  <c:v>14.4674811460151</c:v>
                </c:pt>
                <c:pt idx="1186">
                  <c:v>14.4687927351001</c:v>
                </c:pt>
                <c:pt idx="1187">
                  <c:v>14.469987530564616</c:v>
                </c:pt>
                <c:pt idx="1188">
                  <c:v>14.471063456406499</c:v>
                </c:pt>
                <c:pt idx="1189">
                  <c:v>14.4720184229214</c:v>
                </c:pt>
                <c:pt idx="1190">
                  <c:v>14.472850326670899</c:v>
                </c:pt>
                <c:pt idx="1191">
                  <c:v>14.473557050449807</c:v>
                </c:pt>
                <c:pt idx="1192">
                  <c:v>14.474136463254602</c:v>
                </c:pt>
                <c:pt idx="1193">
                  <c:v>14.4745864202515</c:v>
                </c:pt>
                <c:pt idx="1194">
                  <c:v>14.474904762743099</c:v>
                </c:pt>
                <c:pt idx="1195">
                  <c:v>14.475089318137414</c:v>
                </c:pt>
                <c:pt idx="1196">
                  <c:v>14.475137899915714</c:v>
                </c:pt>
                <c:pt idx="1197">
                  <c:v>14.475048307598907</c:v>
                </c:pt>
                <c:pt idx="1198">
                  <c:v>14.4748183267179</c:v>
                </c:pt>
                <c:pt idx="1199">
                  <c:v>14.474445728778306</c:v>
                </c:pt>
                <c:pt idx="1200">
                  <c:v>14.4739282712316</c:v>
                </c:pt>
                <c:pt idx="1201">
                  <c:v>14.4732636974404</c:v>
                </c:pt>
                <c:pt idx="1202">
                  <c:v>14.472449736647219</c:v>
                </c:pt>
                <c:pt idx="1203">
                  <c:v>14.471484103942807</c:v>
                </c:pt>
                <c:pt idx="1204">
                  <c:v>14.4703645002329</c:v>
                </c:pt>
                <c:pt idx="1205">
                  <c:v>14.469088612207612</c:v>
                </c:pt>
                <c:pt idx="1206">
                  <c:v>14.467654112307612</c:v>
                </c:pt>
                <c:pt idx="1207">
                  <c:v>14.4660586586924</c:v>
                </c:pt>
                <c:pt idx="1208">
                  <c:v>14.464299895209507</c:v>
                </c:pt>
                <c:pt idx="1209">
                  <c:v>14.462375451360799</c:v>
                </c:pt>
                <c:pt idx="1210">
                  <c:v>14.460282942270602</c:v>
                </c:pt>
                <c:pt idx="1211">
                  <c:v>14.4580199686537</c:v>
                </c:pt>
                <c:pt idx="1212">
                  <c:v>14.455584116784321</c:v>
                </c:pt>
                <c:pt idx="1213">
                  <c:v>14.452972958461507</c:v>
                </c:pt>
                <c:pt idx="1214">
                  <c:v>14.450184050979011</c:v>
                </c:pt>
                <c:pt idx="1215">
                  <c:v>14.4472149370923</c:v>
                </c:pt>
                <c:pt idx="1216">
                  <c:v>14.444063144987298</c:v>
                </c:pt>
                <c:pt idx="1217">
                  <c:v>14.440726188246099</c:v>
                </c:pt>
                <c:pt idx="1218">
                  <c:v>14.437201565817601</c:v>
                </c:pt>
                <c:pt idx="1219">
                  <c:v>14.433486761983307</c:v>
                </c:pt>
                <c:pt idx="1220">
                  <c:v>14.429579246326211</c:v>
                </c:pt>
                <c:pt idx="1221">
                  <c:v>14.425476473698007</c:v>
                </c:pt>
                <c:pt idx="1222">
                  <c:v>14.421175884187099</c:v>
                </c:pt>
                <c:pt idx="1223">
                  <c:v>14.4166749030868</c:v>
                </c:pt>
                <c:pt idx="1224">
                  <c:v>14.411970940863098</c:v>
                </c:pt>
                <c:pt idx="1225">
                  <c:v>14.4070613931219</c:v>
                </c:pt>
                <c:pt idx="1226">
                  <c:v>14.401943640577198</c:v>
                </c:pt>
                <c:pt idx="1227">
                  <c:v>14.396615049019704</c:v>
                </c:pt>
                <c:pt idx="1228">
                  <c:v>14.3910729692837</c:v>
                </c:pt>
                <c:pt idx="1229">
                  <c:v>14.385314737215102</c:v>
                </c:pt>
                <c:pt idx="1230">
                  <c:v>14.379337673639307</c:v>
                </c:pt>
                <c:pt idx="1231">
                  <c:v>14.373139084329408</c:v>
                </c:pt>
                <c:pt idx="1232">
                  <c:v>14.366716259973218</c:v>
                </c:pt>
                <c:pt idx="1233">
                  <c:v>14.360066476142707</c:v>
                </c:pt>
                <c:pt idx="1234">
                  <c:v>14.353186993260111</c:v>
                </c:pt>
                <c:pt idx="1235">
                  <c:v>14.346075056565899</c:v>
                </c:pt>
                <c:pt idx="1236">
                  <c:v>14.3387278960885</c:v>
                </c:pt>
                <c:pt idx="1237">
                  <c:v>14.331142726609604</c:v>
                </c:pt>
                <c:pt idx="1238">
                  <c:v>14.3233167476339</c:v>
                </c:pt>
                <c:pt idx="1239">
                  <c:v>14.3152471433564</c:v>
                </c:pt>
                <c:pt idx="1240">
                  <c:v>14.306931082629307</c:v>
                </c:pt>
                <c:pt idx="1241">
                  <c:v>14.298365718931993</c:v>
                </c:pt>
                <c:pt idx="1242">
                  <c:v>14.289548190336498</c:v>
                </c:pt>
                <c:pt idx="1243">
                  <c:v>14.280475619476602</c:v>
                </c:pt>
                <c:pt idx="1244">
                  <c:v>14.271145113515498</c:v>
                </c:pt>
                <c:pt idx="1245">
                  <c:v>14.261553764114298</c:v>
                </c:pt>
                <c:pt idx="1246">
                  <c:v>14.2516986473979</c:v>
                </c:pt>
                <c:pt idx="1247">
                  <c:v>14.241576823925101</c:v>
                </c:pt>
                <c:pt idx="1248">
                  <c:v>14.231185338655701</c:v>
                </c:pt>
                <c:pt idx="1249">
                  <c:v>14.220521220917398</c:v>
                </c:pt>
                <c:pt idx="1250">
                  <c:v>14.209581484374592</c:v>
                </c:pt>
                <c:pt idx="1251">
                  <c:v>14.198363126995888</c:v>
                </c:pt>
                <c:pt idx="1252">
                  <c:v>14.1868631310229</c:v>
                </c:pt>
                <c:pt idx="1253">
                  <c:v>14.175078462936201</c:v>
                </c:pt>
                <c:pt idx="1254">
                  <c:v>14.163006073424107</c:v>
                </c:pt>
                <c:pt idx="1255">
                  <c:v>14.150642897352007</c:v>
                </c:pt>
                <c:pt idx="1256">
                  <c:v>14.1379858537271</c:v>
                </c:pt>
                <c:pt idx="1257">
                  <c:v>14.125031845669307</c:v>
                </c:pt>
                <c:pt idx="1258">
                  <c:v>14.111777760376992</c:v>
                </c:pt>
                <c:pt idx="1259">
                  <c:v>14.098220469096292</c:v>
                </c:pt>
                <c:pt idx="1260">
                  <c:v>14.084356827087207</c:v>
                </c:pt>
                <c:pt idx="1261">
                  <c:v>14.0701836735938</c:v>
                </c:pt>
                <c:pt idx="1262">
                  <c:v>14.055697831810011</c:v>
                </c:pt>
                <c:pt idx="1263">
                  <c:v>14.0408961088481</c:v>
                </c:pt>
                <c:pt idx="1264">
                  <c:v>14.025775295706607</c:v>
                </c:pt>
                <c:pt idx="1265">
                  <c:v>14.010332167239101</c:v>
                </c:pt>
                <c:pt idx="1266">
                  <c:v>13.994563482119698</c:v>
                </c:pt>
                <c:pt idx="1267">
                  <c:v>13.978465982813598</c:v>
                </c:pt>
                <c:pt idx="1268">
                  <c:v>13.962036395543116</c:v>
                </c:pt>
                <c:pt idx="1269">
                  <c:v>13.945271430255794</c:v>
                </c:pt>
                <c:pt idx="1270">
                  <c:v>13.928167780593991</c:v>
                </c:pt>
                <c:pt idx="1271">
                  <c:v>13.910722123859498</c:v>
                </c:pt>
                <c:pt idx="1272">
                  <c:v>13.892931120983899</c:v>
                </c:pt>
                <c:pt idx="1273">
                  <c:v>13.874791416495604</c:v>
                </c:pt>
                <c:pt idx="1274">
                  <c:v>13.856299638488219</c:v>
                </c:pt>
                <c:pt idx="1275">
                  <c:v>13.837452398587011</c:v>
                </c:pt>
                <c:pt idx="1276">
                  <c:v>13.818246291918607</c:v>
                </c:pt>
                <c:pt idx="1277">
                  <c:v>13.798677897077299</c:v>
                </c:pt>
                <c:pt idx="1278">
                  <c:v>13.778743776094098</c:v>
                </c:pt>
                <c:pt idx="1279">
                  <c:v>13.758440474403002</c:v>
                </c:pt>
                <c:pt idx="1280">
                  <c:v>13.737764520811201</c:v>
                </c:pt>
                <c:pt idx="1281">
                  <c:v>13.716712427464699</c:v>
                </c:pt>
                <c:pt idx="1282">
                  <c:v>13.695280689816602</c:v>
                </c:pt>
                <c:pt idx="1283">
                  <c:v>13.673465786595999</c:v>
                </c:pt>
                <c:pt idx="1284">
                  <c:v>13.651264179775501</c:v>
                </c:pt>
                <c:pt idx="1285">
                  <c:v>13.628672314537498</c:v>
                </c:pt>
                <c:pt idx="1286">
                  <c:v>13.605686619244716</c:v>
                </c:pt>
                <c:pt idx="1287">
                  <c:v>13.582303505405704</c:v>
                </c:pt>
                <c:pt idx="1288">
                  <c:v>13.558519367643907</c:v>
                </c:pt>
                <c:pt idx="1289">
                  <c:v>13.534330583664699</c:v>
                </c:pt>
                <c:pt idx="1290">
                  <c:v>13.509733514225012</c:v>
                </c:pt>
                <c:pt idx="1291">
                  <c:v>13.484724503098599</c:v>
                </c:pt>
                <c:pt idx="1292">
                  <c:v>13.459299877045316</c:v>
                </c:pt>
                <c:pt idx="1293">
                  <c:v>13.4334559457791</c:v>
                </c:pt>
                <c:pt idx="1294">
                  <c:v>13.407189001935604</c:v>
                </c:pt>
                <c:pt idx="1295">
                  <c:v>13.380495321040106</c:v>
                </c:pt>
                <c:pt idx="1296">
                  <c:v>13.353371161474298</c:v>
                </c:pt>
                <c:pt idx="1297">
                  <c:v>13.325812764446907</c:v>
                </c:pt>
                <c:pt idx="1298">
                  <c:v>13.297816353957099</c:v>
                </c:pt>
                <c:pt idx="1299">
                  <c:v>13.269378136767299</c:v>
                </c:pt>
                <c:pt idx="1300">
                  <c:v>13.240494302367702</c:v>
                </c:pt>
                <c:pt idx="1301">
                  <c:v>13.211161022943998</c:v>
                </c:pt>
                <c:pt idx="1302">
                  <c:v>13.181374453348401</c:v>
                </c:pt>
                <c:pt idx="1303">
                  <c:v>13.1511307310637</c:v>
                </c:pt>
                <c:pt idx="1304">
                  <c:v>13.1204259761736</c:v>
                </c:pt>
                <c:pt idx="1305">
                  <c:v>13.089256291329011</c:v>
                </c:pt>
                <c:pt idx="1306">
                  <c:v>13.057617761717401</c:v>
                </c:pt>
                <c:pt idx="1307">
                  <c:v>13.025506455029614</c:v>
                </c:pt>
                <c:pt idx="1308">
                  <c:v>12.992918421427399</c:v>
                </c:pt>
                <c:pt idx="1309">
                  <c:v>12.959849693513211</c:v>
                </c:pt>
                <c:pt idx="1310">
                  <c:v>12.9262962862951</c:v>
                </c:pt>
                <c:pt idx="1311">
                  <c:v>12.892254197157104</c:v>
                </c:pt>
                <c:pt idx="1312">
                  <c:v>12.857719405825407</c:v>
                </c:pt>
                <c:pt idx="1313">
                  <c:v>12.822687874337712</c:v>
                </c:pt>
                <c:pt idx="1314">
                  <c:v>12.787155547009204</c:v>
                </c:pt>
                <c:pt idx="1315">
                  <c:v>12.751118350402498</c:v>
                </c:pt>
                <c:pt idx="1316">
                  <c:v>12.714572193294098</c:v>
                </c:pt>
                <c:pt idx="1317">
                  <c:v>12.677512966642199</c:v>
                </c:pt>
                <c:pt idx="1318">
                  <c:v>12.6399365435551</c:v>
                </c:pt>
                <c:pt idx="1319">
                  <c:v>12.6018387792596</c:v>
                </c:pt>
                <c:pt idx="1320">
                  <c:v>12.563215511067007</c:v>
                </c:pt>
                <c:pt idx="1321">
                  <c:v>12.5240625583421</c:v>
                </c:pt>
                <c:pt idx="1322">
                  <c:v>12.484375722472391</c:v>
                </c:pt>
                <c:pt idx="1323">
                  <c:v>12.444150786832589</c:v>
                </c:pt>
                <c:pt idx="1324">
                  <c:v>12.403383516756104</c:v>
                </c:pt>
                <c:pt idx="1325">
                  <c:v>12.362069659499412</c:v>
                </c:pt>
                <c:pt idx="1326">
                  <c:v>12.320204944213501</c:v>
                </c:pt>
                <c:pt idx="1327">
                  <c:v>12.277785081908902</c:v>
                </c:pt>
                <c:pt idx="1328">
                  <c:v>12.234805765424591</c:v>
                </c:pt>
                <c:pt idx="1329">
                  <c:v>12.191262669395201</c:v>
                </c:pt>
                <c:pt idx="1330">
                  <c:v>12.147151450221092</c:v>
                </c:pt>
                <c:pt idx="1331">
                  <c:v>12.102467746033</c:v>
                </c:pt>
                <c:pt idx="1332">
                  <c:v>12.0572071766614</c:v>
                </c:pt>
                <c:pt idx="1333">
                  <c:v>12.011365343605398</c:v>
                </c:pt>
                <c:pt idx="1334">
                  <c:v>11.964937829998506</c:v>
                </c:pt>
                <c:pt idx="1335">
                  <c:v>11.9179202005782</c:v>
                </c:pt>
                <c:pt idx="1336">
                  <c:v>11.870308001652798</c:v>
                </c:pt>
                <c:pt idx="1337">
                  <c:v>11.822096761069107</c:v>
                </c:pt>
                <c:pt idx="1338">
                  <c:v>11.773281988182299</c:v>
                </c:pt>
                <c:pt idx="1339">
                  <c:v>11.7238591738206</c:v>
                </c:pt>
                <c:pt idx="1340">
                  <c:v>11.673823790254893</c:v>
                </c:pt>
                <c:pt idx="1341">
                  <c:v>11.623171291167798</c:v>
                </c:pt>
                <c:pt idx="1342">
                  <c:v>11.571897111618204</c:v>
                </c:pt>
                <c:pt idx="1343">
                  <c:v>11.5199966680123</c:v>
                </c:pt>
                <c:pt idx="1344">
                  <c:v>11.467465358069807</c:v>
                </c:pt>
                <c:pt idx="1345">
                  <c:v>11.414298560792901</c:v>
                </c:pt>
                <c:pt idx="1346">
                  <c:v>11.360491636431608</c:v>
                </c:pt>
                <c:pt idx="1347">
                  <c:v>11.306039926454607</c:v>
                </c:pt>
                <c:pt idx="1348">
                  <c:v>11.250938753515401</c:v>
                </c:pt>
                <c:pt idx="1349">
                  <c:v>11.195183421421699</c:v>
                </c:pt>
                <c:pt idx="1350">
                  <c:v>11.138769215100501</c:v>
                </c:pt>
                <c:pt idx="1351">
                  <c:v>11.081691400568699</c:v>
                </c:pt>
                <c:pt idx="1352">
                  <c:v>11.0239452248994</c:v>
                </c:pt>
                <c:pt idx="1353">
                  <c:v>10.965525916190211</c:v>
                </c:pt>
                <c:pt idx="1354">
                  <c:v>10.9064286835312</c:v>
                </c:pt>
                <c:pt idx="1355">
                  <c:v>10.846648716972499</c:v>
                </c:pt>
                <c:pt idx="1356">
                  <c:v>10.786181187492593</c:v>
                </c:pt>
                <c:pt idx="1357">
                  <c:v>10.7250212469656</c:v>
                </c:pt>
                <c:pt idx="1358">
                  <c:v>10.663164028128406</c:v>
                </c:pt>
                <c:pt idx="1359">
                  <c:v>10.6006046445514</c:v>
                </c:pt>
                <c:pt idx="1360">
                  <c:v>10.537338190603098</c:v>
                </c:pt>
                <c:pt idx="1361">
                  <c:v>10.4733597414189</c:v>
                </c:pt>
                <c:pt idx="1362">
                  <c:v>10.408664352870799</c:v>
                </c:pt>
                <c:pt idx="1363">
                  <c:v>10.343247061531098</c:v>
                </c:pt>
                <c:pt idx="1364">
                  <c:v>10.2771028846464</c:v>
                </c:pt>
                <c:pt idx="1365">
                  <c:v>10.210226820099399</c:v>
                </c:pt>
                <c:pt idx="1366">
                  <c:v>10.142613846379801</c:v>
                </c:pt>
                <c:pt idx="1367">
                  <c:v>10.074258922551893</c:v>
                </c:pt>
                <c:pt idx="1368">
                  <c:v>10.005156988221707</c:v>
                </c:pt>
                <c:pt idx="1369">
                  <c:v>9.9353029635064907</c:v>
                </c:pt>
                <c:pt idx="1370">
                  <c:v>9.8646917489997001</c:v>
                </c:pt>
                <c:pt idx="1371">
                  <c:v>9.7933182257407534</c:v>
                </c:pt>
                <c:pt idx="1372">
                  <c:v>9.721177255183532</c:v>
                </c:pt>
                <c:pt idx="1373">
                  <c:v>9.6482636791630423</c:v>
                </c:pt>
                <c:pt idx="1374">
                  <c:v>9.5745723198630248</c:v>
                </c:pt>
                <c:pt idx="1375">
                  <c:v>9.5000979797845702</c:v>
                </c:pt>
                <c:pt idx="1376">
                  <c:v>9.4248354417136024</c:v>
                </c:pt>
                <c:pt idx="1377">
                  <c:v>9.3487794686890879</c:v>
                </c:pt>
                <c:pt idx="1378">
                  <c:v>9.271924803969549</c:v>
                </c:pt>
                <c:pt idx="1379">
                  <c:v>9.1942661710041325</c:v>
                </c:pt>
                <c:pt idx="1380">
                  <c:v>9.1157982733955496</c:v>
                </c:pt>
                <c:pt idx="1381">
                  <c:v>9.0365157948733401</c:v>
                </c:pt>
                <c:pt idx="1382">
                  <c:v>8.9564133992565473</c:v>
                </c:pt>
                <c:pt idx="1383">
                  <c:v>8.875485730425634</c:v>
                </c:pt>
                <c:pt idx="1384">
                  <c:v>8.7937274122883498</c:v>
                </c:pt>
                <c:pt idx="1385">
                  <c:v>8.711133048747822</c:v>
                </c:pt>
                <c:pt idx="1386">
                  <c:v>8.6276972236709302</c:v>
                </c:pt>
                <c:pt idx="1387">
                  <c:v>8.5434145008546203</c:v>
                </c:pt>
                <c:pt idx="1388">
                  <c:v>8.4582794239968333</c:v>
                </c:pt>
                <c:pt idx="1389">
                  <c:v>8.3722865166603953</c:v>
                </c:pt>
                <c:pt idx="1390">
                  <c:v>8.2854302822446879</c:v>
                </c:pt>
                <c:pt idx="1391">
                  <c:v>8.1977052039499476</c:v>
                </c:pt>
                <c:pt idx="1392">
                  <c:v>8.1091057447477599</c:v>
                </c:pt>
                <c:pt idx="1393">
                  <c:v>8.0196263473481704</c:v>
                </c:pt>
                <c:pt idx="1394">
                  <c:v>7.929261434167076</c:v>
                </c:pt>
                <c:pt idx="1395">
                  <c:v>7.8380054072943102</c:v>
                </c:pt>
                <c:pt idx="1396">
                  <c:v>7.7458526484613603</c:v>
                </c:pt>
                <c:pt idx="1397">
                  <c:v>7.652797519009086</c:v>
                </c:pt>
                <c:pt idx="1398">
                  <c:v>7.5588343598575358</c:v>
                </c:pt>
                <c:pt idx="1399">
                  <c:v>7.4639574914699098</c:v>
                </c:pt>
                <c:pt idx="1400">
                  <c:v>7.3681612138235399</c:v>
                </c:pt>
                <c:pt idx="1401">
                  <c:v>7.2714398063770496</c:v>
                </c:pt>
                <c:pt idx="1402">
                  <c:v>7.1737875280377459</c:v>
                </c:pt>
                <c:pt idx="1403">
                  <c:v>7.0751986171295096</c:v>
                </c:pt>
                <c:pt idx="1404">
                  <c:v>6.975667291360816</c:v>
                </c:pt>
                <c:pt idx="1405">
                  <c:v>6.8751877477930465</c:v>
                </c:pt>
                <c:pt idx="1406">
                  <c:v>6.7737541628063598</c:v>
                </c:pt>
                <c:pt idx="1407">
                  <c:v>6.6713606920714739</c:v>
                </c:pt>
                <c:pt idx="1408">
                  <c:v>6.5680014705128302</c:v>
                </c:pt>
                <c:pt idx="1409">
                  <c:v>6.4636706122793335</c:v>
                </c:pt>
                <c:pt idx="1410">
                  <c:v>6.3583622107123734</c:v>
                </c:pt>
                <c:pt idx="1411">
                  <c:v>6.2520703383107961</c:v>
                </c:pt>
                <c:pt idx="1412">
                  <c:v>6.1447890467039858</c:v>
                </c:pt>
                <c:pt idx="1413">
                  <c:v>6.0365123666130875</c:v>
                </c:pt>
                <c:pt idx="1414">
                  <c:v>5.9272343078243201</c:v>
                </c:pt>
                <c:pt idx="1415">
                  <c:v>5.816948859154456</c:v>
                </c:pt>
                <c:pt idx="1416">
                  <c:v>5.7056499884178837</c:v>
                </c:pt>
                <c:pt idx="1417">
                  <c:v>5.5933316423974375</c:v>
                </c:pt>
                <c:pt idx="1418">
                  <c:v>5.4799877468086402</c:v>
                </c:pt>
                <c:pt idx="1419">
                  <c:v>5.365612206270546</c:v>
                </c:pt>
                <c:pt idx="1420">
                  <c:v>5.2501989042708503</c:v>
                </c:pt>
                <c:pt idx="1421">
                  <c:v>5.1337417031364101</c:v>
                </c:pt>
                <c:pt idx="1422">
                  <c:v>5.0162344439995996</c:v>
                </c:pt>
                <c:pt idx="1423">
                  <c:v>4.897670946766076</c:v>
                </c:pt>
                <c:pt idx="1424">
                  <c:v>4.7780450100830638</c:v>
                </c:pt>
                <c:pt idx="1425">
                  <c:v>4.6573504113074264</c:v>
                </c:pt>
                <c:pt idx="1426">
                  <c:v>4.5355809064722461</c:v>
                </c:pt>
                <c:pt idx="1427">
                  <c:v>4.4127302302575568</c:v>
                </c:pt>
                <c:pt idx="1428">
                  <c:v>4.288792095953454</c:v>
                </c:pt>
                <c:pt idx="1429">
                  <c:v>4.1637601954334835</c:v>
                </c:pt>
                <c:pt idx="1430">
                  <c:v>4.0376281991175835</c:v>
                </c:pt>
                <c:pt idx="1431">
                  <c:v>3.9103897559434202</c:v>
                </c:pt>
                <c:pt idx="1432">
                  <c:v>3.7820384933321387</c:v>
                </c:pt>
                <c:pt idx="1433">
                  <c:v>3.6525680171576398</c:v>
                </c:pt>
                <c:pt idx="1434">
                  <c:v>3.5219719117128099</c:v>
                </c:pt>
                <c:pt idx="1435">
                  <c:v>3.3902437396785574</c:v>
                </c:pt>
                <c:pt idx="1436">
                  <c:v>3.2573770420929047</c:v>
                </c:pt>
                <c:pt idx="1437">
                  <c:v>3.1233653383150499</c:v>
                </c:pt>
                <c:pt idx="1438">
                  <c:v>2.9882021259962381</c:v>
                </c:pt>
                <c:pt idx="1439">
                  <c:v>2.85188088104757</c:v>
                </c:pt>
              </c:numCache>
            </c:numRef>
          </c:yVal>
        </c:ser>
        <c:ser>
          <c:idx val="1"/>
          <c:order val="1"/>
          <c:tx>
            <c:strRef>
              <c:f>'5 - Thursday Info'!$C$1</c:f>
              <c:strCache>
                <c:ptCount val="1"/>
                <c:pt idx="0">
                  <c:v>14-04-2016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'5 - Thursday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'5 - Thursday Info'!$C$2:$C$1441</c:f>
              <c:numCache>
                <c:formatCode>General</c:formatCode>
                <c:ptCount val="1440"/>
                <c:pt idx="0">
                  <c:v>11.154999999999907</c:v>
                </c:pt>
                <c:pt idx="1">
                  <c:v>10.922684267038214</c:v>
                </c:pt>
                <c:pt idx="2">
                  <c:v>10.6927935063961</c:v>
                </c:pt>
                <c:pt idx="3">
                  <c:v>10.465314605317907</c:v>
                </c:pt>
                <c:pt idx="4">
                  <c:v>10.2402344908429</c:v>
                </c:pt>
                <c:pt idx="5">
                  <c:v>10.017540129751699</c:v>
                </c:pt>
                <c:pt idx="6">
                  <c:v>9.7972185285118467</c:v>
                </c:pt>
                <c:pt idx="7">
                  <c:v>9.5792567332232181</c:v>
                </c:pt>
                <c:pt idx="8">
                  <c:v>9.3636418295640773</c:v>
                </c:pt>
                <c:pt idx="9">
                  <c:v>9.1503609427367039</c:v>
                </c:pt>
                <c:pt idx="10">
                  <c:v>8.9394012374131595</c:v>
                </c:pt>
                <c:pt idx="11">
                  <c:v>8.73074991768088</c:v>
                </c:pt>
                <c:pt idx="12">
                  <c:v>8.5243942269885302</c:v>
                </c:pt>
                <c:pt idx="13">
                  <c:v>8.3203214480916667</c:v>
                </c:pt>
                <c:pt idx="14">
                  <c:v>8.1185189029985096</c:v>
                </c:pt>
                <c:pt idx="15">
                  <c:v>7.9189739529156</c:v>
                </c:pt>
                <c:pt idx="16">
                  <c:v>7.721673998193566</c:v>
                </c:pt>
                <c:pt idx="17">
                  <c:v>7.5266064782728197</c:v>
                </c:pt>
                <c:pt idx="18">
                  <c:v>7.3337588716293398</c:v>
                </c:pt>
                <c:pt idx="19">
                  <c:v>7.1431186957203403</c:v>
                </c:pt>
                <c:pt idx="20">
                  <c:v>6.9546735069300096</c:v>
                </c:pt>
                <c:pt idx="21">
                  <c:v>6.7684109005152049</c:v>
                </c:pt>
                <c:pt idx="22">
                  <c:v>6.5843185105512685</c:v>
                </c:pt>
                <c:pt idx="23">
                  <c:v>6.4023840098776397</c:v>
                </c:pt>
                <c:pt idx="24">
                  <c:v>6.2225951100436401</c:v>
                </c:pt>
                <c:pt idx="25">
                  <c:v>6.0449395612541785</c:v>
                </c:pt>
                <c:pt idx="26">
                  <c:v>5.8694051523155162</c:v>
                </c:pt>
                <c:pt idx="27">
                  <c:v>5.6959797105809162</c:v>
                </c:pt>
                <c:pt idx="28">
                  <c:v>5.5246511018964295</c:v>
                </c:pt>
                <c:pt idx="29">
                  <c:v>5.3554072305465947</c:v>
                </c:pt>
                <c:pt idx="30">
                  <c:v>5.1882360392001701</c:v>
                </c:pt>
                <c:pt idx="31">
                  <c:v>5.023125508855836</c:v>
                </c:pt>
                <c:pt idx="32">
                  <c:v>4.8600636587879462</c:v>
                </c:pt>
                <c:pt idx="33">
                  <c:v>4.6990385464922459</c:v>
                </c:pt>
                <c:pt idx="34">
                  <c:v>4.5400382676315765</c:v>
                </c:pt>
                <c:pt idx="35">
                  <c:v>4.3830509559816404</c:v>
                </c:pt>
                <c:pt idx="36">
                  <c:v>4.2280647833766434</c:v>
                </c:pt>
                <c:pt idx="37">
                  <c:v>4.07506795965514</c:v>
                </c:pt>
                <c:pt idx="38">
                  <c:v>3.9240487326056397</c:v>
                </c:pt>
                <c:pt idx="39">
                  <c:v>3.7749953879124218</c:v>
                </c:pt>
                <c:pt idx="40">
                  <c:v>3.6278962491011812</c:v>
                </c:pt>
                <c:pt idx="41">
                  <c:v>3.4827396774848198</c:v>
                </c:pt>
                <c:pt idx="42">
                  <c:v>3.3395140721091301</c:v>
                </c:pt>
                <c:pt idx="43">
                  <c:v>3.1982078696985399</c:v>
                </c:pt>
                <c:pt idx="44">
                  <c:v>3.0588095446017998</c:v>
                </c:pt>
                <c:pt idx="45">
                  <c:v>2.9213076087377612</c:v>
                </c:pt>
                <c:pt idx="46">
                  <c:v>2.7856906115410718</c:v>
                </c:pt>
                <c:pt idx="47">
                  <c:v>2.651947139907878</c:v>
                </c:pt>
                <c:pt idx="48">
                  <c:v>2.5200658181416</c:v>
                </c:pt>
                <c:pt idx="49">
                  <c:v>2.3900353078986187</c:v>
                </c:pt>
                <c:pt idx="50">
                  <c:v>2.2618443081339898</c:v>
                </c:pt>
                <c:pt idx="51">
                  <c:v>2.1354815550472201</c:v>
                </c:pt>
                <c:pt idx="52">
                  <c:v>2.0109358220279319</c:v>
                </c:pt>
                <c:pt idx="53">
                  <c:v>1.8881959196016109</c:v>
                </c:pt>
                <c:pt idx="54">
                  <c:v>1.7672506953753591</c:v>
                </c:pt>
                <c:pt idx="55">
                  <c:v>1.6480890339835612</c:v>
                </c:pt>
                <c:pt idx="56">
                  <c:v>1.530699857033659</c:v>
                </c:pt>
                <c:pt idx="57">
                  <c:v>1.4150721230518508</c:v>
                </c:pt>
                <c:pt idx="58">
                  <c:v>1.3011948274288099</c:v>
                </c:pt>
                <c:pt idx="59">
                  <c:v>1.1890570023654301</c:v>
                </c:pt>
                <c:pt idx="60">
                  <c:v>1.0786477168185509</c:v>
                </c:pt>
                <c:pt idx="61">
                  <c:v>0.96995607644663495</c:v>
                </c:pt>
                <c:pt idx="62">
                  <c:v>0.86297122355554989</c:v>
                </c:pt>
                <c:pt idx="63">
                  <c:v>0.75768233704426002</c:v>
                </c:pt>
                <c:pt idx="64">
                  <c:v>0.65407863235056507</c:v>
                </c:pt>
                <c:pt idx="65">
                  <c:v>0.55214936139681103</c:v>
                </c:pt>
                <c:pt idx="66">
                  <c:v>0.45188381253562798</c:v>
                </c:pt>
                <c:pt idx="67">
                  <c:v>0.35327131049563876</c:v>
                </c:pt>
                <c:pt idx="68">
                  <c:v>0.25630121632719599</c:v>
                </c:pt>
                <c:pt idx="69">
                  <c:v>0.160962927348101</c:v>
                </c:pt>
                <c:pt idx="70">
                  <c:v>6.72458770893236E-2</c:v>
                </c:pt>
                <c:pt idx="71">
                  <c:v>-2.4860464759267797E-2</c:v>
                </c:pt>
                <c:pt idx="72">
                  <c:v>-0.11536659240317799</c:v>
                </c:pt>
                <c:pt idx="73">
                  <c:v>-0.204282963997579</c:v>
                </c:pt>
                <c:pt idx="74">
                  <c:v>-0.29162000170156321</c:v>
                </c:pt>
                <c:pt idx="75">
                  <c:v>-0.37738809173243854</c:v>
                </c:pt>
                <c:pt idx="76">
                  <c:v>-0.46159758441998999</c:v>
                </c:pt>
                <c:pt idx="77">
                  <c:v>-0.54425879426077095</c:v>
                </c:pt>
                <c:pt idx="78">
                  <c:v>-0.62538199997236255</c:v>
                </c:pt>
                <c:pt idx="79">
                  <c:v>-0.70497744454765998</c:v>
                </c:pt>
                <c:pt idx="80">
                  <c:v>-0.78305533530914795</c:v>
                </c:pt>
                <c:pt idx="81">
                  <c:v>-0.85962584396317321</c:v>
                </c:pt>
                <c:pt idx="82">
                  <c:v>-0.93469910665421974</c:v>
                </c:pt>
                <c:pt idx="83">
                  <c:v>-1.00828522401919</c:v>
                </c:pt>
                <c:pt idx="84">
                  <c:v>-1.0803942612416899</c:v>
                </c:pt>
                <c:pt idx="85">
                  <c:v>-1.1510362481062699</c:v>
                </c:pt>
                <c:pt idx="86">
                  <c:v>-1.22022117905274</c:v>
                </c:pt>
                <c:pt idx="87">
                  <c:v>-1.2879590132304291</c:v>
                </c:pt>
                <c:pt idx="88">
                  <c:v>-1.35425967455247</c:v>
                </c:pt>
                <c:pt idx="89">
                  <c:v>-1.4191330517500398</c:v>
                </c:pt>
                <c:pt idx="90">
                  <c:v>-1.4825889984267009</c:v>
                </c:pt>
                <c:pt idx="91">
                  <c:v>-1.5446373331126</c:v>
                </c:pt>
                <c:pt idx="92">
                  <c:v>-1.6052878393188217</c:v>
                </c:pt>
                <c:pt idx="93">
                  <c:v>-1.6645502655916109</c:v>
                </c:pt>
                <c:pt idx="94">
                  <c:v>-1.7224343255666499</c:v>
                </c:pt>
                <c:pt idx="95">
                  <c:v>-1.778949698023389</c:v>
                </c:pt>
                <c:pt idx="96">
                  <c:v>-1.8341060269392309</c:v>
                </c:pt>
                <c:pt idx="97">
                  <c:v>-1.8879129215439014</c:v>
                </c:pt>
                <c:pt idx="98">
                  <c:v>-1.9403799563736701</c:v>
                </c:pt>
                <c:pt idx="99">
                  <c:v>-1.99151667132563</c:v>
                </c:pt>
                <c:pt idx="100">
                  <c:v>-2.0413325717119926</c:v>
                </c:pt>
                <c:pt idx="101">
                  <c:v>-2.0898371283143602</c:v>
                </c:pt>
                <c:pt idx="102">
                  <c:v>-2.1370397774379635</c:v>
                </c:pt>
                <c:pt idx="103">
                  <c:v>-2.1829499209660197</c:v>
                </c:pt>
                <c:pt idx="104">
                  <c:v>-2.2275769264139118</c:v>
                </c:pt>
                <c:pt idx="105">
                  <c:v>-2.27093012698354</c:v>
                </c:pt>
                <c:pt idx="106">
                  <c:v>-2.31301882161757</c:v>
                </c:pt>
                <c:pt idx="107">
                  <c:v>-2.3538522750536863</c:v>
                </c:pt>
                <c:pt idx="108">
                  <c:v>-2.3934397178789202</c:v>
                </c:pt>
                <c:pt idx="109">
                  <c:v>-2.4317903465838682</c:v>
                </c:pt>
                <c:pt idx="110">
                  <c:v>-2.4689133236170102</c:v>
                </c:pt>
                <c:pt idx="111">
                  <c:v>-2.5048177774389719</c:v>
                </c:pt>
                <c:pt idx="112">
                  <c:v>-2.5395128025767999</c:v>
                </c:pt>
                <c:pt idx="113">
                  <c:v>-2.5730074596782284</c:v>
                </c:pt>
                <c:pt idx="114">
                  <c:v>-2.6053107755659819</c:v>
                </c:pt>
                <c:pt idx="115">
                  <c:v>-2.6364317432920212</c:v>
                </c:pt>
                <c:pt idx="116">
                  <c:v>-2.6663793221918199</c:v>
                </c:pt>
                <c:pt idx="117">
                  <c:v>-2.695162437938698</c:v>
                </c:pt>
                <c:pt idx="118">
                  <c:v>-2.722789982598</c:v>
                </c:pt>
                <c:pt idx="119">
                  <c:v>-2.7492708146814699</c:v>
                </c:pt>
                <c:pt idx="120">
                  <c:v>-2.7746137592014417</c:v>
                </c:pt>
                <c:pt idx="121">
                  <c:v>-2.7988276077251699</c:v>
                </c:pt>
                <c:pt idx="122">
                  <c:v>-2.8219211184291102</c:v>
                </c:pt>
                <c:pt idx="123">
                  <c:v>-2.84390301615315</c:v>
                </c:pt>
                <c:pt idx="124">
                  <c:v>-2.8647819924549212</c:v>
                </c:pt>
                <c:pt idx="125">
                  <c:v>-2.88456670566406</c:v>
                </c:pt>
                <c:pt idx="126">
                  <c:v>-2.9032657809365001</c:v>
                </c:pt>
                <c:pt idx="127">
                  <c:v>-2.9208878103087197</c:v>
                </c:pt>
                <c:pt idx="128">
                  <c:v>-2.9374413527520518</c:v>
                </c:pt>
                <c:pt idx="129">
                  <c:v>-2.95293493422693</c:v>
                </c:pt>
                <c:pt idx="130">
                  <c:v>-2.9673770477371941</c:v>
                </c:pt>
                <c:pt idx="131">
                  <c:v>-2.9807761533843302</c:v>
                </c:pt>
                <c:pt idx="132">
                  <c:v>-2.9931406784217902</c:v>
                </c:pt>
                <c:pt idx="133">
                  <c:v>-3.00447901730921</c:v>
                </c:pt>
                <c:pt idx="134">
                  <c:v>-3.0147995317667502</c:v>
                </c:pt>
                <c:pt idx="135">
                  <c:v>-3.0241105508293429</c:v>
                </c:pt>
                <c:pt idx="136">
                  <c:v>-3.0324203709009399</c:v>
                </c:pt>
                <c:pt idx="137">
                  <c:v>-3.0397372558088298</c:v>
                </c:pt>
                <c:pt idx="138">
                  <c:v>-3.04606943685791</c:v>
                </c:pt>
                <c:pt idx="139">
                  <c:v>-3.0514251128849397</c:v>
                </c:pt>
                <c:pt idx="140">
                  <c:v>-3.0558124503128181</c:v>
                </c:pt>
                <c:pt idx="141">
                  <c:v>-3.05923958320491</c:v>
                </c:pt>
                <c:pt idx="142">
                  <c:v>-3.0617146133192397</c:v>
                </c:pt>
                <c:pt idx="143">
                  <c:v>-3.063245610162828</c:v>
                </c:pt>
                <c:pt idx="144">
                  <c:v>-3.0638406110459502</c:v>
                </c:pt>
                <c:pt idx="145">
                  <c:v>-3.0635076211364218</c:v>
                </c:pt>
                <c:pt idx="146">
                  <c:v>-3.0622546135138369</c:v>
                </c:pt>
                <c:pt idx="147">
                  <c:v>-3.0600895292238981</c:v>
                </c:pt>
                <c:pt idx="148">
                  <c:v>-3.0570202773326818</c:v>
                </c:pt>
                <c:pt idx="149">
                  <c:v>-3.0530547349808397</c:v>
                </c:pt>
                <c:pt idx="150">
                  <c:v>-3.0482007474380017</c:v>
                </c:pt>
                <c:pt idx="151">
                  <c:v>-3.0424661281569301</c:v>
                </c:pt>
                <c:pt idx="152">
                  <c:v>-3.0358586588278884</c:v>
                </c:pt>
                <c:pt idx="153">
                  <c:v>-3.0283860894328698</c:v>
                </c:pt>
                <c:pt idx="154">
                  <c:v>-3.0200561382998581</c:v>
                </c:pt>
                <c:pt idx="155">
                  <c:v>-3.010876492157168</c:v>
                </c:pt>
                <c:pt idx="156">
                  <c:v>-3.0008548061876601</c:v>
                </c:pt>
                <c:pt idx="157">
                  <c:v>-2.98999870408303</c:v>
                </c:pt>
                <c:pt idx="158">
                  <c:v>-2.9783157780981102</c:v>
                </c:pt>
                <c:pt idx="159">
                  <c:v>-2.9658135891051187</c:v>
                </c:pt>
                <c:pt idx="160">
                  <c:v>-2.9524996666479399</c:v>
                </c:pt>
                <c:pt idx="161">
                  <c:v>-2.9383815089964229</c:v>
                </c:pt>
                <c:pt idx="162">
                  <c:v>-2.9234665832006081</c:v>
                </c:pt>
                <c:pt idx="163">
                  <c:v>-2.9077623251450997</c:v>
                </c:pt>
                <c:pt idx="164">
                  <c:v>-2.8912761396031845</c:v>
                </c:pt>
                <c:pt idx="165">
                  <c:v>-2.8740154002912863</c:v>
                </c:pt>
                <c:pt idx="166">
                  <c:v>-2.8559874499231084</c:v>
                </c:pt>
                <c:pt idx="167">
                  <c:v>-2.8371996002639799</c:v>
                </c:pt>
                <c:pt idx="168">
                  <c:v>-2.8176591321850863</c:v>
                </c:pt>
                <c:pt idx="169">
                  <c:v>-2.7973732957178012</c:v>
                </c:pt>
                <c:pt idx="170">
                  <c:v>-2.7763493101078884</c:v>
                </c:pt>
                <c:pt idx="171">
                  <c:v>-2.75459436386986</c:v>
                </c:pt>
                <c:pt idx="172">
                  <c:v>-2.732115614841188</c:v>
                </c:pt>
                <c:pt idx="173">
                  <c:v>-2.7089201902366202</c:v>
                </c:pt>
                <c:pt idx="174">
                  <c:v>-2.6850151867024201</c:v>
                </c:pt>
                <c:pt idx="175">
                  <c:v>-2.6604076703706898</c:v>
                </c:pt>
                <c:pt idx="176">
                  <c:v>-2.63510467691358</c:v>
                </c:pt>
                <c:pt idx="177">
                  <c:v>-2.6091132115976619</c:v>
                </c:pt>
                <c:pt idx="178">
                  <c:v>-2.5824402493380787</c:v>
                </c:pt>
                <c:pt idx="179">
                  <c:v>-2.5550927347529502</c:v>
                </c:pt>
                <c:pt idx="180">
                  <c:v>-2.527077582217562</c:v>
                </c:pt>
                <c:pt idx="181">
                  <c:v>-2.498401675918668</c:v>
                </c:pt>
                <c:pt idx="182">
                  <c:v>-2.4690718699087597</c:v>
                </c:pt>
                <c:pt idx="183">
                  <c:v>-2.4390949881603698</c:v>
                </c:pt>
                <c:pt idx="184">
                  <c:v>-2.4084778246203098</c:v>
                </c:pt>
                <c:pt idx="185">
                  <c:v>-2.3772271432639798</c:v>
                </c:pt>
                <c:pt idx="186">
                  <c:v>-2.3453496781495882</c:v>
                </c:pt>
                <c:pt idx="187">
                  <c:v>-2.312852133472536</c:v>
                </c:pt>
                <c:pt idx="188">
                  <c:v>-2.279741183619568</c:v>
                </c:pt>
                <c:pt idx="189">
                  <c:v>-2.2460234732231181</c:v>
                </c:pt>
                <c:pt idx="190">
                  <c:v>-2.2117056172155998</c:v>
                </c:pt>
                <c:pt idx="191">
                  <c:v>-2.1767942008836001</c:v>
                </c:pt>
                <c:pt idx="192">
                  <c:v>-2.14129577992228</c:v>
                </c:pt>
                <c:pt idx="193">
                  <c:v>-2.1052168804895302</c:v>
                </c:pt>
                <c:pt idx="194">
                  <c:v>-2.0685639992603102</c:v>
                </c:pt>
                <c:pt idx="195">
                  <c:v>-2.031343603480928</c:v>
                </c:pt>
                <c:pt idx="196">
                  <c:v>-1.9935621310232909</c:v>
                </c:pt>
                <c:pt idx="197">
                  <c:v>-1.9552259904391698</c:v>
                </c:pt>
                <c:pt idx="198">
                  <c:v>-1.9163415610145409</c:v>
                </c:pt>
                <c:pt idx="199">
                  <c:v>-1.8769151928237808</c:v>
                </c:pt>
                <c:pt idx="200">
                  <c:v>-1.836953206784</c:v>
                </c:pt>
                <c:pt idx="201">
                  <c:v>-1.7964618947092699</c:v>
                </c:pt>
                <c:pt idx="202">
                  <c:v>-1.7554475193649699</c:v>
                </c:pt>
                <c:pt idx="203">
                  <c:v>-1.7139163145219898</c:v>
                </c:pt>
                <c:pt idx="204">
                  <c:v>-1.6718744850110399</c:v>
                </c:pt>
                <c:pt idx="205">
                  <c:v>-1.6293282067769299</c:v>
                </c:pt>
                <c:pt idx="206">
                  <c:v>-1.5862836269328409</c:v>
                </c:pt>
                <c:pt idx="207">
                  <c:v>-1.54274686381459</c:v>
                </c:pt>
                <c:pt idx="208">
                  <c:v>-1.4987240070349281</c:v>
                </c:pt>
                <c:pt idx="209">
                  <c:v>-1.454221117537809</c:v>
                </c:pt>
                <c:pt idx="210">
                  <c:v>-1.4092442276526187</c:v>
                </c:pt>
                <c:pt idx="211">
                  <c:v>-1.3637993411485598</c:v>
                </c:pt>
                <c:pt idx="212">
                  <c:v>-1.31789243328879</c:v>
                </c:pt>
                <c:pt idx="213">
                  <c:v>-1.2715294508848189</c:v>
                </c:pt>
                <c:pt idx="214">
                  <c:v>-1.2247163123507199</c:v>
                </c:pt>
                <c:pt idx="215">
                  <c:v>-1.1774589077574</c:v>
                </c:pt>
                <c:pt idx="216">
                  <c:v>-1.1297630988869398</c:v>
                </c:pt>
                <c:pt idx="217">
                  <c:v>-1.0816347192867699</c:v>
                </c:pt>
                <c:pt idx="218">
                  <c:v>-1.0330795743240599</c:v>
                </c:pt>
                <c:pt idx="219">
                  <c:v>-0.98410344123990356</c:v>
                </c:pt>
                <c:pt idx="220">
                  <c:v>-0.9347120692036226</c:v>
                </c:pt>
                <c:pt idx="221">
                  <c:v>-0.88491117936706443</c:v>
                </c:pt>
                <c:pt idx="222">
                  <c:v>-0.83470646491886602</c:v>
                </c:pt>
                <c:pt idx="223">
                  <c:v>-0.78410359113872297</c:v>
                </c:pt>
                <c:pt idx="224">
                  <c:v>-0.73310819545165551</c:v>
                </c:pt>
                <c:pt idx="225">
                  <c:v>-0.68172588748231844</c:v>
                </c:pt>
                <c:pt idx="226">
                  <c:v>-0.6299622491092346</c:v>
                </c:pt>
                <c:pt idx="227">
                  <c:v>-0.57782283451911975</c:v>
                </c:pt>
                <c:pt idx="228">
                  <c:v>-0.52531317026111157</c:v>
                </c:pt>
                <c:pt idx="229">
                  <c:v>-0.47243875530106622</c:v>
                </c:pt>
                <c:pt idx="230">
                  <c:v>-0.41920506107585337</c:v>
                </c:pt>
                <c:pt idx="231">
                  <c:v>-0.36561753154759702</c:v>
                </c:pt>
                <c:pt idx="232">
                  <c:v>-0.31168158325795958</c:v>
                </c:pt>
                <c:pt idx="233">
                  <c:v>-0.25740260538245652</c:v>
                </c:pt>
                <c:pt idx="234">
                  <c:v>-0.20278595978467501</c:v>
                </c:pt>
                <c:pt idx="235">
                  <c:v>-0.14783698107057211</c:v>
                </c:pt>
                <c:pt idx="236">
                  <c:v>-9.2560976642785023E-2</c:v>
                </c:pt>
                <c:pt idx="237">
                  <c:v>-3.6963226754863812E-2</c:v>
                </c:pt>
                <c:pt idx="238">
                  <c:v>1.8951015434456701E-2</c:v>
                </c:pt>
                <c:pt idx="239">
                  <c:v>7.5176523806934653E-2</c:v>
                </c:pt>
                <c:pt idx="240">
                  <c:v>0.13170809923059101</c:v>
                </c:pt>
                <c:pt idx="241">
                  <c:v>0.18854056950541412</c:v>
                </c:pt>
                <c:pt idx="242">
                  <c:v>0.24566878930906799</c:v>
                </c:pt>
                <c:pt idx="243">
                  <c:v>0.30308764014266737</c:v>
                </c:pt>
                <c:pt idx="244">
                  <c:v>0.36079203027643503</c:v>
                </c:pt>
                <c:pt idx="245">
                  <c:v>0.41877689469547041</c:v>
                </c:pt>
                <c:pt idx="246">
                  <c:v>0.47703719504546721</c:v>
                </c:pt>
                <c:pt idx="247">
                  <c:v>0.53556791957842398</c:v>
                </c:pt>
                <c:pt idx="248">
                  <c:v>0.59436408309838651</c:v>
                </c:pt>
                <c:pt idx="249">
                  <c:v>0.65342072690715103</c:v>
                </c:pt>
                <c:pt idx="250">
                  <c:v>0.712732918749997</c:v>
                </c:pt>
                <c:pt idx="251">
                  <c:v>0.77229575276141571</c:v>
                </c:pt>
                <c:pt idx="252">
                  <c:v>0.83210434941084199</c:v>
                </c:pt>
                <c:pt idx="253">
                  <c:v>0.89215385544835901</c:v>
                </c:pt>
                <c:pt idx="254">
                  <c:v>0.95243944385042301</c:v>
                </c:pt>
                <c:pt idx="255">
                  <c:v>1.0129563137655899</c:v>
                </c:pt>
                <c:pt idx="256">
                  <c:v>1.0736996904602687</c:v>
                </c:pt>
                <c:pt idx="257">
                  <c:v>1.1346648252644098</c:v>
                </c:pt>
                <c:pt idx="258">
                  <c:v>1.19584699551722</c:v>
                </c:pt>
                <c:pt idx="259">
                  <c:v>1.2572415045129399</c:v>
                </c:pt>
                <c:pt idx="260">
                  <c:v>1.3188436814465201</c:v>
                </c:pt>
                <c:pt idx="261">
                  <c:v>1.3806488813593301</c:v>
                </c:pt>
                <c:pt idx="262">
                  <c:v>1.4426524850849698</c:v>
                </c:pt>
                <c:pt idx="263">
                  <c:v>1.5048498991948798</c:v>
                </c:pt>
                <c:pt idx="264">
                  <c:v>1.567236555944159</c:v>
                </c:pt>
                <c:pt idx="265">
                  <c:v>1.6298079132172301</c:v>
                </c:pt>
                <c:pt idx="266">
                  <c:v>1.6925594544736009</c:v>
                </c:pt>
                <c:pt idx="267">
                  <c:v>1.7554866886935299</c:v>
                </c:pt>
                <c:pt idx="268">
                  <c:v>1.8185851503238408</c:v>
                </c:pt>
                <c:pt idx="269">
                  <c:v>1.88185039922359</c:v>
                </c:pt>
                <c:pt idx="270">
                  <c:v>1.9452780206097608</c:v>
                </c:pt>
                <c:pt idx="271">
                  <c:v>2.008863625003058</c:v>
                </c:pt>
                <c:pt idx="272">
                  <c:v>2.0726028481735987</c:v>
                </c:pt>
                <c:pt idx="273">
                  <c:v>2.1364913510866099</c:v>
                </c:pt>
                <c:pt idx="274">
                  <c:v>2.2005248198482001</c:v>
                </c:pt>
                <c:pt idx="275">
                  <c:v>2.2646989656510499</c:v>
                </c:pt>
                <c:pt idx="276">
                  <c:v>2.3290095247201581</c:v>
                </c:pt>
                <c:pt idx="277">
                  <c:v>2.39345225825855</c:v>
                </c:pt>
                <c:pt idx="278">
                  <c:v>2.4580229523930002</c:v>
                </c:pt>
                <c:pt idx="279">
                  <c:v>2.5227174181197798</c:v>
                </c:pt>
                <c:pt idx="280">
                  <c:v>2.587531491250334</c:v>
                </c:pt>
                <c:pt idx="281">
                  <c:v>2.6524610323570501</c:v>
                </c:pt>
                <c:pt idx="282">
                  <c:v>2.7175019267189899</c:v>
                </c:pt>
                <c:pt idx="283">
                  <c:v>2.7826500842675599</c:v>
                </c:pt>
                <c:pt idx="284">
                  <c:v>2.8479014395322682</c:v>
                </c:pt>
                <c:pt idx="285">
                  <c:v>2.9132519515864601</c:v>
                </c:pt>
                <c:pt idx="286">
                  <c:v>2.9786976039930284</c:v>
                </c:pt>
                <c:pt idx="287">
                  <c:v>3.0442344047501102</c:v>
                </c:pt>
                <c:pt idx="288">
                  <c:v>3.1098583862368678</c:v>
                </c:pt>
                <c:pt idx="289">
                  <c:v>3.1755656051591781</c:v>
                </c:pt>
                <c:pt idx="290">
                  <c:v>3.2413521424953418</c:v>
                </c:pt>
                <c:pt idx="291">
                  <c:v>3.3072141034418387</c:v>
                </c:pt>
                <c:pt idx="292">
                  <c:v>3.3731476173590398</c:v>
                </c:pt>
                <c:pt idx="293">
                  <c:v>3.4391488377169481</c:v>
                </c:pt>
                <c:pt idx="294">
                  <c:v>3.5052139420408701</c:v>
                </c:pt>
                <c:pt idx="295">
                  <c:v>3.5713391318571999</c:v>
                </c:pt>
                <c:pt idx="296">
                  <c:v>3.6375206326390801</c:v>
                </c:pt>
                <c:pt idx="297">
                  <c:v>3.7037546937522499</c:v>
                </c:pt>
                <c:pt idx="298">
                  <c:v>3.7700375884005926</c:v>
                </c:pt>
                <c:pt idx="299">
                  <c:v>3.8363656135719775</c:v>
                </c:pt>
                <c:pt idx="300">
                  <c:v>3.9027350899839881</c:v>
                </c:pt>
                <c:pt idx="301">
                  <c:v>3.9691423620295798</c:v>
                </c:pt>
                <c:pt idx="302">
                  <c:v>4.0355837977228335</c:v>
                </c:pt>
                <c:pt idx="303">
                  <c:v>4.10205578864473</c:v>
                </c:pt>
                <c:pt idx="304">
                  <c:v>4.1685547498887647</c:v>
                </c:pt>
                <c:pt idx="305">
                  <c:v>4.2350771200067996</c:v>
                </c:pt>
                <c:pt idx="306">
                  <c:v>4.301619360954664</c:v>
                </c:pt>
                <c:pt idx="307">
                  <c:v>4.3681779580379647</c:v>
                </c:pt>
                <c:pt idx="308">
                  <c:v>4.4347494198578037</c:v>
                </c:pt>
                <c:pt idx="309">
                  <c:v>4.5013302782564448</c:v>
                </c:pt>
                <c:pt idx="310">
                  <c:v>4.5679170882630968</c:v>
                </c:pt>
                <c:pt idx="311">
                  <c:v>4.6345064280396064</c:v>
                </c:pt>
                <c:pt idx="312">
                  <c:v>4.70109489882618</c:v>
                </c:pt>
                <c:pt idx="313">
                  <c:v>4.7676791248871337</c:v>
                </c:pt>
                <c:pt idx="314">
                  <c:v>4.8342557534566</c:v>
                </c:pt>
                <c:pt idx="315">
                  <c:v>4.9008214546842437</c:v>
                </c:pt>
                <c:pt idx="316">
                  <c:v>4.9673729215809797</c:v>
                </c:pt>
                <c:pt idx="317">
                  <c:v>5.0339068699647775</c:v>
                </c:pt>
                <c:pt idx="318">
                  <c:v>5.1004200384062459</c:v>
                </c:pt>
                <c:pt idx="319">
                  <c:v>5.1669091881744604</c:v>
                </c:pt>
                <c:pt idx="320">
                  <c:v>5.2333711031826882</c:v>
                </c:pt>
                <c:pt idx="321">
                  <c:v>5.2998025899339813</c:v>
                </c:pt>
                <c:pt idx="322">
                  <c:v>5.3662004774671601</c:v>
                </c:pt>
                <c:pt idx="323">
                  <c:v>5.43256161730225</c:v>
                </c:pt>
                <c:pt idx="324">
                  <c:v>5.4988828833863703</c:v>
                </c:pt>
                <c:pt idx="325">
                  <c:v>5.5651611720394163</c:v>
                </c:pt>
                <c:pt idx="326">
                  <c:v>5.6313934018998459</c:v>
                </c:pt>
                <c:pt idx="327">
                  <c:v>5.6975765138702359</c:v>
                </c:pt>
                <c:pt idx="328">
                  <c:v>5.7637074710632197</c:v>
                </c:pt>
                <c:pt idx="329">
                  <c:v>5.8297832587470459</c:v>
                </c:pt>
                <c:pt idx="330">
                  <c:v>5.8958008842913996</c:v>
                </c:pt>
                <c:pt idx="331">
                  <c:v>5.9617573771130701</c:v>
                </c:pt>
                <c:pt idx="332">
                  <c:v>6.0276497886217024</c:v>
                </c:pt>
                <c:pt idx="333">
                  <c:v>6.0934751921655197</c:v>
                </c:pt>
                <c:pt idx="334">
                  <c:v>6.15923068297701</c:v>
                </c:pt>
                <c:pt idx="335">
                  <c:v>6.2249133781187522</c:v>
                </c:pt>
                <c:pt idx="336">
                  <c:v>6.2905204164289863</c:v>
                </c:pt>
                <c:pt idx="337">
                  <c:v>6.3560489584674862</c:v>
                </c:pt>
                <c:pt idx="338">
                  <c:v>6.4214961864611935</c:v>
                </c:pt>
                <c:pt idx="339">
                  <c:v>6.4868593042499336</c:v>
                </c:pt>
                <c:pt idx="340">
                  <c:v>6.5521355372322425</c:v>
                </c:pt>
                <c:pt idx="341">
                  <c:v>6.6173221323109797</c:v>
                </c:pt>
                <c:pt idx="342">
                  <c:v>6.6824163578390747</c:v>
                </c:pt>
                <c:pt idx="343">
                  <c:v>6.7474155035652936</c:v>
                </c:pt>
                <c:pt idx="344">
                  <c:v>6.8123168805799663</c:v>
                </c:pt>
                <c:pt idx="345">
                  <c:v>6.8771178212606285</c:v>
                </c:pt>
                <c:pt idx="346">
                  <c:v>6.9418156792178385</c:v>
                </c:pt>
                <c:pt idx="347">
                  <c:v>7.0064078292408398</c:v>
                </c:pt>
                <c:pt idx="348">
                  <c:v>7.0708916672433304</c:v>
                </c:pt>
                <c:pt idx="349">
                  <c:v>7.1352646102091324</c:v>
                </c:pt>
                <c:pt idx="350">
                  <c:v>7.1995240961379858</c:v>
                </c:pt>
                <c:pt idx="351">
                  <c:v>7.2636675839912135</c:v>
                </c:pt>
                <c:pt idx="352">
                  <c:v>7.3276925536374762</c:v>
                </c:pt>
                <c:pt idx="353">
                  <c:v>7.3915965057984563</c:v>
                </c:pt>
                <c:pt idx="354">
                  <c:v>7.4553769619946735</c:v>
                </c:pt>
                <c:pt idx="355">
                  <c:v>7.5190314644910901</c:v>
                </c:pt>
                <c:pt idx="356">
                  <c:v>7.5825575762428947</c:v>
                </c:pt>
                <c:pt idx="357">
                  <c:v>7.6459528808412696</c:v>
                </c:pt>
                <c:pt idx="358">
                  <c:v>7.7092149824590335</c:v>
                </c:pt>
                <c:pt idx="359">
                  <c:v>7.7723415057964003</c:v>
                </c:pt>
                <c:pt idx="360">
                  <c:v>7.8353300960267385</c:v>
                </c:pt>
                <c:pt idx="361">
                  <c:v>7.89817841874219</c:v>
                </c:pt>
                <c:pt idx="362">
                  <c:v>7.9608841598995363</c:v>
                </c:pt>
                <c:pt idx="363">
                  <c:v>8.0234450257658292</c:v>
                </c:pt>
                <c:pt idx="364">
                  <c:v>8.0858587428641187</c:v>
                </c:pt>
                <c:pt idx="365">
                  <c:v>8.1481230579191912</c:v>
                </c:pt>
                <c:pt idx="366">
                  <c:v>8.2102357378033393</c:v>
                </c:pt>
                <c:pt idx="367">
                  <c:v>8.2721945694819876</c:v>
                </c:pt>
                <c:pt idx="368">
                  <c:v>8.3339973599595094</c:v>
                </c:pt>
                <c:pt idx="369">
                  <c:v>8.3956419362249015</c:v>
                </c:pt>
                <c:pt idx="370">
                  <c:v>8.4571261451974991</c:v>
                </c:pt>
                <c:pt idx="371">
                  <c:v>8.5184478536727806</c:v>
                </c:pt>
                <c:pt idx="372">
                  <c:v>8.5796049482679795</c:v>
                </c:pt>
                <c:pt idx="373">
                  <c:v>8.6405953353678306</c:v>
                </c:pt>
                <c:pt idx="374">
                  <c:v>8.7014169410704483</c:v>
                </c:pt>
                <c:pt idx="375">
                  <c:v>8.7620677111328007</c:v>
                </c:pt>
                <c:pt idx="376">
                  <c:v>8.8225456109166078</c:v>
                </c:pt>
                <c:pt idx="377">
                  <c:v>8.8828486253339971</c:v>
                </c:pt>
                <c:pt idx="378">
                  <c:v>8.94297475879325</c:v>
                </c:pt>
                <c:pt idx="379">
                  <c:v>9.0029220351445804</c:v>
                </c:pt>
                <c:pt idx="380">
                  <c:v>9.0626884976257482</c:v>
                </c:pt>
                <c:pt idx="381">
                  <c:v>9.1222722088078303</c:v>
                </c:pt>
                <c:pt idx="382">
                  <c:v>9.1816712505409193</c:v>
                </c:pt>
                <c:pt idx="383">
                  <c:v>9.2408837239000015</c:v>
                </c:pt>
                <c:pt idx="384">
                  <c:v>9.2999077491304618</c:v>
                </c:pt>
                <c:pt idx="385">
                  <c:v>9.3587414655938534</c:v>
                </c:pt>
                <c:pt idx="386">
                  <c:v>9.4173830317138485</c:v>
                </c:pt>
                <c:pt idx="387">
                  <c:v>9.4758306249215707</c:v>
                </c:pt>
                <c:pt idx="388">
                  <c:v>9.5340824416017025</c:v>
                </c:pt>
                <c:pt idx="389">
                  <c:v>9.592136697037958</c:v>
                </c:pt>
                <c:pt idx="390">
                  <c:v>9.6499916253589184</c:v>
                </c:pt>
                <c:pt idx="391">
                  <c:v>9.7076454794837002</c:v>
                </c:pt>
                <c:pt idx="392">
                  <c:v>9.7650965310677815</c:v>
                </c:pt>
                <c:pt idx="393">
                  <c:v>9.8223430704485093</c:v>
                </c:pt>
                <c:pt idx="394">
                  <c:v>9.8793834065911188</c:v>
                </c:pt>
                <c:pt idx="395">
                  <c:v>9.9362158670342104</c:v>
                </c:pt>
                <c:pt idx="396">
                  <c:v>9.9928387978355779</c:v>
                </c:pt>
                <c:pt idx="397">
                  <c:v>10.0492505635179</c:v>
                </c:pt>
                <c:pt idx="398">
                  <c:v>10.105449547014612</c:v>
                </c:pt>
                <c:pt idx="399">
                  <c:v>10.161434149615404</c:v>
                </c:pt>
                <c:pt idx="400">
                  <c:v>10.217202790911998</c:v>
                </c:pt>
                <c:pt idx="401">
                  <c:v>10.272753908743899</c:v>
                </c:pt>
                <c:pt idx="402">
                  <c:v>10.328085959144307</c:v>
                </c:pt>
                <c:pt idx="403">
                  <c:v>10.383197416285707</c:v>
                </c:pt>
                <c:pt idx="404">
                  <c:v>10.4380867724251</c:v>
                </c:pt>
                <c:pt idx="405">
                  <c:v>10.492752537850807</c:v>
                </c:pt>
                <c:pt idx="406">
                  <c:v>10.547193240827101</c:v>
                </c:pt>
                <c:pt idx="407">
                  <c:v>10.6014074275406</c:v>
                </c:pt>
                <c:pt idx="408">
                  <c:v>10.655393662045904</c:v>
                </c:pt>
                <c:pt idx="409">
                  <c:v>10.7091505262109</c:v>
                </c:pt>
                <c:pt idx="410">
                  <c:v>10.762676619663011</c:v>
                </c:pt>
                <c:pt idx="411">
                  <c:v>10.815970559734607</c:v>
                </c:pt>
                <c:pt idx="412">
                  <c:v>10.869030981408912</c:v>
                </c:pt>
                <c:pt idx="413">
                  <c:v>10.921856537265608</c:v>
                </c:pt>
                <c:pt idx="414">
                  <c:v>10.974445897426616</c:v>
                </c:pt>
                <c:pt idx="415">
                  <c:v>11.0267977495017</c:v>
                </c:pt>
                <c:pt idx="416">
                  <c:v>11.078910798534299</c:v>
                </c:pt>
                <c:pt idx="417">
                  <c:v>11.1307837669473</c:v>
                </c:pt>
                <c:pt idx="418">
                  <c:v>11.182415394488807</c:v>
                </c:pt>
                <c:pt idx="419">
                  <c:v>11.233804438177399</c:v>
                </c:pt>
                <c:pt idx="420">
                  <c:v>11.284949672248599</c:v>
                </c:pt>
                <c:pt idx="421">
                  <c:v>11.335849888100007</c:v>
                </c:pt>
                <c:pt idx="422">
                  <c:v>11.386503894237308</c:v>
                </c:pt>
                <c:pt idx="423">
                  <c:v>11.4369105162198</c:v>
                </c:pt>
                <c:pt idx="424">
                  <c:v>11.487068596606402</c:v>
                </c:pt>
                <c:pt idx="425">
                  <c:v>11.536976994901099</c:v>
                </c:pt>
                <c:pt idx="426">
                  <c:v>11.586634587498807</c:v>
                </c:pt>
                <c:pt idx="427">
                  <c:v>11.636040267631</c:v>
                </c:pt>
                <c:pt idx="428">
                  <c:v>11.6851929453116</c:v>
                </c:pt>
                <c:pt idx="429">
                  <c:v>11.734091547282601</c:v>
                </c:pt>
                <c:pt idx="430">
                  <c:v>11.782735016959707</c:v>
                </c:pt>
                <c:pt idx="431">
                  <c:v>11.8311223143782</c:v>
                </c:pt>
                <c:pt idx="432">
                  <c:v>11.879252416138607</c:v>
                </c:pt>
                <c:pt idx="433">
                  <c:v>11.927124315352501</c:v>
                </c:pt>
                <c:pt idx="434">
                  <c:v>11.974737021587806</c:v>
                </c:pt>
                <c:pt idx="435">
                  <c:v>12.022089560815402</c:v>
                </c:pt>
                <c:pt idx="436">
                  <c:v>12.069180975353907</c:v>
                </c:pt>
                <c:pt idx="437">
                  <c:v>12.116010323815798</c:v>
                </c:pt>
                <c:pt idx="438">
                  <c:v>12.162576681053499</c:v>
                </c:pt>
                <c:pt idx="439">
                  <c:v>12.208879138104299</c:v>
                </c:pt>
                <c:pt idx="440">
                  <c:v>12.254916802136902</c:v>
                </c:pt>
                <c:pt idx="441">
                  <c:v>12.3006887963965</c:v>
                </c:pt>
                <c:pt idx="442">
                  <c:v>12.3461942601509</c:v>
                </c:pt>
                <c:pt idx="443">
                  <c:v>12.391432348636107</c:v>
                </c:pt>
                <c:pt idx="444">
                  <c:v>12.436402233002012</c:v>
                </c:pt>
                <c:pt idx="445">
                  <c:v>12.481103100258192</c:v>
                </c:pt>
                <c:pt idx="446">
                  <c:v>12.525534153219708</c:v>
                </c:pt>
                <c:pt idx="447">
                  <c:v>12.569694610452506</c:v>
                </c:pt>
                <c:pt idx="448">
                  <c:v>12.6135837062194</c:v>
                </c:pt>
                <c:pt idx="449">
                  <c:v>12.657200690426</c:v>
                </c:pt>
                <c:pt idx="450">
                  <c:v>12.700544828566011</c:v>
                </c:pt>
                <c:pt idx="451">
                  <c:v>12.743615401666901</c:v>
                </c:pt>
                <c:pt idx="452">
                  <c:v>12.786411706236498</c:v>
                </c:pt>
                <c:pt idx="453">
                  <c:v>12.828933054207306</c:v>
                </c:pt>
                <c:pt idx="454">
                  <c:v>12.871178772883701</c:v>
                </c:pt>
                <c:pt idx="455">
                  <c:v>12.913148204886404</c:v>
                </c:pt>
                <c:pt idx="456">
                  <c:v>12.954840708099207</c:v>
                </c:pt>
                <c:pt idx="457">
                  <c:v>12.996255655613799</c:v>
                </c:pt>
                <c:pt idx="458">
                  <c:v>13.037392435676299</c:v>
                </c:pt>
                <c:pt idx="459">
                  <c:v>13.078250451632398</c:v>
                </c:pt>
                <c:pt idx="460">
                  <c:v>13.118829121873485</c:v>
                </c:pt>
                <c:pt idx="461">
                  <c:v>13.159127879782007</c:v>
                </c:pt>
                <c:pt idx="462">
                  <c:v>13.1991461736775</c:v>
                </c:pt>
                <c:pt idx="463">
                  <c:v>13.238883466762191</c:v>
                </c:pt>
                <c:pt idx="464">
                  <c:v>13.278339237066502</c:v>
                </c:pt>
                <c:pt idx="465">
                  <c:v>13.317512977395404</c:v>
                </c:pt>
                <c:pt idx="466">
                  <c:v>13.356404195273214</c:v>
                </c:pt>
                <c:pt idx="467">
                  <c:v>13.395012412890306</c:v>
                </c:pt>
                <c:pt idx="468">
                  <c:v>13.4333371670481</c:v>
                </c:pt>
                <c:pt idx="469">
                  <c:v>13.471378009105099</c:v>
                </c:pt>
                <c:pt idx="470">
                  <c:v>13.509134504922507</c:v>
                </c:pt>
                <c:pt idx="471">
                  <c:v>13.546606234810104</c:v>
                </c:pt>
                <c:pt idx="472">
                  <c:v>13.583792793471799</c:v>
                </c:pt>
                <c:pt idx="473">
                  <c:v>13.620693789951593</c:v>
                </c:pt>
                <c:pt idx="474">
                  <c:v>13.657308847578799</c:v>
                </c:pt>
                <c:pt idx="475">
                  <c:v>13.6936376039145</c:v>
                </c:pt>
                <c:pt idx="476">
                  <c:v>13.729679710696598</c:v>
                </c:pt>
                <c:pt idx="477">
                  <c:v>13.765434833785816</c:v>
                </c:pt>
                <c:pt idx="478">
                  <c:v>13.8009026531118</c:v>
                </c:pt>
                <c:pt idx="479">
                  <c:v>13.836082862617907</c:v>
                </c:pt>
                <c:pt idx="480">
                  <c:v>13.870975170207799</c:v>
                </c:pt>
                <c:pt idx="481">
                  <c:v>13.905579297691007</c:v>
                </c:pt>
                <c:pt idx="482">
                  <c:v>13.9398949807281</c:v>
                </c:pt>
                <c:pt idx="483">
                  <c:v>13.973921968777098</c:v>
                </c:pt>
                <c:pt idx="484">
                  <c:v>14.0076600250389</c:v>
                </c:pt>
                <c:pt idx="485">
                  <c:v>14.041108926402998</c:v>
                </c:pt>
                <c:pt idx="486">
                  <c:v>14.074268463393089</c:v>
                </c:pt>
                <c:pt idx="487">
                  <c:v>14.107138440112998</c:v>
                </c:pt>
                <c:pt idx="488">
                  <c:v>14.139718674192498</c:v>
                </c:pt>
                <c:pt idx="489">
                  <c:v>14.1720089967327</c:v>
                </c:pt>
                <c:pt idx="490">
                  <c:v>14.2040092522519</c:v>
                </c:pt>
                <c:pt idx="491">
                  <c:v>14.2357192986315</c:v>
                </c:pt>
                <c:pt idx="492">
                  <c:v>14.267139007061607</c:v>
                </c:pt>
                <c:pt idx="493">
                  <c:v>14.298268261986591</c:v>
                </c:pt>
                <c:pt idx="494">
                  <c:v>14.329106961051</c:v>
                </c:pt>
                <c:pt idx="495">
                  <c:v>14.35965501504522</c:v>
                </c:pt>
                <c:pt idx="496">
                  <c:v>14.3899123478513</c:v>
                </c:pt>
                <c:pt idx="497">
                  <c:v>14.419878896388607</c:v>
                </c:pt>
                <c:pt idx="498">
                  <c:v>14.449554610559307</c:v>
                </c:pt>
                <c:pt idx="499">
                  <c:v>14.478939453194602</c:v>
                </c:pt>
                <c:pt idx="500">
                  <c:v>14.508033399999899</c:v>
                </c:pt>
                <c:pt idx="501">
                  <c:v>14.536836439501107</c:v>
                </c:pt>
                <c:pt idx="502">
                  <c:v>14.565348572989807</c:v>
                </c:pt>
                <c:pt idx="503">
                  <c:v>14.593569814469216</c:v>
                </c:pt>
                <c:pt idx="504">
                  <c:v>14.6215001906002</c:v>
                </c:pt>
                <c:pt idx="505">
                  <c:v>14.649139740646399</c:v>
                </c:pt>
                <c:pt idx="506">
                  <c:v>14.676488516420411</c:v>
                </c:pt>
                <c:pt idx="507">
                  <c:v>14.703546582229407</c:v>
                </c:pt>
                <c:pt idx="508">
                  <c:v>14.730314014820699</c:v>
                </c:pt>
                <c:pt idx="509">
                  <c:v>14.756790903327907</c:v>
                </c:pt>
                <c:pt idx="510">
                  <c:v>14.782977349215798</c:v>
                </c:pt>
                <c:pt idx="511">
                  <c:v>14.808873466227098</c:v>
                </c:pt>
                <c:pt idx="512">
                  <c:v>14.8344793803276</c:v>
                </c:pt>
                <c:pt idx="513">
                  <c:v>14.859795229651608</c:v>
                </c:pt>
                <c:pt idx="514">
                  <c:v>14.884821164448498</c:v>
                </c:pt>
                <c:pt idx="515">
                  <c:v>14.909557347027807</c:v>
                </c:pt>
                <c:pt idx="516">
                  <c:v>14.934003951705</c:v>
                </c:pt>
                <c:pt idx="517">
                  <c:v>14.958161164747592</c:v>
                </c:pt>
                <c:pt idx="518">
                  <c:v>14.982029184320202</c:v>
                </c:pt>
                <c:pt idx="519">
                  <c:v>15.005608220431199</c:v>
                </c:pt>
                <c:pt idx="520">
                  <c:v>15.028898494877494</c:v>
                </c:pt>
                <c:pt idx="521">
                  <c:v>15.051900241190801</c:v>
                </c:pt>
                <c:pt idx="522">
                  <c:v>15.0746137045832</c:v>
                </c:pt>
                <c:pt idx="523">
                  <c:v>15.097039141892999</c:v>
                </c:pt>
                <c:pt idx="524">
                  <c:v>15.119176821530299</c:v>
                </c:pt>
                <c:pt idx="525">
                  <c:v>15.141027023422893</c:v>
                </c:pt>
                <c:pt idx="526">
                  <c:v>15.162590038961508</c:v>
                </c:pt>
                <c:pt idx="527">
                  <c:v>15.183866170946207</c:v>
                </c:pt>
                <c:pt idx="528">
                  <c:v>15.204855733531794</c:v>
                </c:pt>
                <c:pt idx="529">
                  <c:v>15.2255590521734</c:v>
                </c:pt>
                <c:pt idx="530">
                  <c:v>15.245976463572394</c:v>
                </c:pt>
                <c:pt idx="531">
                  <c:v>15.266108315622199</c:v>
                </c:pt>
                <c:pt idx="532">
                  <c:v>15.2859549673536</c:v>
                </c:pt>
                <c:pt idx="533">
                  <c:v>15.305516788881008</c:v>
                </c:pt>
                <c:pt idx="534">
                  <c:v>15.3247941613478</c:v>
                </c:pt>
                <c:pt idx="535">
                  <c:v>15.343787476872199</c:v>
                </c:pt>
                <c:pt idx="536">
                  <c:v>15.362497138493014</c:v>
                </c:pt>
                <c:pt idx="537">
                  <c:v>15.380923560115098</c:v>
                </c:pt>
                <c:pt idx="538">
                  <c:v>15.399067166455399</c:v>
                </c:pt>
                <c:pt idx="539">
                  <c:v>15.4169283929889</c:v>
                </c:pt>
                <c:pt idx="540">
                  <c:v>15.434507685893401</c:v>
                </c:pt>
                <c:pt idx="541">
                  <c:v>15.4518055019964</c:v>
                </c:pt>
                <c:pt idx="542">
                  <c:v>15.4688223087201</c:v>
                </c:pt>
                <c:pt idx="543">
                  <c:v>15.485558584027007</c:v>
                </c:pt>
                <c:pt idx="544">
                  <c:v>15.502014816366511</c:v>
                </c:pt>
                <c:pt idx="545">
                  <c:v>15.518191504619598</c:v>
                </c:pt>
                <c:pt idx="546">
                  <c:v>15.5340891580451</c:v>
                </c:pt>
                <c:pt idx="547">
                  <c:v>15.549708296225702</c:v>
                </c:pt>
                <c:pt idx="548">
                  <c:v>15.5650494490128</c:v>
                </c:pt>
                <c:pt idx="549">
                  <c:v>15.5801131564732</c:v>
                </c:pt>
                <c:pt idx="550">
                  <c:v>15.5948999688339</c:v>
                </c:pt>
                <c:pt idx="551">
                  <c:v>15.6094104464288</c:v>
                </c:pt>
                <c:pt idx="552">
                  <c:v>15.623645159643599</c:v>
                </c:pt>
                <c:pt idx="553">
                  <c:v>15.6376046888619</c:v>
                </c:pt>
                <c:pt idx="554">
                  <c:v>15.651289624410801</c:v>
                </c:pt>
                <c:pt idx="555">
                  <c:v>15.664700566507006</c:v>
                </c:pt>
                <c:pt idx="556">
                  <c:v>15.677838125201699</c:v>
                </c:pt>
                <c:pt idx="557">
                  <c:v>15.690702920327499</c:v>
                </c:pt>
                <c:pt idx="558">
                  <c:v>15.703295581442799</c:v>
                </c:pt>
                <c:pt idx="559">
                  <c:v>15.715616747778499</c:v>
                </c:pt>
                <c:pt idx="560">
                  <c:v>15.727667068183598</c:v>
                </c:pt>
                <c:pt idx="561">
                  <c:v>15.7394472010704</c:v>
                </c:pt>
                <c:pt idx="562">
                  <c:v>15.750957814360607</c:v>
                </c:pt>
                <c:pt idx="563">
                  <c:v>15.7621995854311</c:v>
                </c:pt>
                <c:pt idx="564">
                  <c:v>15.773173201059798</c:v>
                </c:pt>
                <c:pt idx="565">
                  <c:v>15.7838793573706</c:v>
                </c:pt>
                <c:pt idx="566">
                  <c:v>15.794318759780094</c:v>
                </c:pt>
                <c:pt idx="567">
                  <c:v>15.804492122942802</c:v>
                </c:pt>
                <c:pt idx="568">
                  <c:v>15.8144001706968</c:v>
                </c:pt>
                <c:pt idx="569">
                  <c:v>15.824043636009607</c:v>
                </c:pt>
                <c:pt idx="570">
                  <c:v>15.833423260924</c:v>
                </c:pt>
                <c:pt idx="571">
                  <c:v>15.842539796503507</c:v>
                </c:pt>
                <c:pt idx="572">
                  <c:v>15.851394002778402</c:v>
                </c:pt>
                <c:pt idx="573">
                  <c:v>15.859986648691107</c:v>
                </c:pt>
                <c:pt idx="574">
                  <c:v>15.8683185120423</c:v>
                </c:pt>
                <c:pt idx="575">
                  <c:v>15.876390379436208</c:v>
                </c:pt>
                <c:pt idx="576">
                  <c:v>15.8842030462267</c:v>
                </c:pt>
                <c:pt idx="577">
                  <c:v>15.891757316462908</c:v>
                </c:pt>
                <c:pt idx="578">
                  <c:v>15.899054002834607</c:v>
                </c:pt>
                <c:pt idx="579">
                  <c:v>15.906093926618604</c:v>
                </c:pt>
                <c:pt idx="580">
                  <c:v>15.912877917623907</c:v>
                </c:pt>
                <c:pt idx="581">
                  <c:v>15.919406814137616</c:v>
                </c:pt>
                <c:pt idx="582">
                  <c:v>15.925681462870799</c:v>
                </c:pt>
                <c:pt idx="583">
                  <c:v>15.931702718904004</c:v>
                </c:pt>
                <c:pt idx="584">
                  <c:v>15.937471445632998</c:v>
                </c:pt>
                <c:pt idx="585">
                  <c:v>15.942988514714704</c:v>
                </c:pt>
                <c:pt idx="586">
                  <c:v>15.948254806012592</c:v>
                </c:pt>
                <c:pt idx="587">
                  <c:v>15.953271207543002</c:v>
                </c:pt>
                <c:pt idx="588">
                  <c:v>15.958038615419706</c:v>
                </c:pt>
                <c:pt idx="589">
                  <c:v>15.962557933801216</c:v>
                </c:pt>
                <c:pt idx="590">
                  <c:v>15.966830074835212</c:v>
                </c:pt>
                <c:pt idx="591">
                  <c:v>15.970855958604504</c:v>
                </c:pt>
                <c:pt idx="592">
                  <c:v>15.974636513073712</c:v>
                </c:pt>
                <c:pt idx="593">
                  <c:v>15.978172674033598</c:v>
                </c:pt>
                <c:pt idx="594">
                  <c:v>15.981465385047599</c:v>
                </c:pt>
                <c:pt idx="595">
                  <c:v>15.984515597397607</c:v>
                </c:pt>
                <c:pt idx="596">
                  <c:v>15.987324270029402</c:v>
                </c:pt>
                <c:pt idx="597">
                  <c:v>15.989892369498307</c:v>
                </c:pt>
                <c:pt idx="598">
                  <c:v>15.992220869915204</c:v>
                </c:pt>
                <c:pt idx="599">
                  <c:v>15.994310752892098</c:v>
                </c:pt>
                <c:pt idx="600">
                  <c:v>15.996163007487899</c:v>
                </c:pt>
                <c:pt idx="601">
                  <c:v>15.997778630154098</c:v>
                </c:pt>
                <c:pt idx="602">
                  <c:v>15.9991586246803</c:v>
                </c:pt>
                <c:pt idx="603">
                  <c:v>16.000304002140599</c:v>
                </c:pt>
                <c:pt idx="604">
                  <c:v>16.001215780838301</c:v>
                </c:pt>
                <c:pt idx="605">
                  <c:v>16.001894986252623</c:v>
                </c:pt>
                <c:pt idx="606">
                  <c:v>16.002342650983866</c:v>
                </c:pt>
                <c:pt idx="607">
                  <c:v>16.002559814699186</c:v>
                </c:pt>
                <c:pt idx="608">
                  <c:v>16.002547524078487</c:v>
                </c:pt>
                <c:pt idx="609">
                  <c:v>16.002306832760166</c:v>
                </c:pt>
                <c:pt idx="610">
                  <c:v>16.001838801286414</c:v>
                </c:pt>
                <c:pt idx="611">
                  <c:v>16.001144497049498</c:v>
                </c:pt>
                <c:pt idx="612">
                  <c:v>16.000224994237186</c:v>
                </c:pt>
                <c:pt idx="613">
                  <c:v>15.999081373778607</c:v>
                </c:pt>
                <c:pt idx="614">
                  <c:v>15.9977147232898</c:v>
                </c:pt>
                <c:pt idx="615">
                  <c:v>15.996126137019306</c:v>
                </c:pt>
                <c:pt idx="616">
                  <c:v>15.994316715794699</c:v>
                </c:pt>
                <c:pt idx="617">
                  <c:v>15.992287566967214</c:v>
                </c:pt>
                <c:pt idx="618">
                  <c:v>15.990039804358107</c:v>
                </c:pt>
                <c:pt idx="619">
                  <c:v>15.987574548204407</c:v>
                </c:pt>
                <c:pt idx="620">
                  <c:v>15.984892925104402</c:v>
                </c:pt>
                <c:pt idx="621">
                  <c:v>15.981996067963404</c:v>
                </c:pt>
                <c:pt idx="622">
                  <c:v>15.9788851159395</c:v>
                </c:pt>
                <c:pt idx="623">
                  <c:v>15.975561214389511</c:v>
                </c:pt>
                <c:pt idx="624">
                  <c:v>15.972025514814211</c:v>
                </c:pt>
                <c:pt idx="625">
                  <c:v>15.9682791748046</c:v>
                </c:pt>
                <c:pt idx="626">
                  <c:v>15.964323357987199</c:v>
                </c:pt>
                <c:pt idx="627">
                  <c:v>15.960159233969916</c:v>
                </c:pt>
                <c:pt idx="628">
                  <c:v>15.95578797828802</c:v>
                </c:pt>
                <c:pt idx="629">
                  <c:v>15.9512107723494</c:v>
                </c:pt>
                <c:pt idx="630">
                  <c:v>15.9464288033806</c:v>
                </c:pt>
                <c:pt idx="631">
                  <c:v>15.941443264372699</c:v>
                </c:pt>
                <c:pt idx="632">
                  <c:v>15.9362553540264</c:v>
                </c:pt>
                <c:pt idx="633">
                  <c:v>15.930866276698607</c:v>
                </c:pt>
                <c:pt idx="634">
                  <c:v>15.925277242347304</c:v>
                </c:pt>
                <c:pt idx="635">
                  <c:v>15.919489466478007</c:v>
                </c:pt>
                <c:pt idx="636">
                  <c:v>15.913504170089007</c:v>
                </c:pt>
                <c:pt idx="637">
                  <c:v>15.9073225796171</c:v>
                </c:pt>
                <c:pt idx="638">
                  <c:v>15.9009459268838</c:v>
                </c:pt>
                <c:pt idx="639">
                  <c:v>15.894375449040593</c:v>
                </c:pt>
                <c:pt idx="640">
                  <c:v>15.887612388514604</c:v>
                </c:pt>
                <c:pt idx="641">
                  <c:v>15.880657992954704</c:v>
                </c:pt>
                <c:pt idx="642">
                  <c:v>15.873513515177107</c:v>
                </c:pt>
                <c:pt idx="643">
                  <c:v>15.866180213110711</c:v>
                </c:pt>
                <c:pt idx="644">
                  <c:v>15.858659349743611</c:v>
                </c:pt>
                <c:pt idx="645">
                  <c:v>15.850952193067807</c:v>
                </c:pt>
                <c:pt idx="646">
                  <c:v>15.843060016025802</c:v>
                </c:pt>
                <c:pt idx="647">
                  <c:v>15.834984096456004</c:v>
                </c:pt>
                <c:pt idx="648">
                  <c:v>15.826725717038499</c:v>
                </c:pt>
                <c:pt idx="649">
                  <c:v>15.818286165240202</c:v>
                </c:pt>
                <c:pt idx="650">
                  <c:v>15.809666733261912</c:v>
                </c:pt>
                <c:pt idx="651">
                  <c:v>15.8008687179825</c:v>
                </c:pt>
                <c:pt idx="652">
                  <c:v>15.791893420905698</c:v>
                </c:pt>
                <c:pt idx="653">
                  <c:v>15.7827421481055</c:v>
                </c:pt>
                <c:pt idx="654">
                  <c:v>15.773416210171607</c:v>
                </c:pt>
                <c:pt idx="655">
                  <c:v>15.763916922155801</c:v>
                </c:pt>
                <c:pt idx="656">
                  <c:v>15.7542456035169</c:v>
                </c:pt>
                <c:pt idx="657">
                  <c:v>15.744403578067002</c:v>
                </c:pt>
                <c:pt idx="658">
                  <c:v>15.734392173917094</c:v>
                </c:pt>
                <c:pt idx="659">
                  <c:v>15.724212723422792</c:v>
                </c:pt>
                <c:pt idx="660">
                  <c:v>15.713866563129899</c:v>
                </c:pt>
                <c:pt idx="661">
                  <c:v>15.7033550337202</c:v>
                </c:pt>
                <c:pt idx="662">
                  <c:v>15.6926794799575</c:v>
                </c:pt>
                <c:pt idx="663">
                  <c:v>15.681841250632798</c:v>
                </c:pt>
                <c:pt idx="664">
                  <c:v>15.670841698510499</c:v>
                </c:pt>
                <c:pt idx="665">
                  <c:v>15.6596821802737</c:v>
                </c:pt>
                <c:pt idx="666">
                  <c:v>15.648364056470298</c:v>
                </c:pt>
                <c:pt idx="667">
                  <c:v>15.6368886914589</c:v>
                </c:pt>
                <c:pt idx="668">
                  <c:v>15.625257453353401</c:v>
                </c:pt>
                <c:pt idx="669">
                  <c:v>15.613471713970201</c:v>
                </c:pt>
                <c:pt idx="670">
                  <c:v>15.6015328487731</c:v>
                </c:pt>
                <c:pt idx="671">
                  <c:v>15.589442236819114</c:v>
                </c:pt>
                <c:pt idx="672">
                  <c:v>15.5772012607039</c:v>
                </c:pt>
                <c:pt idx="673">
                  <c:v>15.5648113065086</c:v>
                </c:pt>
                <c:pt idx="674">
                  <c:v>15.5522737637442</c:v>
                </c:pt>
                <c:pt idx="675">
                  <c:v>15.5395900252981</c:v>
                </c:pt>
                <c:pt idx="676">
                  <c:v>15.526761487379098</c:v>
                </c:pt>
                <c:pt idx="677">
                  <c:v>15.513789549464708</c:v>
                </c:pt>
                <c:pt idx="678">
                  <c:v>15.5006756142445</c:v>
                </c:pt>
                <c:pt idx="679">
                  <c:v>15.487421087567904</c:v>
                </c:pt>
                <c:pt idx="680">
                  <c:v>15.474027378389007</c:v>
                </c:pt>
                <c:pt idx="681">
                  <c:v>15.460495898712312</c:v>
                </c:pt>
                <c:pt idx="682">
                  <c:v>15.446828063538494</c:v>
                </c:pt>
                <c:pt idx="683">
                  <c:v>15.433025290810299</c:v>
                </c:pt>
                <c:pt idx="684">
                  <c:v>15.419089001358104</c:v>
                </c:pt>
                <c:pt idx="685">
                  <c:v>15.405020618845807</c:v>
                </c:pt>
                <c:pt idx="686">
                  <c:v>15.390821569716101</c:v>
                </c:pt>
                <c:pt idx="687">
                  <c:v>15.376493283137107</c:v>
                </c:pt>
                <c:pt idx="688">
                  <c:v>15.362037190946712</c:v>
                </c:pt>
                <c:pt idx="689">
                  <c:v>15.347454727600002</c:v>
                </c:pt>
                <c:pt idx="690">
                  <c:v>15.332747330113406</c:v>
                </c:pt>
                <c:pt idx="691">
                  <c:v>15.317916438011499</c:v>
                </c:pt>
                <c:pt idx="692">
                  <c:v>15.302963493272101</c:v>
                </c:pt>
                <c:pt idx="693">
                  <c:v>15.287889940272301</c:v>
                </c:pt>
                <c:pt idx="694">
                  <c:v>15.272697225734207</c:v>
                </c:pt>
                <c:pt idx="695">
                  <c:v>15.257386798670399</c:v>
                </c:pt>
                <c:pt idx="696">
                  <c:v>15.241960110329901</c:v>
                </c:pt>
                <c:pt idx="697">
                  <c:v>15.226418614144</c:v>
                </c:pt>
                <c:pt idx="698">
                  <c:v>15.210763765671485</c:v>
                </c:pt>
                <c:pt idx="699">
                  <c:v>15.1949970225449</c:v>
                </c:pt>
                <c:pt idx="700">
                  <c:v>15.179119844415904</c:v>
                </c:pt>
                <c:pt idx="701">
                  <c:v>15.163133692901306</c:v>
                </c:pt>
                <c:pt idx="702">
                  <c:v>15.147040031528499</c:v>
                </c:pt>
                <c:pt idx="703">
                  <c:v>15.1308403256816</c:v>
                </c:pt>
                <c:pt idx="704">
                  <c:v>15.114536042546407</c:v>
                </c:pt>
                <c:pt idx="705">
                  <c:v>15.098128651056792</c:v>
                </c:pt>
                <c:pt idx="706">
                  <c:v>15.081619621840501</c:v>
                </c:pt>
                <c:pt idx="707">
                  <c:v>15.065010427164307</c:v>
                </c:pt>
                <c:pt idx="708">
                  <c:v>15.048302540880298</c:v>
                </c:pt>
                <c:pt idx="709">
                  <c:v>15.031497438371</c:v>
                </c:pt>
                <c:pt idx="710">
                  <c:v>15.014596596495611</c:v>
                </c:pt>
                <c:pt idx="711">
                  <c:v>14.997601493535598</c:v>
                </c:pt>
                <c:pt idx="712">
                  <c:v>14.980513609140402</c:v>
                </c:pt>
                <c:pt idx="713">
                  <c:v>14.9633344242731</c:v>
                </c:pt>
                <c:pt idx="714">
                  <c:v>14.946065421156201</c:v>
                </c:pt>
                <c:pt idx="715">
                  <c:v>14.928708083217098</c:v>
                </c:pt>
                <c:pt idx="716">
                  <c:v>14.911263895034592</c:v>
                </c:pt>
                <c:pt idx="717">
                  <c:v>14.893734342283311</c:v>
                </c:pt>
                <c:pt idx="718">
                  <c:v>14.876120911680704</c:v>
                </c:pt>
                <c:pt idx="719">
                  <c:v>14.858425090932</c:v>
                </c:pt>
                <c:pt idx="720">
                  <c:v>14.840648368676501</c:v>
                </c:pt>
                <c:pt idx="721">
                  <c:v>14.822792234432807</c:v>
                </c:pt>
                <c:pt idx="722">
                  <c:v>14.804858178544302</c:v>
                </c:pt>
                <c:pt idx="723">
                  <c:v>14.786847692125702</c:v>
                </c:pt>
                <c:pt idx="724">
                  <c:v>14.768762267008604</c:v>
                </c:pt>
                <c:pt idx="725">
                  <c:v>14.750603395686207</c:v>
                </c:pt>
                <c:pt idx="726">
                  <c:v>14.732372571260798</c:v>
                </c:pt>
                <c:pt idx="727">
                  <c:v>14.714071287387398</c:v>
                </c:pt>
                <c:pt idx="728">
                  <c:v>14.695701038221404</c:v>
                </c:pt>
                <c:pt idx="729">
                  <c:v>14.677263318363</c:v>
                </c:pt>
                <c:pt idx="730">
                  <c:v>14.658759622803602</c:v>
                </c:pt>
                <c:pt idx="731">
                  <c:v>14.640191446871089</c:v>
                </c:pt>
                <c:pt idx="732">
                  <c:v>14.6215602861762</c:v>
                </c:pt>
                <c:pt idx="733">
                  <c:v>14.6028676365574</c:v>
                </c:pt>
                <c:pt idx="734">
                  <c:v>14.584114994027207</c:v>
                </c:pt>
                <c:pt idx="735">
                  <c:v>14.565303854717607</c:v>
                </c:pt>
                <c:pt idx="736">
                  <c:v>14.546435714826211</c:v>
                </c:pt>
                <c:pt idx="737">
                  <c:v>14.527512070561302</c:v>
                </c:pt>
                <c:pt idx="738">
                  <c:v>14.508534418088312</c:v>
                </c:pt>
                <c:pt idx="739">
                  <c:v>14.489504253474916</c:v>
                </c:pt>
                <c:pt idx="740">
                  <c:v>14.470423072637304</c:v>
                </c:pt>
                <c:pt idx="741">
                  <c:v>14.451292371284907</c:v>
                </c:pt>
                <c:pt idx="742">
                  <c:v>14.4321136448677</c:v>
                </c:pt>
                <c:pt idx="743">
                  <c:v>14.412888388520702</c:v>
                </c:pt>
                <c:pt idx="744">
                  <c:v>14.393618097009707</c:v>
                </c:pt>
                <c:pt idx="745">
                  <c:v>14.374304264678004</c:v>
                </c:pt>
                <c:pt idx="746">
                  <c:v>14.3549483853909</c:v>
                </c:pt>
                <c:pt idx="747">
                  <c:v>14.335551952482307</c:v>
                </c:pt>
                <c:pt idx="748">
                  <c:v>14.316116458700007</c:v>
                </c:pt>
                <c:pt idx="749">
                  <c:v>14.296643396151499</c:v>
                </c:pt>
                <c:pt idx="750">
                  <c:v>14.277134256249914</c:v>
                </c:pt>
                <c:pt idx="751">
                  <c:v>14.257590529659407</c:v>
                </c:pt>
                <c:pt idx="752">
                  <c:v>14.238013706240991</c:v>
                </c:pt>
                <c:pt idx="753">
                  <c:v>14.218405274998602</c:v>
                </c:pt>
                <c:pt idx="754">
                  <c:v>14.1987667240242</c:v>
                </c:pt>
                <c:pt idx="755">
                  <c:v>14.179099540444208</c:v>
                </c:pt>
                <c:pt idx="756">
                  <c:v>14.159405210364216</c:v>
                </c:pt>
                <c:pt idx="757">
                  <c:v>14.139685218816211</c:v>
                </c:pt>
                <c:pt idx="758">
                  <c:v>14.1199410497027</c:v>
                </c:pt>
                <c:pt idx="759">
                  <c:v>14.100174185743498</c:v>
                </c:pt>
                <c:pt idx="760">
                  <c:v>14.0803861084211</c:v>
                </c:pt>
                <c:pt idx="761">
                  <c:v>14.060578297926307</c:v>
                </c:pt>
                <c:pt idx="762">
                  <c:v>14.040752233104307</c:v>
                </c:pt>
                <c:pt idx="763">
                  <c:v>14.0209093914</c:v>
                </c:pt>
                <c:pt idx="764">
                  <c:v>14.0010512488037</c:v>
                </c:pt>
                <c:pt idx="765">
                  <c:v>13.981179279797304</c:v>
                </c:pt>
                <c:pt idx="766">
                  <c:v>13.961294957299907</c:v>
                </c:pt>
                <c:pt idx="767">
                  <c:v>13.941399752612998</c:v>
                </c:pt>
                <c:pt idx="768">
                  <c:v>13.921495135366706</c:v>
                </c:pt>
                <c:pt idx="769">
                  <c:v>13.901582573465216</c:v>
                </c:pt>
                <c:pt idx="770">
                  <c:v>13.881663533033199</c:v>
                </c:pt>
                <c:pt idx="771">
                  <c:v>13.861739478360311</c:v>
                </c:pt>
                <c:pt idx="772">
                  <c:v>13.841811871848099</c:v>
                </c:pt>
                <c:pt idx="773">
                  <c:v>13.821882173955</c:v>
                </c:pt>
                <c:pt idx="774">
                  <c:v>13.8019518431422</c:v>
                </c:pt>
                <c:pt idx="775">
                  <c:v>13.7820223358197</c:v>
                </c:pt>
                <c:pt idx="776">
                  <c:v>13.762095106291499</c:v>
                </c:pt>
                <c:pt idx="777">
                  <c:v>13.742171606701998</c:v>
                </c:pt>
                <c:pt idx="778">
                  <c:v>13.722253286980798</c:v>
                </c:pt>
                <c:pt idx="779">
                  <c:v>13.7023415947895</c:v>
                </c:pt>
                <c:pt idx="780">
                  <c:v>13.682437975466511</c:v>
                </c:pt>
                <c:pt idx="781">
                  <c:v>13.662543871973307</c:v>
                </c:pt>
                <c:pt idx="782">
                  <c:v>13.642660724839898</c:v>
                </c:pt>
                <c:pt idx="783">
                  <c:v>13.6227899721108</c:v>
                </c:pt>
                <c:pt idx="784">
                  <c:v>13.602933049290202</c:v>
                </c:pt>
                <c:pt idx="785">
                  <c:v>13.583091389289002</c:v>
                </c:pt>
                <c:pt idx="786">
                  <c:v>13.5632664223685</c:v>
                </c:pt>
                <c:pt idx="787">
                  <c:v>13.543459576088011</c:v>
                </c:pt>
                <c:pt idx="788">
                  <c:v>13.523672275249407</c:v>
                </c:pt>
                <c:pt idx="789">
                  <c:v>13.503905941843501</c:v>
                </c:pt>
                <c:pt idx="790">
                  <c:v>13.484161994995601</c:v>
                </c:pt>
                <c:pt idx="791">
                  <c:v>13.464441850910704</c:v>
                </c:pt>
                <c:pt idx="792">
                  <c:v>13.444746922820199</c:v>
                </c:pt>
                <c:pt idx="793">
                  <c:v>13.425078620927</c:v>
                </c:pt>
                <c:pt idx="794">
                  <c:v>13.405438352350707</c:v>
                </c:pt>
                <c:pt idx="795">
                  <c:v>13.385827521074907</c:v>
                </c:pt>
                <c:pt idx="796">
                  <c:v>13.366247527891407</c:v>
                </c:pt>
                <c:pt idx="797">
                  <c:v>13.346699770346307</c:v>
                </c:pt>
                <c:pt idx="798">
                  <c:v>13.327185642686302</c:v>
                </c:pt>
                <c:pt idx="799">
                  <c:v>13.307706535804218</c:v>
                </c:pt>
                <c:pt idx="800">
                  <c:v>13.288263837183798</c:v>
                </c:pt>
                <c:pt idx="801">
                  <c:v>13.268858930846999</c:v>
                </c:pt>
                <c:pt idx="802">
                  <c:v>13.2494931972982</c:v>
                </c:pt>
                <c:pt idx="803">
                  <c:v>13.230168013470998</c:v>
                </c:pt>
                <c:pt idx="804">
                  <c:v>13.210884752673499</c:v>
                </c:pt>
                <c:pt idx="805">
                  <c:v>13.1916447845342</c:v>
                </c:pt>
                <c:pt idx="806">
                  <c:v>13.172449474947012</c:v>
                </c:pt>
                <c:pt idx="807">
                  <c:v>13.153300186018498</c:v>
                </c:pt>
                <c:pt idx="808">
                  <c:v>13.134198276011601</c:v>
                </c:pt>
                <c:pt idx="809">
                  <c:v>13.1151450992938</c:v>
                </c:pt>
                <c:pt idx="810">
                  <c:v>13.0961420062801</c:v>
                </c:pt>
                <c:pt idx="811">
                  <c:v>13.077190343380799</c:v>
                </c:pt>
                <c:pt idx="812">
                  <c:v>13.058291452946801</c:v>
                </c:pt>
                <c:pt idx="813">
                  <c:v>13.039446673214407</c:v>
                </c:pt>
                <c:pt idx="814">
                  <c:v>13.0206573382521</c:v>
                </c:pt>
                <c:pt idx="815">
                  <c:v>13.001924777906</c:v>
                </c:pt>
                <c:pt idx="816">
                  <c:v>12.983250317745107</c:v>
                </c:pt>
                <c:pt idx="817">
                  <c:v>12.964635279007716</c:v>
                </c:pt>
                <c:pt idx="818">
                  <c:v>12.946080978546807</c:v>
                </c:pt>
                <c:pt idx="819">
                  <c:v>12.9275887287756</c:v>
                </c:pt>
                <c:pt idx="820">
                  <c:v>12.909159837613212</c:v>
                </c:pt>
                <c:pt idx="821">
                  <c:v>12.890795608431302</c:v>
                </c:pt>
                <c:pt idx="822">
                  <c:v>12.872497339998514</c:v>
                </c:pt>
                <c:pt idx="823">
                  <c:v>12.854266326427107</c:v>
                </c:pt>
                <c:pt idx="824">
                  <c:v>12.836103857118307</c:v>
                </c:pt>
                <c:pt idx="825">
                  <c:v>12.818011216708006</c:v>
                </c:pt>
                <c:pt idx="826">
                  <c:v>12.799989685012799</c:v>
                </c:pt>
                <c:pt idx="827">
                  <c:v>12.782040536975211</c:v>
                </c:pt>
                <c:pt idx="828">
                  <c:v>12.7641650426099</c:v>
                </c:pt>
                <c:pt idx="829">
                  <c:v>12.746364466948998</c:v>
                </c:pt>
                <c:pt idx="830">
                  <c:v>12.728640069988399</c:v>
                </c:pt>
                <c:pt idx="831">
                  <c:v>12.710993106632491</c:v>
                </c:pt>
                <c:pt idx="832">
                  <c:v>12.693424826641102</c:v>
                </c:pt>
                <c:pt idx="833">
                  <c:v>12.675936474574307</c:v>
                </c:pt>
                <c:pt idx="834">
                  <c:v>12.658529289738302</c:v>
                </c:pt>
                <c:pt idx="835">
                  <c:v>12.641204506131698</c:v>
                </c:pt>
                <c:pt idx="836">
                  <c:v>12.623963352390298</c:v>
                </c:pt>
                <c:pt idx="837">
                  <c:v>12.6068070517341</c:v>
                </c:pt>
                <c:pt idx="838">
                  <c:v>12.589736821911211</c:v>
                </c:pt>
                <c:pt idx="839">
                  <c:v>12.572753875145807</c:v>
                </c:pt>
                <c:pt idx="840">
                  <c:v>12.555859418082012</c:v>
                </c:pt>
                <c:pt idx="841">
                  <c:v>12.539054651730099</c:v>
                </c:pt>
                <c:pt idx="842">
                  <c:v>12.522340771413099</c:v>
                </c:pt>
                <c:pt idx="843">
                  <c:v>12.505718966710999</c:v>
                </c:pt>
                <c:pt idx="844">
                  <c:v>12.489190421408207</c:v>
                </c:pt>
                <c:pt idx="845">
                  <c:v>12.472756313437507</c:v>
                </c:pt>
                <c:pt idx="846">
                  <c:v>12.45641781482732</c:v>
                </c:pt>
                <c:pt idx="847">
                  <c:v>12.4401760916463</c:v>
                </c:pt>
                <c:pt idx="848">
                  <c:v>12.42403230395</c:v>
                </c:pt>
                <c:pt idx="849">
                  <c:v>12.407987605725207</c:v>
                </c:pt>
                <c:pt idx="850">
                  <c:v>12.3920431448378</c:v>
                </c:pt>
                <c:pt idx="851">
                  <c:v>12.3762000629763</c:v>
                </c:pt>
                <c:pt idx="852">
                  <c:v>12.360459495598807</c:v>
                </c:pt>
                <c:pt idx="853">
                  <c:v>12.344822571878202</c:v>
                </c:pt>
                <c:pt idx="854">
                  <c:v>12.329290414649106</c:v>
                </c:pt>
                <c:pt idx="855">
                  <c:v>12.3138641403512</c:v>
                </c:pt>
                <c:pt idx="856">
                  <c:v>12.298544858977404</c:v>
                </c:pt>
                <c:pt idx="857">
                  <c:v>12.2833336740182</c:v>
                </c:pt>
                <c:pt idx="858">
                  <c:v>12.268231682407698</c:v>
                </c:pt>
                <c:pt idx="859">
                  <c:v>12.253239974469407</c:v>
                </c:pt>
                <c:pt idx="860">
                  <c:v>12.238359633862098</c:v>
                </c:pt>
                <c:pt idx="861">
                  <c:v>12.223591737525</c:v>
                </c:pt>
                <c:pt idx="862">
                  <c:v>12.2089373556243</c:v>
                </c:pt>
                <c:pt idx="863">
                  <c:v>12.1943975514982</c:v>
                </c:pt>
                <c:pt idx="864">
                  <c:v>12.179973381602901</c:v>
                </c:pt>
                <c:pt idx="865">
                  <c:v>12.165665895458407</c:v>
                </c:pt>
                <c:pt idx="866">
                  <c:v>12.151476135594207</c:v>
                </c:pt>
                <c:pt idx="867">
                  <c:v>12.1374051374949</c:v>
                </c:pt>
                <c:pt idx="868">
                  <c:v>12.123453929545899</c:v>
                </c:pt>
                <c:pt idx="869">
                  <c:v>12.1096235329791</c:v>
                </c:pt>
                <c:pt idx="870">
                  <c:v>12.0959149618193</c:v>
                </c:pt>
                <c:pt idx="871">
                  <c:v>12.082329222828704</c:v>
                </c:pt>
                <c:pt idx="872">
                  <c:v>12.0688673154536</c:v>
                </c:pt>
                <c:pt idx="873">
                  <c:v>12.05553023176982</c:v>
                </c:pt>
                <c:pt idx="874">
                  <c:v>12.042318956428501</c:v>
                </c:pt>
                <c:pt idx="875">
                  <c:v>12.0292344666014</c:v>
                </c:pt>
                <c:pt idx="876">
                  <c:v>12.0162777319273</c:v>
                </c:pt>
                <c:pt idx="877">
                  <c:v>12.003449714457107</c:v>
                </c:pt>
                <c:pt idx="878">
                  <c:v>11.990751368600202</c:v>
                </c:pt>
                <c:pt idx="879">
                  <c:v>11.978183641069499</c:v>
                </c:pt>
                <c:pt idx="880">
                  <c:v>11.965747470827507</c:v>
                </c:pt>
                <c:pt idx="881">
                  <c:v>11.953443789032304</c:v>
                </c:pt>
                <c:pt idx="882">
                  <c:v>11.9412735189829</c:v>
                </c:pt>
                <c:pt idx="883">
                  <c:v>11.929237576064612</c:v>
                </c:pt>
                <c:pt idx="884">
                  <c:v>11.9173368676961</c:v>
                </c:pt>
                <c:pt idx="885">
                  <c:v>11.905572293273307</c:v>
                </c:pt>
                <c:pt idx="886">
                  <c:v>11.8939447441164</c:v>
                </c:pt>
                <c:pt idx="887">
                  <c:v>11.882455103415907</c:v>
                </c:pt>
                <c:pt idx="888">
                  <c:v>11.871104246176607</c:v>
                </c:pt>
                <c:pt idx="889">
                  <c:v>11.859893039165014</c:v>
                </c:pt>
                <c:pt idx="890">
                  <c:v>11.848822340854193</c:v>
                </c:pt>
                <c:pt idx="891">
                  <c:v>11.837893001370198</c:v>
                </c:pt>
                <c:pt idx="892">
                  <c:v>11.827105862436699</c:v>
                </c:pt>
                <c:pt idx="893">
                  <c:v>11.816461757321907</c:v>
                </c:pt>
                <c:pt idx="894">
                  <c:v>11.805961510783307</c:v>
                </c:pt>
                <c:pt idx="895">
                  <c:v>11.795605939014402</c:v>
                </c:pt>
                <c:pt idx="896">
                  <c:v>11.7853958495888</c:v>
                </c:pt>
                <c:pt idx="897">
                  <c:v>11.7753320414085</c:v>
                </c:pt>
                <c:pt idx="898">
                  <c:v>11.765415304646707</c:v>
                </c:pt>
                <c:pt idx="899">
                  <c:v>11.755646420695907</c:v>
                </c:pt>
                <c:pt idx="900">
                  <c:v>11.746026162111791</c:v>
                </c:pt>
                <c:pt idx="901">
                  <c:v>11.7365552925608</c:v>
                </c:pt>
                <c:pt idx="902">
                  <c:v>11.727234566764</c:v>
                </c:pt>
                <c:pt idx="903">
                  <c:v>11.718064730444601</c:v>
                </c:pt>
                <c:pt idx="904">
                  <c:v>11.709046520271604</c:v>
                </c:pt>
                <c:pt idx="905">
                  <c:v>11.700180663807799</c:v>
                </c:pt>
                <c:pt idx="906">
                  <c:v>11.6914678794535</c:v>
                </c:pt>
                <c:pt idx="907">
                  <c:v>11.682908876394</c:v>
                </c:pt>
                <c:pt idx="908">
                  <c:v>11.674504354543407</c:v>
                </c:pt>
                <c:pt idx="909">
                  <c:v>11.666255004492699</c:v>
                </c:pt>
                <c:pt idx="910">
                  <c:v>11.658161507452698</c:v>
                </c:pt>
                <c:pt idx="911">
                  <c:v>11.650224535202502</c:v>
                </c:pt>
                <c:pt idx="912">
                  <c:v>11.642444750033</c:v>
                </c:pt>
                <c:pt idx="913">
                  <c:v>11.634822804694299</c:v>
                </c:pt>
                <c:pt idx="914">
                  <c:v>11.627359342339998</c:v>
                </c:pt>
                <c:pt idx="915">
                  <c:v>11.6200549964746</c:v>
                </c:pt>
                <c:pt idx="916">
                  <c:v>11.612910390897101</c:v>
                </c:pt>
                <c:pt idx="917">
                  <c:v>11.605926139648506</c:v>
                </c:pt>
                <c:pt idx="918">
                  <c:v>11.599102846956702</c:v>
                </c:pt>
                <c:pt idx="919">
                  <c:v>11.592441107182607</c:v>
                </c:pt>
                <c:pt idx="920">
                  <c:v>11.585941504765607</c:v>
                </c:pt>
                <c:pt idx="921">
                  <c:v>11.579604614169016</c:v>
                </c:pt>
                <c:pt idx="922">
                  <c:v>11.573430999826714</c:v>
                </c:pt>
                <c:pt idx="923">
                  <c:v>11.567421216087611</c:v>
                </c:pt>
                <c:pt idx="924">
                  <c:v>11.5615758071628</c:v>
                </c:pt>
                <c:pt idx="925">
                  <c:v>11.555895307069914</c:v>
                </c:pt>
                <c:pt idx="926">
                  <c:v>11.550380239579214</c:v>
                </c:pt>
                <c:pt idx="927">
                  <c:v>11.5450311181611</c:v>
                </c:pt>
                <c:pt idx="928">
                  <c:v>11.5398484459282</c:v>
                </c:pt>
                <c:pt idx="929">
                  <c:v>11.5348327155848</c:v>
                </c:pt>
                <c:pt idx="930">
                  <c:v>11.5299844093703</c:v>
                </c:pt>
                <c:pt idx="931">
                  <c:v>11.5253039990055</c:v>
                </c:pt>
                <c:pt idx="932">
                  <c:v>11.520791945638701</c:v>
                </c:pt>
                <c:pt idx="933">
                  <c:v>11.516448699791207</c:v>
                </c:pt>
                <c:pt idx="934">
                  <c:v>11.5122747013026</c:v>
                </c:pt>
                <c:pt idx="935">
                  <c:v>11.508270379276999</c:v>
                </c:pt>
                <c:pt idx="936">
                  <c:v>11.504436152029216</c:v>
                </c:pt>
                <c:pt idx="937">
                  <c:v>11.500772427028902</c:v>
                </c:pt>
                <c:pt idx="938">
                  <c:v>11.4972796008482</c:v>
                </c:pt>
                <c:pt idx="939">
                  <c:v>11.493958059105704</c:v>
                </c:pt>
                <c:pt idx="940">
                  <c:v>11.490808176413999</c:v>
                </c:pt>
                <c:pt idx="941">
                  <c:v>11.487830316323311</c:v>
                </c:pt>
                <c:pt idx="942">
                  <c:v>11.485024831269111</c:v>
                </c:pt>
                <c:pt idx="943">
                  <c:v>11.4823920625171</c:v>
                </c:pt>
                <c:pt idx="944">
                  <c:v>11.479932340108107</c:v>
                </c:pt>
                <c:pt idx="945">
                  <c:v>11.477645982805599</c:v>
                </c:pt>
                <c:pt idx="946">
                  <c:v>11.475533298039512</c:v>
                </c:pt>
                <c:pt idx="947">
                  <c:v>11.473594581853607</c:v>
                </c:pt>
                <c:pt idx="948">
                  <c:v>11.471830118849708</c:v>
                </c:pt>
                <c:pt idx="949">
                  <c:v>11.470240182134598</c:v>
                </c:pt>
                <c:pt idx="950">
                  <c:v>11.4688250332657</c:v>
                </c:pt>
                <c:pt idx="951">
                  <c:v>11.467584922195707</c:v>
                </c:pt>
                <c:pt idx="952">
                  <c:v>11.466520087219402</c:v>
                </c:pt>
                <c:pt idx="953">
                  <c:v>11.465630754918507</c:v>
                </c:pt>
                <c:pt idx="954">
                  <c:v>11.4649171401089</c:v>
                </c:pt>
                <c:pt idx="955">
                  <c:v>11.464379445784099</c:v>
                </c:pt>
                <c:pt idx="956">
                  <c:v>11.464017863063207</c:v>
                </c:pt>
                <c:pt idx="957">
                  <c:v>11.463832571135107</c:v>
                </c:pt>
                <c:pt idx="958">
                  <c:v>11.463823737205207</c:v>
                </c:pt>
                <c:pt idx="959">
                  <c:v>11.463991516439707</c:v>
                </c:pt>
                <c:pt idx="960">
                  <c:v>11.464336051913802</c:v>
                </c:pt>
                <c:pt idx="961">
                  <c:v>11.464857474554202</c:v>
                </c:pt>
                <c:pt idx="962">
                  <c:v>11.465555903088012</c:v>
                </c:pt>
                <c:pt idx="963">
                  <c:v>11.466431443985911</c:v>
                </c:pt>
                <c:pt idx="964">
                  <c:v>11.467484191410207</c:v>
                </c:pt>
                <c:pt idx="965">
                  <c:v>11.4687142271578</c:v>
                </c:pt>
                <c:pt idx="966">
                  <c:v>11.470121620608699</c:v>
                </c:pt>
                <c:pt idx="967">
                  <c:v>11.471706428669707</c:v>
                </c:pt>
                <c:pt idx="968">
                  <c:v>11.4734686957215</c:v>
                </c:pt>
                <c:pt idx="969">
                  <c:v>11.475408453562912</c:v>
                </c:pt>
                <c:pt idx="970">
                  <c:v>11.477525721358701</c:v>
                </c:pt>
                <c:pt idx="971">
                  <c:v>11.479820505582802</c:v>
                </c:pt>
                <c:pt idx="972">
                  <c:v>11.482292799966407</c:v>
                </c:pt>
                <c:pt idx="973">
                  <c:v>11.484942585441702</c:v>
                </c:pt>
                <c:pt idx="974">
                  <c:v>11.487769830089611</c:v>
                </c:pt>
                <c:pt idx="975">
                  <c:v>11.490774489083</c:v>
                </c:pt>
                <c:pt idx="976">
                  <c:v>11.493956504635207</c:v>
                </c:pt>
                <c:pt idx="977">
                  <c:v>11.4973158059433</c:v>
                </c:pt>
                <c:pt idx="978">
                  <c:v>11.500852309135499</c:v>
                </c:pt>
                <c:pt idx="979">
                  <c:v>11.504565917216</c:v>
                </c:pt>
                <c:pt idx="980">
                  <c:v>11.5084565200111</c:v>
                </c:pt>
                <c:pt idx="981">
                  <c:v>11.5125239941147</c:v>
                </c:pt>
                <c:pt idx="982">
                  <c:v>11.516768202834299</c:v>
                </c:pt>
                <c:pt idx="983">
                  <c:v>11.521188996136001</c:v>
                </c:pt>
                <c:pt idx="984">
                  <c:v>11.525786210591711</c:v>
                </c:pt>
                <c:pt idx="985">
                  <c:v>11.530559669323004</c:v>
                </c:pt>
                <c:pt idx="986">
                  <c:v>11.535509181948402</c:v>
                </c:pt>
                <c:pt idx="987">
                  <c:v>11.540634544527911</c:v>
                </c:pt>
                <c:pt idx="988">
                  <c:v>11.545935539509916</c:v>
                </c:pt>
                <c:pt idx="989">
                  <c:v>11.5514119356758</c:v>
                </c:pt>
                <c:pt idx="990">
                  <c:v>11.557063488086399</c:v>
                </c:pt>
                <c:pt idx="991">
                  <c:v>11.56288993802762</c:v>
                </c:pt>
                <c:pt idx="992">
                  <c:v>11.568891012955399</c:v>
                </c:pt>
                <c:pt idx="993">
                  <c:v>11.575066426442802</c:v>
                </c:pt>
                <c:pt idx="994">
                  <c:v>11.581415878124607</c:v>
                </c:pt>
                <c:pt idx="995">
                  <c:v>11.587939053643607</c:v>
                </c:pt>
                <c:pt idx="996">
                  <c:v>11.594635624596204</c:v>
                </c:pt>
                <c:pt idx="997">
                  <c:v>11.6015052484774</c:v>
                </c:pt>
                <c:pt idx="998">
                  <c:v>11.608547568628406</c:v>
                </c:pt>
                <c:pt idx="999">
                  <c:v>11.615762214179911</c:v>
                </c:pt>
                <c:pt idx="1000">
                  <c:v>11.6231487999999</c:v>
                </c:pt>
                <c:pt idx="1001">
                  <c:v>11.6307069266381</c:v>
                </c:pt>
                <c:pt idx="1002">
                  <c:v>11.638436180272498</c:v>
                </c:pt>
                <c:pt idx="1003">
                  <c:v>11.6463361326542</c:v>
                </c:pt>
                <c:pt idx="1004">
                  <c:v>11.654406341054704</c:v>
                </c:pt>
                <c:pt idx="1005">
                  <c:v>11.662646348208918</c:v>
                </c:pt>
                <c:pt idx="1006">
                  <c:v>11.671055682263598</c:v>
                </c:pt>
                <c:pt idx="1007">
                  <c:v>11.679633856722914</c:v>
                </c:pt>
                <c:pt idx="1008">
                  <c:v>11.688380370390798</c:v>
                </c:pt>
                <c:pt idx="1009">
                  <c:v>11.697294707321999</c:v>
                </c:pt>
                <c:pt idx="1010">
                  <c:v>11.706376336762199</c:v>
                </c:pt>
                <c:pt idx="1011">
                  <c:v>11.715624713099</c:v>
                </c:pt>
                <c:pt idx="1012">
                  <c:v>11.725039275803107</c:v>
                </c:pt>
                <c:pt idx="1013">
                  <c:v>11.734619449377901</c:v>
                </c:pt>
                <c:pt idx="1014">
                  <c:v>11.744364643301394</c:v>
                </c:pt>
                <c:pt idx="1015">
                  <c:v>11.754274251975801</c:v>
                </c:pt>
                <c:pt idx="1016">
                  <c:v>11.7643476546702</c:v>
                </c:pt>
                <c:pt idx="1017">
                  <c:v>11.774584215467812</c:v>
                </c:pt>
                <c:pt idx="1018">
                  <c:v>11.784983283210893</c:v>
                </c:pt>
                <c:pt idx="1019">
                  <c:v>11.795544191447608</c:v>
                </c:pt>
                <c:pt idx="1020">
                  <c:v>11.806266258376708</c:v>
                </c:pt>
                <c:pt idx="1021">
                  <c:v>11.817148786793798</c:v>
                </c:pt>
                <c:pt idx="1022">
                  <c:v>11.828191064036298</c:v>
                </c:pt>
                <c:pt idx="1023">
                  <c:v>11.839392361930399</c:v>
                </c:pt>
                <c:pt idx="1024">
                  <c:v>11.850751936735502</c:v>
                </c:pt>
                <c:pt idx="1025">
                  <c:v>11.8622690290915</c:v>
                </c:pt>
                <c:pt idx="1026">
                  <c:v>11.873942863962107</c:v>
                </c:pt>
                <c:pt idx="1027">
                  <c:v>11.885772650583707</c:v>
                </c:pt>
                <c:pt idx="1028">
                  <c:v>11.897757582408007</c:v>
                </c:pt>
                <c:pt idx="1029">
                  <c:v>11.909896837050214</c:v>
                </c:pt>
                <c:pt idx="1030">
                  <c:v>11.922189576232507</c:v>
                </c:pt>
                <c:pt idx="1031">
                  <c:v>11.934634945732499</c:v>
                </c:pt>
                <c:pt idx="1032">
                  <c:v>11.947232075325704</c:v>
                </c:pt>
                <c:pt idx="1033">
                  <c:v>11.959980078734807</c:v>
                </c:pt>
                <c:pt idx="1034">
                  <c:v>11.9728780535717</c:v>
                </c:pt>
                <c:pt idx="1035">
                  <c:v>11.9859250812867</c:v>
                </c:pt>
                <c:pt idx="1036">
                  <c:v>11.999120227111501</c:v>
                </c:pt>
                <c:pt idx="1037">
                  <c:v>12.012462540006911</c:v>
                </c:pt>
                <c:pt idx="1038">
                  <c:v>12.0259510526065</c:v>
                </c:pt>
                <c:pt idx="1039">
                  <c:v>12.039584781165207</c:v>
                </c:pt>
                <c:pt idx="1040">
                  <c:v>12.053362725501399</c:v>
                </c:pt>
                <c:pt idx="1041">
                  <c:v>12.067283868946706</c:v>
                </c:pt>
                <c:pt idx="1042">
                  <c:v>12.081347178287302</c:v>
                </c:pt>
                <c:pt idx="1043">
                  <c:v>12.0955516037144</c:v>
                </c:pt>
                <c:pt idx="1044">
                  <c:v>12.109896078765612</c:v>
                </c:pt>
                <c:pt idx="1045">
                  <c:v>12.124379520273191</c:v>
                </c:pt>
                <c:pt idx="1046">
                  <c:v>12.139000828309307</c:v>
                </c:pt>
                <c:pt idx="1047">
                  <c:v>12.1537588861319</c:v>
                </c:pt>
                <c:pt idx="1048">
                  <c:v>12.168652560129207</c:v>
                </c:pt>
                <c:pt idx="1049">
                  <c:v>12.183680699767011</c:v>
                </c:pt>
                <c:pt idx="1050">
                  <c:v>12.1988421375339</c:v>
                </c:pt>
                <c:pt idx="1051">
                  <c:v>12.2141356888859</c:v>
                </c:pt>
                <c:pt idx="1052">
                  <c:v>12.229560152194498</c:v>
                </c:pt>
                <c:pt idx="1053">
                  <c:v>12.2451143086902</c:v>
                </c:pt>
                <c:pt idx="1054">
                  <c:v>12.260796922409007</c:v>
                </c:pt>
                <c:pt idx="1055">
                  <c:v>12.2766067401383</c:v>
                </c:pt>
                <c:pt idx="1056">
                  <c:v>12.2925424913625</c:v>
                </c:pt>
                <c:pt idx="1057">
                  <c:v>12.308602888208807</c:v>
                </c:pt>
                <c:pt idx="1058">
                  <c:v>12.324786625392907</c:v>
                </c:pt>
                <c:pt idx="1059">
                  <c:v>12.341092380164101</c:v>
                </c:pt>
                <c:pt idx="1060">
                  <c:v>12.357518812252406</c:v>
                </c:pt>
                <c:pt idx="1061">
                  <c:v>12.3740645638131</c:v>
                </c:pt>
                <c:pt idx="1062">
                  <c:v>12.390728259372599</c:v>
                </c:pt>
                <c:pt idx="1063">
                  <c:v>12.4075085057747</c:v>
                </c:pt>
                <c:pt idx="1064">
                  <c:v>12.424403892125707</c:v>
                </c:pt>
                <c:pt idx="1065">
                  <c:v>12.44141298974</c:v>
                </c:pt>
                <c:pt idx="1066">
                  <c:v>12.458534352088016</c:v>
                </c:pt>
                <c:pt idx="1067">
                  <c:v>12.475766514737511</c:v>
                </c:pt>
                <c:pt idx="1068">
                  <c:v>12.493107995304607</c:v>
                </c:pt>
                <c:pt idx="1069">
                  <c:v>12.5105572933941</c:v>
                </c:pt>
                <c:pt idx="1070">
                  <c:v>12.528112890550492</c:v>
                </c:pt>
                <c:pt idx="1071">
                  <c:v>12.545773250199099</c:v>
                </c:pt>
                <c:pt idx="1072">
                  <c:v>12.563536817595514</c:v>
                </c:pt>
                <c:pt idx="1073">
                  <c:v>12.581402019768014</c:v>
                </c:pt>
                <c:pt idx="1074">
                  <c:v>12.5993672654664</c:v>
                </c:pt>
                <c:pt idx="1075">
                  <c:v>12.6174309451045</c:v>
                </c:pt>
                <c:pt idx="1076">
                  <c:v>12.635591430710001</c:v>
                </c:pt>
                <c:pt idx="1077">
                  <c:v>12.653847075865007</c:v>
                </c:pt>
                <c:pt idx="1078">
                  <c:v>12.672196215657111</c:v>
                </c:pt>
                <c:pt idx="1079">
                  <c:v>12.690637166620199</c:v>
                </c:pt>
                <c:pt idx="1080">
                  <c:v>12.709168226685</c:v>
                </c:pt>
                <c:pt idx="1081">
                  <c:v>12.727787675119799</c:v>
                </c:pt>
                <c:pt idx="1082">
                  <c:v>12.746493772480701</c:v>
                </c:pt>
                <c:pt idx="1083">
                  <c:v>12.7652847605542</c:v>
                </c:pt>
                <c:pt idx="1084">
                  <c:v>12.784158862304999</c:v>
                </c:pt>
                <c:pt idx="1085">
                  <c:v>12.803114281819306</c:v>
                </c:pt>
                <c:pt idx="1086">
                  <c:v>12.822149204254211</c:v>
                </c:pt>
                <c:pt idx="1087">
                  <c:v>12.841261795778591</c:v>
                </c:pt>
                <c:pt idx="1088">
                  <c:v>12.860450203524112</c:v>
                </c:pt>
                <c:pt idx="1089">
                  <c:v>12.879712555525812</c:v>
                </c:pt>
                <c:pt idx="1090">
                  <c:v>12.899046960673004</c:v>
                </c:pt>
                <c:pt idx="1091">
                  <c:v>12.918451508649706</c:v>
                </c:pt>
                <c:pt idx="1092">
                  <c:v>12.9379242698851</c:v>
                </c:pt>
                <c:pt idx="1093">
                  <c:v>12.957463295495707</c:v>
                </c:pt>
                <c:pt idx="1094">
                  <c:v>12.977066617233804</c:v>
                </c:pt>
                <c:pt idx="1095">
                  <c:v>12.996732247430407</c:v>
                </c:pt>
                <c:pt idx="1096">
                  <c:v>13.016458178943704</c:v>
                </c:pt>
                <c:pt idx="1097">
                  <c:v>13.036242385103099</c:v>
                </c:pt>
                <c:pt idx="1098">
                  <c:v>13.056082819655714</c:v>
                </c:pt>
                <c:pt idx="1099">
                  <c:v>13.0759774167106</c:v>
                </c:pt>
                <c:pt idx="1100">
                  <c:v>13.095924090687706</c:v>
                </c:pt>
                <c:pt idx="1101">
                  <c:v>13.115920736259699</c:v>
                </c:pt>
                <c:pt idx="1102">
                  <c:v>13.1359652283003</c:v>
                </c:pt>
                <c:pt idx="1103">
                  <c:v>13.156055421829604</c:v>
                </c:pt>
                <c:pt idx="1104">
                  <c:v>13.176189151958702</c:v>
                </c:pt>
                <c:pt idx="1105">
                  <c:v>13.196364233836604</c:v>
                </c:pt>
                <c:pt idx="1106">
                  <c:v>13.216578462595489</c:v>
                </c:pt>
                <c:pt idx="1107">
                  <c:v>13.236829613296099</c:v>
                </c:pt>
                <c:pt idx="1108">
                  <c:v>13.257115440874191</c:v>
                </c:pt>
                <c:pt idx="1109">
                  <c:v>13.277433680086</c:v>
                </c:pt>
                <c:pt idx="1110">
                  <c:v>13.297782045453699</c:v>
                </c:pt>
                <c:pt idx="1111">
                  <c:v>13.318158231210598</c:v>
                </c:pt>
                <c:pt idx="1112">
                  <c:v>13.338559911248804</c:v>
                </c:pt>
                <c:pt idx="1113">
                  <c:v>13.358984739062612</c:v>
                </c:pt>
                <c:pt idx="1114">
                  <c:v>13.379430347695614</c:v>
                </c:pt>
                <c:pt idx="1115">
                  <c:v>13.399894349686711</c:v>
                </c:pt>
                <c:pt idx="1116">
                  <c:v>13.4203743370142</c:v>
                </c:pt>
                <c:pt idx="1117">
                  <c:v>13.4408678810433</c:v>
                </c:pt>
                <c:pt idx="1118">
                  <c:v>13.4613725324706</c:v>
                </c:pt>
                <c:pt idx="1119">
                  <c:v>13.481885821271099</c:v>
                </c:pt>
                <c:pt idx="1120">
                  <c:v>13.502405256642112</c:v>
                </c:pt>
                <c:pt idx="1121">
                  <c:v>13.522928326950398</c:v>
                </c:pt>
                <c:pt idx="1122">
                  <c:v>13.5434524996781</c:v>
                </c:pt>
                <c:pt idx="1123">
                  <c:v>13.5639752213671</c:v>
                </c:pt>
                <c:pt idx="1124">
                  <c:v>13.584493917564911</c:v>
                </c:pt>
                <c:pt idx="1125">
                  <c:v>13.6050059927731</c:v>
                </c:pt>
                <c:pt idx="1126">
                  <c:v>13.625508830388707</c:v>
                </c:pt>
                <c:pt idx="1127">
                  <c:v>13.645999792653701</c:v>
                </c:pt>
                <c:pt idx="1128">
                  <c:v>13.666476220597607</c:v>
                </c:pt>
                <c:pt idx="1129">
                  <c:v>13.6869354339868</c:v>
                </c:pt>
                <c:pt idx="1130">
                  <c:v>13.707374731266098</c:v>
                </c:pt>
                <c:pt idx="1131">
                  <c:v>13.727791389508598</c:v>
                </c:pt>
                <c:pt idx="1132">
                  <c:v>13.748182664357698</c:v>
                </c:pt>
                <c:pt idx="1133">
                  <c:v>13.768545789976098</c:v>
                </c:pt>
                <c:pt idx="1134">
                  <c:v>13.788877978987999</c:v>
                </c:pt>
                <c:pt idx="1135">
                  <c:v>13.809176422429307</c:v>
                </c:pt>
                <c:pt idx="1136">
                  <c:v>13.829438289688014</c:v>
                </c:pt>
                <c:pt idx="1137">
                  <c:v>13.8496607284559</c:v>
                </c:pt>
                <c:pt idx="1138">
                  <c:v>13.869840864667614</c:v>
                </c:pt>
                <c:pt idx="1139">
                  <c:v>13.8899758024533</c:v>
                </c:pt>
                <c:pt idx="1140">
                  <c:v>13.9100626240779</c:v>
                </c:pt>
                <c:pt idx="1141">
                  <c:v>13.9300983898922</c:v>
                </c:pt>
                <c:pt idx="1142">
                  <c:v>13.950080138274707</c:v>
                </c:pt>
                <c:pt idx="1143">
                  <c:v>13.970004885580007</c:v>
                </c:pt>
                <c:pt idx="1144">
                  <c:v>13.989869626082402</c:v>
                </c:pt>
                <c:pt idx="1145">
                  <c:v>14.0096713319238</c:v>
                </c:pt>
                <c:pt idx="1146">
                  <c:v>14.029406953056707</c:v>
                </c:pt>
                <c:pt idx="1147">
                  <c:v>14.049073417193201</c:v>
                </c:pt>
                <c:pt idx="1148">
                  <c:v>14.0686676297471</c:v>
                </c:pt>
                <c:pt idx="1149">
                  <c:v>14.088186473784004</c:v>
                </c:pt>
                <c:pt idx="1150">
                  <c:v>14.107626809961706</c:v>
                </c:pt>
                <c:pt idx="1151">
                  <c:v>14.126985476481</c:v>
                </c:pt>
                <c:pt idx="1152">
                  <c:v>14.1462592890273</c:v>
                </c:pt>
                <c:pt idx="1153">
                  <c:v>14.165445040720407</c:v>
                </c:pt>
                <c:pt idx="1154">
                  <c:v>14.184539502056802</c:v>
                </c:pt>
                <c:pt idx="1155">
                  <c:v>14.2035394208566</c:v>
                </c:pt>
                <c:pt idx="1156">
                  <c:v>14.222441522209104</c:v>
                </c:pt>
                <c:pt idx="1157">
                  <c:v>14.241242508419299</c:v>
                </c:pt>
                <c:pt idx="1158">
                  <c:v>14.259939058953107</c:v>
                </c:pt>
                <c:pt idx="1159">
                  <c:v>14.2785278303824</c:v>
                </c:pt>
                <c:pt idx="1160">
                  <c:v>14.297005456331298</c:v>
                </c:pt>
                <c:pt idx="1161">
                  <c:v>14.315368547423002</c:v>
                </c:pt>
                <c:pt idx="1162">
                  <c:v>14.3336136912234</c:v>
                </c:pt>
                <c:pt idx="1163">
                  <c:v>14.351737452188107</c:v>
                </c:pt>
                <c:pt idx="1164">
                  <c:v>14.369736371607816</c:v>
                </c:pt>
                <c:pt idx="1165">
                  <c:v>14.3876069675545</c:v>
                </c:pt>
                <c:pt idx="1166">
                  <c:v>14.405345734826502</c:v>
                </c:pt>
                <c:pt idx="1167">
                  <c:v>14.422949144894099</c:v>
                </c:pt>
                <c:pt idx="1168">
                  <c:v>14.440413645846602</c:v>
                </c:pt>
                <c:pt idx="1169">
                  <c:v>14.457735662336599</c:v>
                </c:pt>
                <c:pt idx="1170">
                  <c:v>14.4749115955258</c:v>
                </c:pt>
                <c:pt idx="1171">
                  <c:v>14.491937823032099</c:v>
                </c:pt>
                <c:pt idx="1172">
                  <c:v>14.508810698873701</c:v>
                </c:pt>
                <c:pt idx="1173">
                  <c:v>14.525526553414707</c:v>
                </c:pt>
                <c:pt idx="1174">
                  <c:v>14.542081693314101</c:v>
                </c:pt>
                <c:pt idx="1175">
                  <c:v>14.558472401466204</c:v>
                </c:pt>
                <c:pt idx="1176">
                  <c:v>14.574694936951607</c:v>
                </c:pt>
                <c:pt idx="1177">
                  <c:v>14.590745534978208</c:v>
                </c:pt>
                <c:pt idx="1178">
                  <c:v>14.606620406831301</c:v>
                </c:pt>
                <c:pt idx="1179">
                  <c:v>14.622315739815598</c:v>
                </c:pt>
                <c:pt idx="1180">
                  <c:v>14.637827697203498</c:v>
                </c:pt>
                <c:pt idx="1181">
                  <c:v>14.653152418179607</c:v>
                </c:pt>
                <c:pt idx="1182">
                  <c:v>14.668286017787407</c:v>
                </c:pt>
                <c:pt idx="1183">
                  <c:v>14.683224586872701</c:v>
                </c:pt>
                <c:pt idx="1184">
                  <c:v>14.697964192032893</c:v>
                </c:pt>
                <c:pt idx="1185">
                  <c:v>14.712500875559106</c:v>
                </c:pt>
                <c:pt idx="1186">
                  <c:v>14.726830655385006</c:v>
                </c:pt>
                <c:pt idx="1187">
                  <c:v>14.740949525029199</c:v>
                </c:pt>
                <c:pt idx="1188">
                  <c:v>14.754853453545801</c:v>
                </c:pt>
                <c:pt idx="1189">
                  <c:v>14.768538385463099</c:v>
                </c:pt>
                <c:pt idx="1190">
                  <c:v>14.782000240738602</c:v>
                </c:pt>
                <c:pt idx="1191">
                  <c:v>14.7952349146935</c:v>
                </c:pt>
                <c:pt idx="1192">
                  <c:v>14.8082382779703</c:v>
                </c:pt>
                <c:pt idx="1193">
                  <c:v>14.821006176467804</c:v>
                </c:pt>
                <c:pt idx="1194">
                  <c:v>14.833534431296007</c:v>
                </c:pt>
                <c:pt idx="1195">
                  <c:v>14.845818838713306</c:v>
                </c:pt>
                <c:pt idx="1196">
                  <c:v>14.8578551700805</c:v>
                </c:pt>
                <c:pt idx="1197">
                  <c:v>14.869639171798411</c:v>
                </c:pt>
                <c:pt idx="1198">
                  <c:v>14.881166565262207</c:v>
                </c:pt>
                <c:pt idx="1199">
                  <c:v>14.892433046797407</c:v>
                </c:pt>
                <c:pt idx="1200">
                  <c:v>14.903434287615807</c:v>
                </c:pt>
                <c:pt idx="1201">
                  <c:v>14.914165933752299</c:v>
                </c:pt>
                <c:pt idx="1202">
                  <c:v>14.924623606016798</c:v>
                </c:pt>
                <c:pt idx="1203">
                  <c:v>14.9348028999361</c:v>
                </c:pt>
                <c:pt idx="1204">
                  <c:v>14.944699385703499</c:v>
                </c:pt>
                <c:pt idx="1205">
                  <c:v>14.954308608118399</c:v>
                </c:pt>
                <c:pt idx="1206">
                  <c:v>14.963626086539502</c:v>
                </c:pt>
                <c:pt idx="1207">
                  <c:v>14.972647314824016</c:v>
                </c:pt>
                <c:pt idx="1208">
                  <c:v>14.981367761278698</c:v>
                </c:pt>
                <c:pt idx="1209">
                  <c:v>14.989782868600807</c:v>
                </c:pt>
                <c:pt idx="1210">
                  <c:v>14.997888053827207</c:v>
                </c:pt>
                <c:pt idx="1211">
                  <c:v>15.005678708279499</c:v>
                </c:pt>
                <c:pt idx="1212">
                  <c:v>15.013150197508002</c:v>
                </c:pt>
                <c:pt idx="1213">
                  <c:v>15.020297861238699</c:v>
                </c:pt>
                <c:pt idx="1214">
                  <c:v>15.027117013320202</c:v>
                </c:pt>
                <c:pt idx="1215">
                  <c:v>15.0336029416675</c:v>
                </c:pt>
                <c:pt idx="1216">
                  <c:v>15.0397509082078</c:v>
                </c:pt>
                <c:pt idx="1217">
                  <c:v>15.045556148827806</c:v>
                </c:pt>
                <c:pt idx="1218">
                  <c:v>15.051013873318604</c:v>
                </c:pt>
                <c:pt idx="1219">
                  <c:v>15.056119265319706</c:v>
                </c:pt>
                <c:pt idx="1220">
                  <c:v>15.060867482268501</c:v>
                </c:pt>
                <c:pt idx="1221">
                  <c:v>15.065253655342307</c:v>
                </c:pt>
                <c:pt idx="1222">
                  <c:v>15.069272889406102</c:v>
                </c:pt>
                <c:pt idx="1223">
                  <c:v>15.0729202629576</c:v>
                </c:pt>
                <c:pt idx="1224">
                  <c:v>15.0761908280735</c:v>
                </c:pt>
                <c:pt idx="1225">
                  <c:v>15.079079610354604</c:v>
                </c:pt>
                <c:pt idx="1226">
                  <c:v>15.0815816088719</c:v>
                </c:pt>
                <c:pt idx="1227">
                  <c:v>15.0836917961116</c:v>
                </c:pt>
                <c:pt idx="1228">
                  <c:v>15.085405117922408</c:v>
                </c:pt>
                <c:pt idx="1229">
                  <c:v>15.0867164934591</c:v>
                </c:pt>
                <c:pt idx="1230">
                  <c:v>15.0876208151308</c:v>
                </c:pt>
                <c:pt idx="1231">
                  <c:v>15.088112948544</c:v>
                </c:pt>
                <c:pt idx="1232">
                  <c:v>15.088187732450301</c:v>
                </c:pt>
                <c:pt idx="1233">
                  <c:v>15.087839978691306</c:v>
                </c:pt>
                <c:pt idx="1234">
                  <c:v>15.087064472144904</c:v>
                </c:pt>
                <c:pt idx="1235">
                  <c:v>15.085855970669806</c:v>
                </c:pt>
                <c:pt idx="1236">
                  <c:v>15.084209205052</c:v>
                </c:pt>
                <c:pt idx="1237">
                  <c:v>15.082118878951</c:v>
                </c:pt>
                <c:pt idx="1238">
                  <c:v>15.079579668845307</c:v>
                </c:pt>
                <c:pt idx="1239">
                  <c:v>15.076586223977314</c:v>
                </c:pt>
                <c:pt idx="1240">
                  <c:v>15.073133166299202</c:v>
                </c:pt>
                <c:pt idx="1241">
                  <c:v>15.0692150904211</c:v>
                </c:pt>
                <c:pt idx="1242">
                  <c:v>15.064826563552399</c:v>
                </c:pt>
                <c:pt idx="1243">
                  <c:v>15.059962125450799</c:v>
                </c:pt>
                <c:pt idx="1244">
                  <c:v>15.054616288367507</c:v>
                </c:pt>
                <c:pt idx="1245">
                  <c:v>15.048783536992399</c:v>
                </c:pt>
                <c:pt idx="1246">
                  <c:v>15.042458328398602</c:v>
                </c:pt>
                <c:pt idx="1247">
                  <c:v>15.035635091992004</c:v>
                </c:pt>
                <c:pt idx="1248">
                  <c:v>15.028308229451794</c:v>
                </c:pt>
                <c:pt idx="1249">
                  <c:v>15.020472114681899</c:v>
                </c:pt>
                <c:pt idx="1250">
                  <c:v>15.0121210937494</c:v>
                </c:pt>
                <c:pt idx="1251">
                  <c:v>15.003249484839399</c:v>
                </c:pt>
                <c:pt idx="1252">
                  <c:v>14.9938515781918</c:v>
                </c:pt>
                <c:pt idx="1253">
                  <c:v>14.9839216360546</c:v>
                </c:pt>
                <c:pt idx="1254">
                  <c:v>14.973453892623011</c:v>
                </c:pt>
                <c:pt idx="1255">
                  <c:v>14.962442553990714</c:v>
                </c:pt>
                <c:pt idx="1256">
                  <c:v>14.9508817980911</c:v>
                </c:pt>
                <c:pt idx="1257">
                  <c:v>14.938765774647299</c:v>
                </c:pt>
                <c:pt idx="1258">
                  <c:v>14.9260886051136</c:v>
                </c:pt>
                <c:pt idx="1259">
                  <c:v>14.912844382625211</c:v>
                </c:pt>
                <c:pt idx="1260">
                  <c:v>14.8990271719394</c:v>
                </c:pt>
                <c:pt idx="1261">
                  <c:v>14.884631009386807</c:v>
                </c:pt>
                <c:pt idx="1262">
                  <c:v>14.869649902812208</c:v>
                </c:pt>
                <c:pt idx="1263">
                  <c:v>14.854077831523407</c:v>
                </c:pt>
                <c:pt idx="1264">
                  <c:v>14.837908746233794</c:v>
                </c:pt>
                <c:pt idx="1265">
                  <c:v>14.821136569013607</c:v>
                </c:pt>
                <c:pt idx="1266">
                  <c:v>14.803755193227802</c:v>
                </c:pt>
                <c:pt idx="1267">
                  <c:v>14.785758483489699</c:v>
                </c:pt>
                <c:pt idx="1268">
                  <c:v>14.7671402756008</c:v>
                </c:pt>
                <c:pt idx="1269">
                  <c:v>14.747894376500099</c:v>
                </c:pt>
                <c:pt idx="1270">
                  <c:v>14.7280145642082</c:v>
                </c:pt>
                <c:pt idx="1271">
                  <c:v>14.707494587773002</c:v>
                </c:pt>
                <c:pt idx="1272">
                  <c:v>14.686328167215692</c:v>
                </c:pt>
                <c:pt idx="1273">
                  <c:v>14.664508993477</c:v>
                </c:pt>
                <c:pt idx="1274">
                  <c:v>14.642030728362602</c:v>
                </c:pt>
                <c:pt idx="1275">
                  <c:v>14.618887004487799</c:v>
                </c:pt>
                <c:pt idx="1276">
                  <c:v>14.595071425225299</c:v>
                </c:pt>
                <c:pt idx="1277">
                  <c:v>14.570577564649307</c:v>
                </c:pt>
                <c:pt idx="1278">
                  <c:v>14.545398967481399</c:v>
                </c:pt>
                <c:pt idx="1279">
                  <c:v>14.519529149037</c:v>
                </c:pt>
                <c:pt idx="1280">
                  <c:v>14.492961595170399</c:v>
                </c:pt>
                <c:pt idx="1281">
                  <c:v>14.465689762221212</c:v>
                </c:pt>
                <c:pt idx="1282">
                  <c:v>14.437707076959207</c:v>
                </c:pt>
                <c:pt idx="1283">
                  <c:v>14.409006936530806</c:v>
                </c:pt>
                <c:pt idx="1284">
                  <c:v>14.379582708404111</c:v>
                </c:pt>
                <c:pt idx="1285">
                  <c:v>14.349427730315499</c:v>
                </c:pt>
                <c:pt idx="1286">
                  <c:v>14.3185353102145</c:v>
                </c:pt>
                <c:pt idx="1287">
                  <c:v>14.286898726209699</c:v>
                </c:pt>
                <c:pt idx="1288">
                  <c:v>14.2545112265153</c:v>
                </c:pt>
                <c:pt idx="1289">
                  <c:v>14.221366029395798</c:v>
                </c:pt>
                <c:pt idx="1290">
                  <c:v>14.187456323111499</c:v>
                </c:pt>
                <c:pt idx="1291">
                  <c:v>14.152775265866207</c:v>
                </c:pt>
                <c:pt idx="1292">
                  <c:v>14.117315985749798</c:v>
                </c:pt>
                <c:pt idx="1293">
                  <c:v>14.081071580687698</c:v>
                </c:pt>
                <c:pt idx="1294">
                  <c:v>14.044035118383199</c:v>
                </c:pt>
                <c:pt idx="1295">
                  <c:v>14.006199636264308</c:v>
                </c:pt>
                <c:pt idx="1296">
                  <c:v>13.967558141431592</c:v>
                </c:pt>
                <c:pt idx="1297">
                  <c:v>13.928103610600401</c:v>
                </c:pt>
                <c:pt idx="1298">
                  <c:v>13.8878289900493</c:v>
                </c:pt>
                <c:pt idx="1299">
                  <c:v>13.846727195563099</c:v>
                </c:pt>
                <c:pt idx="1300">
                  <c:v>13.8047911123835</c:v>
                </c:pt>
                <c:pt idx="1301">
                  <c:v>13.762013595147307</c:v>
                </c:pt>
                <c:pt idx="1302">
                  <c:v>13.718387467840998</c:v>
                </c:pt>
                <c:pt idx="1303">
                  <c:v>13.673905523737</c:v>
                </c:pt>
                <c:pt idx="1304">
                  <c:v>13.628560525348902</c:v>
                </c:pt>
                <c:pt idx="1305">
                  <c:v>13.582345204369007</c:v>
                </c:pt>
                <c:pt idx="1306">
                  <c:v>13.535252261619799</c:v>
                </c:pt>
                <c:pt idx="1307">
                  <c:v>13.487274366995999</c:v>
                </c:pt>
                <c:pt idx="1308">
                  <c:v>13.438404159413604</c:v>
                </c:pt>
                <c:pt idx="1309">
                  <c:v>13.388634246751211</c:v>
                </c:pt>
                <c:pt idx="1310">
                  <c:v>13.337957205801199</c:v>
                </c:pt>
                <c:pt idx="1311">
                  <c:v>13.286365582208999</c:v>
                </c:pt>
                <c:pt idx="1312">
                  <c:v>13.233851890426701</c:v>
                </c:pt>
                <c:pt idx="1313">
                  <c:v>13.180408613649707</c:v>
                </c:pt>
                <c:pt idx="1314">
                  <c:v>13.126028203772492</c:v>
                </c:pt>
                <c:pt idx="1315">
                  <c:v>13.070703081323202</c:v>
                </c:pt>
                <c:pt idx="1316">
                  <c:v>13.014425635421</c:v>
                </c:pt>
                <c:pt idx="1317">
                  <c:v>12.9571882237101</c:v>
                </c:pt>
                <c:pt idx="1318">
                  <c:v>12.898983172317799</c:v>
                </c:pt>
                <c:pt idx="1319">
                  <c:v>12.839802775787502</c:v>
                </c:pt>
                <c:pt idx="1320">
                  <c:v>12.779639297036011</c:v>
                </c:pt>
                <c:pt idx="1321">
                  <c:v>12.718484967289307</c:v>
                </c:pt>
                <c:pt idx="1322">
                  <c:v>12.656331986037699</c:v>
                </c:pt>
                <c:pt idx="1323">
                  <c:v>12.593172520972001</c:v>
                </c:pt>
                <c:pt idx="1324">
                  <c:v>12.528998707938491</c:v>
                </c:pt>
                <c:pt idx="1325">
                  <c:v>12.463802650876307</c:v>
                </c:pt>
                <c:pt idx="1326">
                  <c:v>12.3975764217703</c:v>
                </c:pt>
                <c:pt idx="1327">
                  <c:v>12.330312060590298</c:v>
                </c:pt>
                <c:pt idx="1328">
                  <c:v>12.262001575243607</c:v>
                </c:pt>
                <c:pt idx="1329">
                  <c:v>12.192636941514404</c:v>
                </c:pt>
                <c:pt idx="1330">
                  <c:v>12.122210103012794</c:v>
                </c:pt>
                <c:pt idx="1331">
                  <c:v>12.050712971121307</c:v>
                </c:pt>
                <c:pt idx="1332">
                  <c:v>11.978137424937101</c:v>
                </c:pt>
                <c:pt idx="1333">
                  <c:v>11.904475311222004</c:v>
                </c:pt>
                <c:pt idx="1334">
                  <c:v>11.829718444344699</c:v>
                </c:pt>
                <c:pt idx="1335">
                  <c:v>11.753858606228199</c:v>
                </c:pt>
                <c:pt idx="1336">
                  <c:v>11.6768875462955</c:v>
                </c:pt>
                <c:pt idx="1337">
                  <c:v>11.598796981414701</c:v>
                </c:pt>
                <c:pt idx="1338">
                  <c:v>11.519578595844907</c:v>
                </c:pt>
                <c:pt idx="1339">
                  <c:v>11.4392240411832</c:v>
                </c:pt>
                <c:pt idx="1340">
                  <c:v>11.357724936307507</c:v>
                </c:pt>
                <c:pt idx="1341">
                  <c:v>11.275072867325402</c:v>
                </c:pt>
                <c:pt idx="1342">
                  <c:v>11.191259387517892</c:v>
                </c:pt>
                <c:pt idx="1343">
                  <c:v>11.106276017286007</c:v>
                </c:pt>
                <c:pt idx="1344">
                  <c:v>11.0201142440959</c:v>
                </c:pt>
                <c:pt idx="1345">
                  <c:v>10.932765522426402</c:v>
                </c:pt>
                <c:pt idx="1346">
                  <c:v>10.844221273710493</c:v>
                </c:pt>
                <c:pt idx="1347">
                  <c:v>10.7544728862868</c:v>
                </c:pt>
                <c:pt idx="1348">
                  <c:v>10.663511715339904</c:v>
                </c:pt>
                <c:pt idx="1349">
                  <c:v>10.571329082850491</c:v>
                </c:pt>
                <c:pt idx="1350">
                  <c:v>10.477916277537307</c:v>
                </c:pt>
                <c:pt idx="1351">
                  <c:v>10.383264554806612</c:v>
                </c:pt>
                <c:pt idx="1352">
                  <c:v>10.287365136693298</c:v>
                </c:pt>
                <c:pt idx="1353">
                  <c:v>10.190209211812904</c:v>
                </c:pt>
                <c:pt idx="1354">
                  <c:v>10.091787935299704</c:v>
                </c:pt>
                <c:pt idx="1355">
                  <c:v>9.9920924287593706</c:v>
                </c:pt>
                <c:pt idx="1356">
                  <c:v>9.8911137802094835</c:v>
                </c:pt>
                <c:pt idx="1357">
                  <c:v>9.7888430440312693</c:v>
                </c:pt>
                <c:pt idx="1358">
                  <c:v>9.6852712409061059</c:v>
                </c:pt>
                <c:pt idx="1359">
                  <c:v>9.5803893577724697</c:v>
                </c:pt>
                <c:pt idx="1360">
                  <c:v>9.4741883477609008</c:v>
                </c:pt>
                <c:pt idx="1361">
                  <c:v>9.3666591301486779</c:v>
                </c:pt>
                <c:pt idx="1362">
                  <c:v>9.2577925902983793</c:v>
                </c:pt>
                <c:pt idx="1363">
                  <c:v>9.1475795796101025</c:v>
                </c:pt>
                <c:pt idx="1364">
                  <c:v>9.0360109154595403</c:v>
                </c:pt>
                <c:pt idx="1365">
                  <c:v>8.9230773811538011</c:v>
                </c:pt>
                <c:pt idx="1366">
                  <c:v>8.8087697258658402</c:v>
                </c:pt>
                <c:pt idx="1367">
                  <c:v>8.6930786645901854</c:v>
                </c:pt>
                <c:pt idx="1368">
                  <c:v>8.5759948780801221</c:v>
                </c:pt>
                <c:pt idx="1369">
                  <c:v>8.4575090128020545</c:v>
                </c:pt>
                <c:pt idx="1370">
                  <c:v>8.337611680872417</c:v>
                </c:pt>
                <c:pt idx="1371">
                  <c:v>8.2162934600113982</c:v>
                </c:pt>
                <c:pt idx="1372">
                  <c:v>8.0935448934808978</c:v>
                </c:pt>
                <c:pt idx="1373">
                  <c:v>7.9693564900385514</c:v>
                </c:pt>
                <c:pt idx="1374">
                  <c:v>7.8437187238760497</c:v>
                </c:pt>
                <c:pt idx="1375">
                  <c:v>7.7166220345702436</c:v>
                </c:pt>
                <c:pt idx="1376">
                  <c:v>7.5880568270232462</c:v>
                </c:pt>
                <c:pt idx="1377">
                  <c:v>7.4580134714174395</c:v>
                </c:pt>
                <c:pt idx="1378">
                  <c:v>7.3264823031484161</c:v>
                </c:pt>
                <c:pt idx="1379">
                  <c:v>7.1934536227837302</c:v>
                </c:pt>
                <c:pt idx="1380">
                  <c:v>7.05891769599668</c:v>
                </c:pt>
                <c:pt idx="1381">
                  <c:v>6.9228647535240802</c:v>
                </c:pt>
                <c:pt idx="1382">
                  <c:v>6.7852849910995197</c:v>
                </c:pt>
                <c:pt idx="1383">
                  <c:v>6.6461685694111301</c:v>
                </c:pt>
                <c:pt idx="1384">
                  <c:v>6.5055056140360685</c:v>
                </c:pt>
                <c:pt idx="1385">
                  <c:v>6.3632862153959762</c:v>
                </c:pt>
                <c:pt idx="1386">
                  <c:v>6.2195004286966498</c:v>
                </c:pt>
                <c:pt idx="1387">
                  <c:v>6.0741382738747065</c:v>
                </c:pt>
                <c:pt idx="1388">
                  <c:v>5.9271897355456202</c:v>
                </c:pt>
                <c:pt idx="1389">
                  <c:v>5.7786447629464197</c:v>
                </c:pt>
                <c:pt idx="1390">
                  <c:v>5.6284932698851664</c:v>
                </c:pt>
                <c:pt idx="1391">
                  <c:v>5.4767251346822539</c:v>
                </c:pt>
                <c:pt idx="1392">
                  <c:v>5.3233302001186376</c:v>
                </c:pt>
                <c:pt idx="1393">
                  <c:v>5.1682982733827298</c:v>
                </c:pt>
                <c:pt idx="1394">
                  <c:v>5.0116191260128424</c:v>
                </c:pt>
                <c:pt idx="1395">
                  <c:v>4.8532824938456836</c:v>
                </c:pt>
                <c:pt idx="1396">
                  <c:v>4.6932780769615796</c:v>
                </c:pt>
                <c:pt idx="1397">
                  <c:v>4.5315955396278298</c:v>
                </c:pt>
                <c:pt idx="1398">
                  <c:v>4.3682245102485675</c:v>
                </c:pt>
                <c:pt idx="1399">
                  <c:v>4.203154581306296</c:v>
                </c:pt>
                <c:pt idx="1400">
                  <c:v>4.0363753093111736</c:v>
                </c:pt>
                <c:pt idx="1401">
                  <c:v>3.867876214744248</c:v>
                </c:pt>
                <c:pt idx="1402">
                  <c:v>3.6976467820041501</c:v>
                </c:pt>
                <c:pt idx="1403">
                  <c:v>3.5256764593522187</c:v>
                </c:pt>
                <c:pt idx="1404">
                  <c:v>3.3519546588595701</c:v>
                </c:pt>
                <c:pt idx="1405">
                  <c:v>3.176470756352332</c:v>
                </c:pt>
                <c:pt idx="1406">
                  <c:v>2.9992140913558787</c:v>
                </c:pt>
                <c:pt idx="1407">
                  <c:v>2.8201739670416499</c:v>
                </c:pt>
                <c:pt idx="1408">
                  <c:v>2.6393396501737398</c:v>
                </c:pt>
                <c:pt idx="1409">
                  <c:v>2.456700371054068</c:v>
                </c:pt>
                <c:pt idx="1410">
                  <c:v>2.272245323466358</c:v>
                </c:pt>
                <c:pt idx="1411">
                  <c:v>2.0859636646245501</c:v>
                </c:pt>
                <c:pt idx="1412">
                  <c:v>1.89784451511679</c:v>
                </c:pt>
                <c:pt idx="1413">
                  <c:v>1.7078769588525298</c:v>
                </c:pt>
                <c:pt idx="1414">
                  <c:v>1.5160500430057708</c:v>
                </c:pt>
                <c:pt idx="1415">
                  <c:v>1.32235277796294</c:v>
                </c:pt>
                <c:pt idx="1416">
                  <c:v>1.1267741372701598</c:v>
                </c:pt>
                <c:pt idx="1417">
                  <c:v>0.92930305757368759</c:v>
                </c:pt>
                <c:pt idx="1418">
                  <c:v>0.72992843857169976</c:v>
                </c:pt>
                <c:pt idx="1419">
                  <c:v>0.52863914295383041</c:v>
                </c:pt>
                <c:pt idx="1420">
                  <c:v>0.32542399635447866</c:v>
                </c:pt>
                <c:pt idx="1421">
                  <c:v>0.12027178728990809</c:v>
                </c:pt>
                <c:pt idx="1422">
                  <c:v>-8.6828732887688803E-2</c:v>
                </c:pt>
                <c:pt idx="1423">
                  <c:v>-0.29588885005192822</c:v>
                </c:pt>
                <c:pt idx="1424">
                  <c:v>-0.50691988734956595</c:v>
                </c:pt>
                <c:pt idx="1425">
                  <c:v>-0.719933205262831</c:v>
                </c:pt>
                <c:pt idx="1426">
                  <c:v>-0.93494020165218972</c:v>
                </c:pt>
                <c:pt idx="1427">
                  <c:v>-1.15195231182596</c:v>
                </c:pt>
                <c:pt idx="1428">
                  <c:v>-1.3709810085784699</c:v>
                </c:pt>
                <c:pt idx="1429">
                  <c:v>-1.5920378022586301</c:v>
                </c:pt>
                <c:pt idx="1430">
                  <c:v>-1.8151342408113298</c:v>
                </c:pt>
                <c:pt idx="1431">
                  <c:v>-2.0402819098434901</c:v>
                </c:pt>
                <c:pt idx="1432">
                  <c:v>-2.2674924326672499</c:v>
                </c:pt>
                <c:pt idx="1433">
                  <c:v>-2.4967774703666588</c:v>
                </c:pt>
                <c:pt idx="1434">
                  <c:v>-2.7281487218382501</c:v>
                </c:pt>
                <c:pt idx="1435">
                  <c:v>-2.9616179238578284</c:v>
                </c:pt>
                <c:pt idx="1436">
                  <c:v>-3.197196851124374</c:v>
                </c:pt>
                <c:pt idx="1437">
                  <c:v>-3.4348973163233301</c:v>
                </c:pt>
                <c:pt idx="1438">
                  <c:v>-3.674731170172632</c:v>
                </c:pt>
                <c:pt idx="1439">
                  <c:v>-3.9167103014845481</c:v>
                </c:pt>
              </c:numCache>
            </c:numRef>
          </c:yVal>
        </c:ser>
        <c:axId val="170443136"/>
        <c:axId val="170444672"/>
      </c:scatterChart>
      <c:valAx>
        <c:axId val="170443136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444672"/>
        <c:crosses val="autoZero"/>
        <c:crossBetween val="midCat"/>
      </c:valAx>
      <c:valAx>
        <c:axId val="170444672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4431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600"/>
      </a:pPr>
      <a:endParaRPr lang="en-US"/>
    </a:p>
  </c:txPr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IN"/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1400" b="1"/>
              <a:t>FRIDAY</a:t>
            </a:r>
            <a:r>
              <a:rPr sz="1400" b="1" baseline="0"/>
              <a:t> CHART</a:t>
            </a:r>
            <a:endParaRPr sz="1400" b="1"/>
          </a:p>
        </c:rich>
      </c:tx>
      <c:spPr>
        <a:noFill/>
        <a:ln>
          <a:noFill/>
        </a:ln>
        <a:effectLst/>
      </c:spPr>
    </c:title>
    <c:plotArea>
      <c:layout/>
      <c:scatterChart>
        <c:scatterStyle val="lineMarker"/>
        <c:ser>
          <c:idx val="0"/>
          <c:order val="0"/>
          <c:tx>
            <c:strRef>
              <c:f>'6 - Friday info'!$B$1</c:f>
              <c:strCache>
                <c:ptCount val="1"/>
                <c:pt idx="0">
                  <c:v>01-04-2016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'6 - Friday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'6 - Friday info'!$B$2:$B$1441</c:f>
              <c:numCache>
                <c:formatCode>General</c:formatCode>
                <c:ptCount val="1440"/>
                <c:pt idx="0">
                  <c:v>10.782500000000002</c:v>
                </c:pt>
                <c:pt idx="1">
                  <c:v>10.544000074698101</c:v>
                </c:pt>
                <c:pt idx="2">
                  <c:v>10.3080063411984</c:v>
                </c:pt>
                <c:pt idx="3">
                  <c:v>10.0745050946128</c:v>
                </c:pt>
                <c:pt idx="4">
                  <c:v>9.8434826720122182</c:v>
                </c:pt>
                <c:pt idx="5">
                  <c:v>9.6149254523684622</c:v>
                </c:pt>
                <c:pt idx="6">
                  <c:v>9.388819856497669</c:v>
                </c:pt>
                <c:pt idx="7">
                  <c:v>9.1651523470023371</c:v>
                </c:pt>
                <c:pt idx="8">
                  <c:v>8.9439094282141909</c:v>
                </c:pt>
                <c:pt idx="9">
                  <c:v>8.7250776461367714</c:v>
                </c:pt>
                <c:pt idx="10">
                  <c:v>8.5086435883880291</c:v>
                </c:pt>
                <c:pt idx="11">
                  <c:v>8.2945938841429303</c:v>
                </c:pt>
                <c:pt idx="12">
                  <c:v>8.0829152040761496</c:v>
                </c:pt>
                <c:pt idx="13">
                  <c:v>7.8735942603046203</c:v>
                </c:pt>
                <c:pt idx="14">
                  <c:v>7.666617806330196</c:v>
                </c:pt>
                <c:pt idx="15">
                  <c:v>7.4619726369822601</c:v>
                </c:pt>
                <c:pt idx="16">
                  <c:v>7.2596455883603523</c:v>
                </c:pt>
                <c:pt idx="17">
                  <c:v>7.05962353777677</c:v>
                </c:pt>
                <c:pt idx="18">
                  <c:v>6.8618934036992334</c:v>
                </c:pt>
                <c:pt idx="19">
                  <c:v>6.6664421456934502</c:v>
                </c:pt>
                <c:pt idx="20">
                  <c:v>6.4732567643658134</c:v>
                </c:pt>
                <c:pt idx="21">
                  <c:v>6.2823243013059162</c:v>
                </c:pt>
                <c:pt idx="22">
                  <c:v>6.0936318390292961</c:v>
                </c:pt>
                <c:pt idx="23">
                  <c:v>5.9071665009199696</c:v>
                </c:pt>
                <c:pt idx="24">
                  <c:v>5.7229154511730558</c:v>
                </c:pt>
                <c:pt idx="25">
                  <c:v>5.54086589473747</c:v>
                </c:pt>
                <c:pt idx="26">
                  <c:v>5.3610050772584437</c:v>
                </c:pt>
                <c:pt idx="27">
                  <c:v>5.1833202850202804</c:v>
                </c:pt>
                <c:pt idx="28">
                  <c:v>5.0077988448888204</c:v>
                </c:pt>
                <c:pt idx="29">
                  <c:v>4.834428124254174</c:v>
                </c:pt>
                <c:pt idx="30">
                  <c:v>4.6631955309732849</c:v>
                </c:pt>
                <c:pt idx="31">
                  <c:v>4.49408851331264</c:v>
                </c:pt>
                <c:pt idx="32">
                  <c:v>4.3270945598907522</c:v>
                </c:pt>
                <c:pt idx="33">
                  <c:v>4.1622011996209203</c:v>
                </c:pt>
                <c:pt idx="34">
                  <c:v>3.9993960016537198</c:v>
                </c:pt>
                <c:pt idx="35">
                  <c:v>3.838666575319758</c:v>
                </c:pt>
                <c:pt idx="36">
                  <c:v>3.6800005700722012</c:v>
                </c:pt>
                <c:pt idx="37">
                  <c:v>3.5233856754294299</c:v>
                </c:pt>
                <c:pt idx="38">
                  <c:v>3.3688096209176481</c:v>
                </c:pt>
                <c:pt idx="39">
                  <c:v>3.2162601760135381</c:v>
                </c:pt>
                <c:pt idx="40">
                  <c:v>3.0657251500868399</c:v>
                </c:pt>
                <c:pt idx="41">
                  <c:v>2.9171923923429812</c:v>
                </c:pt>
                <c:pt idx="42">
                  <c:v>2.7706497917657398</c:v>
                </c:pt>
                <c:pt idx="43">
                  <c:v>2.62608527705981</c:v>
                </c:pt>
                <c:pt idx="44">
                  <c:v>2.4834868165934498</c:v>
                </c:pt>
                <c:pt idx="45">
                  <c:v>2.3428424183411263</c:v>
                </c:pt>
                <c:pt idx="46">
                  <c:v>2.2041401298260901</c:v>
                </c:pt>
                <c:pt idx="47">
                  <c:v>2.0673680380630199</c:v>
                </c:pt>
                <c:pt idx="48">
                  <c:v>1.9325142695006701</c:v>
                </c:pt>
                <c:pt idx="49">
                  <c:v>1.7995669899644198</c:v>
                </c:pt>
                <c:pt idx="50">
                  <c:v>1.6685144045990001</c:v>
                </c:pt>
                <c:pt idx="51">
                  <c:v>1.5393447578110098</c:v>
                </c:pt>
                <c:pt idx="52">
                  <c:v>1.41204633321161</c:v>
                </c:pt>
                <c:pt idx="53">
                  <c:v>1.2866074535591199</c:v>
                </c:pt>
                <c:pt idx="54">
                  <c:v>1.1630164807016401</c:v>
                </c:pt>
                <c:pt idx="55">
                  <c:v>1.0412618155196587</c:v>
                </c:pt>
                <c:pt idx="56">
                  <c:v>0.92133189786871394</c:v>
                </c:pt>
                <c:pt idx="57">
                  <c:v>0.80321520652195799</c:v>
                </c:pt>
                <c:pt idx="58">
                  <c:v>0.68690025911284103</c:v>
                </c:pt>
                <c:pt idx="59">
                  <c:v>0.57237561207768983</c:v>
                </c:pt>
                <c:pt idx="60">
                  <c:v>0.45962986059834421</c:v>
                </c:pt>
                <c:pt idx="61">
                  <c:v>0.34865163854478293</c:v>
                </c:pt>
                <c:pt idx="62">
                  <c:v>0.23942961841773411</c:v>
                </c:pt>
                <c:pt idx="63">
                  <c:v>0.131952511291304</c:v>
                </c:pt>
                <c:pt idx="64">
                  <c:v>2.620906675560342E-2</c:v>
                </c:pt>
                <c:pt idx="65">
                  <c:v>-7.7811927140642195E-2</c:v>
                </c:pt>
                <c:pt idx="66">
                  <c:v>-0.18012164394746299</c:v>
                </c:pt>
                <c:pt idx="67">
                  <c:v>-0.28073121887102165</c:v>
                </c:pt>
                <c:pt idx="68">
                  <c:v>-0.379651748830998</c:v>
                </c:pt>
                <c:pt idx="69">
                  <c:v>-0.47689429251796123</c:v>
                </c:pt>
                <c:pt idx="70">
                  <c:v>-0.57246987045075304</c:v>
                </c:pt>
                <c:pt idx="71">
                  <c:v>-0.66638946503385943</c:v>
                </c:pt>
                <c:pt idx="72">
                  <c:v>-0.75866402061479876</c:v>
                </c:pt>
                <c:pt idx="73">
                  <c:v>-0.84930444354148871</c:v>
                </c:pt>
                <c:pt idx="74">
                  <c:v>-0.93832160221963046</c:v>
                </c:pt>
                <c:pt idx="75">
                  <c:v>-1.0257263271700889</c:v>
                </c:pt>
                <c:pt idx="76">
                  <c:v>-1.1115294110862699</c:v>
                </c:pt>
                <c:pt idx="77">
                  <c:v>-1.1957416088914898</c:v>
                </c:pt>
                <c:pt idx="78">
                  <c:v>-1.2783736377963699</c:v>
                </c:pt>
                <c:pt idx="79">
                  <c:v>-1.3594361773561898</c:v>
                </c:pt>
                <c:pt idx="80">
                  <c:v>-1.4389398695283</c:v>
                </c:pt>
                <c:pt idx="81">
                  <c:v>-1.5168953187294787</c:v>
                </c:pt>
                <c:pt idx="82">
                  <c:v>-1.5933130918932901</c:v>
                </c:pt>
                <c:pt idx="83">
                  <c:v>-1.66820371852751</c:v>
                </c:pt>
                <c:pt idx="84">
                  <c:v>-1.7415776907714791</c:v>
                </c:pt>
                <c:pt idx="85">
                  <c:v>-1.81344546345346</c:v>
                </c:pt>
                <c:pt idx="86">
                  <c:v>-1.8838174541480501</c:v>
                </c:pt>
                <c:pt idx="87">
                  <c:v>-1.9527040432335601</c:v>
                </c:pt>
                <c:pt idx="88">
                  <c:v>-2.0201155739493499</c:v>
                </c:pt>
                <c:pt idx="89">
                  <c:v>-2.0860623524532387</c:v>
                </c:pt>
                <c:pt idx="90">
                  <c:v>-2.1505546478789217</c:v>
                </c:pt>
                <c:pt idx="91">
                  <c:v>-2.2136026923932479</c:v>
                </c:pt>
                <c:pt idx="92">
                  <c:v>-2.2752166812536987</c:v>
                </c:pt>
                <c:pt idx="93">
                  <c:v>-2.3354067728656998</c:v>
                </c:pt>
                <c:pt idx="94">
                  <c:v>-2.3941830888400402</c:v>
                </c:pt>
                <c:pt idx="95">
                  <c:v>-2.4515557140502273</c:v>
                </c:pt>
                <c:pt idx="96">
                  <c:v>-2.5075346966898699</c:v>
                </c:pt>
                <c:pt idx="97">
                  <c:v>-2.562130048330062</c:v>
                </c:pt>
                <c:pt idx="98">
                  <c:v>-2.6153517439767517</c:v>
                </c:pt>
                <c:pt idx="99">
                  <c:v>-2.6672097221281201</c:v>
                </c:pt>
                <c:pt idx="100">
                  <c:v>-2.7177138848319919</c:v>
                </c:pt>
                <c:pt idx="101">
                  <c:v>-2.7668740977431598</c:v>
                </c:pt>
                <c:pt idx="102">
                  <c:v>-2.8147001901807873</c:v>
                </c:pt>
                <c:pt idx="103">
                  <c:v>-2.8612019551858197</c:v>
                </c:pt>
                <c:pt idx="104">
                  <c:v>-2.9063891495782879</c:v>
                </c:pt>
                <c:pt idx="105">
                  <c:v>-2.9502714940147574</c:v>
                </c:pt>
                <c:pt idx="106">
                  <c:v>-2.9928586730456761</c:v>
                </c:pt>
                <c:pt idx="107">
                  <c:v>-3.03416033517275</c:v>
                </c:pt>
                <c:pt idx="108">
                  <c:v>-3.074186092906332</c:v>
                </c:pt>
                <c:pt idx="109">
                  <c:v>-3.1129455228227987</c:v>
                </c:pt>
                <c:pt idx="110">
                  <c:v>-3.1504481656218979</c:v>
                </c:pt>
                <c:pt idx="111">
                  <c:v>-3.1867035261841901</c:v>
                </c:pt>
                <c:pt idx="112">
                  <c:v>-3.2217210736283719</c:v>
                </c:pt>
                <c:pt idx="113">
                  <c:v>-3.2555102413686718</c:v>
                </c:pt>
                <c:pt idx="114">
                  <c:v>-3.2880804271722299</c:v>
                </c:pt>
                <c:pt idx="115">
                  <c:v>-3.3194409932164861</c:v>
                </c:pt>
                <c:pt idx="116">
                  <c:v>-3.3496012661465402</c:v>
                </c:pt>
                <c:pt idx="117">
                  <c:v>-3.3785705371325299</c:v>
                </c:pt>
                <c:pt idx="118">
                  <c:v>-3.40635806192702</c:v>
                </c:pt>
                <c:pt idx="119">
                  <c:v>-3.4329730609224001</c:v>
                </c:pt>
                <c:pt idx="120">
                  <c:v>-3.4584247192081987</c:v>
                </c:pt>
                <c:pt idx="121">
                  <c:v>-3.4827221866285281</c:v>
                </c:pt>
                <c:pt idx="122">
                  <c:v>-3.5058745778394518</c:v>
                </c:pt>
                <c:pt idx="123">
                  <c:v>-3.5278909723663125</c:v>
                </c:pt>
                <c:pt idx="124">
                  <c:v>-3.5487804146611701</c:v>
                </c:pt>
                <c:pt idx="125">
                  <c:v>-3.5685519141601501</c:v>
                </c:pt>
                <c:pt idx="126">
                  <c:v>-3.5872144453408201</c:v>
                </c:pt>
                <c:pt idx="127">
                  <c:v>-3.6047769477795919</c:v>
                </c:pt>
                <c:pt idx="128">
                  <c:v>-3.621248326209058</c:v>
                </c:pt>
                <c:pt idx="129">
                  <c:v>-3.63663745057542</c:v>
                </c:pt>
                <c:pt idx="130">
                  <c:v>-3.6509531560958282</c:v>
                </c:pt>
                <c:pt idx="131">
                  <c:v>-3.6642042433157802</c:v>
                </c:pt>
                <c:pt idx="132">
                  <c:v>-3.6763994781664802</c:v>
                </c:pt>
                <c:pt idx="133">
                  <c:v>-3.687547592022252</c:v>
                </c:pt>
                <c:pt idx="134">
                  <c:v>-3.6976572817578601</c:v>
                </c:pt>
                <c:pt idx="135">
                  <c:v>-3.7067372098059526</c:v>
                </c:pt>
                <c:pt idx="136">
                  <c:v>-3.7147960042143899</c:v>
                </c:pt>
                <c:pt idx="137">
                  <c:v>-3.7218422587036701</c:v>
                </c:pt>
                <c:pt idx="138">
                  <c:v>-3.7278845327242411</c:v>
                </c:pt>
                <c:pt idx="139">
                  <c:v>-3.732931351513932</c:v>
                </c:pt>
                <c:pt idx="140">
                  <c:v>-3.7369912061553321</c:v>
                </c:pt>
                <c:pt idx="141">
                  <c:v>-3.7400725536331301</c:v>
                </c:pt>
                <c:pt idx="142">
                  <c:v>-3.742183816891532</c:v>
                </c:pt>
                <c:pt idx="143">
                  <c:v>-3.743333384891613</c:v>
                </c:pt>
                <c:pt idx="144">
                  <c:v>-3.7435296126687012</c:v>
                </c:pt>
                <c:pt idx="145">
                  <c:v>-3.74278082138978</c:v>
                </c:pt>
                <c:pt idx="146">
                  <c:v>-3.7410952984108201</c:v>
                </c:pt>
                <c:pt idx="147">
                  <c:v>-3.7384812973342099</c:v>
                </c:pt>
                <c:pt idx="148">
                  <c:v>-3.7349470380660899</c:v>
                </c:pt>
                <c:pt idx="149">
                  <c:v>-3.7305007068737401</c:v>
                </c:pt>
                <c:pt idx="150">
                  <c:v>-3.725150456442992</c:v>
                </c:pt>
                <c:pt idx="151">
                  <c:v>-3.7189044059355698</c:v>
                </c:pt>
                <c:pt idx="152">
                  <c:v>-3.7117706410464719</c:v>
                </c:pt>
                <c:pt idx="153">
                  <c:v>-3.703757214061373</c:v>
                </c:pt>
                <c:pt idx="154">
                  <c:v>-3.6948721439139787</c:v>
                </c:pt>
                <c:pt idx="155">
                  <c:v>-3.6851234162434099</c:v>
                </c:pt>
                <c:pt idx="156">
                  <c:v>-3.6745189834515797</c:v>
                </c:pt>
                <c:pt idx="157">
                  <c:v>-3.6630667647605919</c:v>
                </c:pt>
                <c:pt idx="158">
                  <c:v>-3.6507746462700812</c:v>
                </c:pt>
                <c:pt idx="159">
                  <c:v>-3.6376504810146182</c:v>
                </c:pt>
                <c:pt idx="160">
                  <c:v>-3.6237020890211098</c:v>
                </c:pt>
                <c:pt idx="161">
                  <c:v>-3.6089372573660947</c:v>
                </c:pt>
                <c:pt idx="162">
                  <c:v>-3.5933637402332201</c:v>
                </c:pt>
                <c:pt idx="163">
                  <c:v>-3.5769892589705612</c:v>
                </c:pt>
                <c:pt idx="164">
                  <c:v>-3.55982150214802</c:v>
                </c:pt>
                <c:pt idx="165">
                  <c:v>-3.5418681256146769</c:v>
                </c:pt>
                <c:pt idx="166">
                  <c:v>-3.5231367525562347</c:v>
                </c:pt>
                <c:pt idx="167">
                  <c:v>-3.50363497355228</c:v>
                </c:pt>
                <c:pt idx="168">
                  <c:v>-3.4833703466338202</c:v>
                </c:pt>
                <c:pt idx="169">
                  <c:v>-3.4623503973405199</c:v>
                </c:pt>
                <c:pt idx="170">
                  <c:v>-3.4405826187781199</c:v>
                </c:pt>
                <c:pt idx="171">
                  <c:v>-3.4180744716758884</c:v>
                </c:pt>
                <c:pt idx="172">
                  <c:v>-3.3948333844438663</c:v>
                </c:pt>
                <c:pt idx="173">
                  <c:v>-3.37086675323041</c:v>
                </c:pt>
                <c:pt idx="174">
                  <c:v>-3.3461819419793919</c:v>
                </c:pt>
                <c:pt idx="175">
                  <c:v>-3.3207862824877119</c:v>
                </c:pt>
                <c:pt idx="176">
                  <c:v>-3.2946870744626202</c:v>
                </c:pt>
                <c:pt idx="177">
                  <c:v>-3.2678915855791018</c:v>
                </c:pt>
                <c:pt idx="178">
                  <c:v>-3.2404070515372618</c:v>
                </c:pt>
                <c:pt idx="179">
                  <c:v>-3.212240676119698</c:v>
                </c:pt>
                <c:pt idx="180">
                  <c:v>-3.1833996312488799</c:v>
                </c:pt>
                <c:pt idx="181">
                  <c:v>-3.1538910570445218</c:v>
                </c:pt>
                <c:pt idx="182">
                  <c:v>-3.1237220618809829</c:v>
                </c:pt>
                <c:pt idx="183">
                  <c:v>-3.09289972244461</c:v>
                </c:pt>
                <c:pt idx="184">
                  <c:v>-3.0614310837911498</c:v>
                </c:pt>
                <c:pt idx="185">
                  <c:v>-3.0293231594030998</c:v>
                </c:pt>
                <c:pt idx="186">
                  <c:v>-2.9965829312471084</c:v>
                </c:pt>
                <c:pt idx="187">
                  <c:v>-2.9632173498313419</c:v>
                </c:pt>
                <c:pt idx="188">
                  <c:v>-2.9292333342628587</c:v>
                </c:pt>
                <c:pt idx="189">
                  <c:v>-2.8946377723050118</c:v>
                </c:pt>
                <c:pt idx="190">
                  <c:v>-2.8594375204347782</c:v>
                </c:pt>
                <c:pt idx="191">
                  <c:v>-2.8236394039001884</c:v>
                </c:pt>
                <c:pt idx="192">
                  <c:v>-2.787250216777672</c:v>
                </c:pt>
                <c:pt idx="193">
                  <c:v>-2.7502767220294801</c:v>
                </c:pt>
                <c:pt idx="194">
                  <c:v>-2.7127256515609801</c:v>
                </c:pt>
                <c:pt idx="195">
                  <c:v>-2.6746037062781101</c:v>
                </c:pt>
                <c:pt idx="196">
                  <c:v>-2.6359175561447401</c:v>
                </c:pt>
                <c:pt idx="197">
                  <c:v>-2.5966738402400398</c:v>
                </c:pt>
                <c:pt idx="198">
                  <c:v>-2.5568791668158379</c:v>
                </c:pt>
                <c:pt idx="199">
                  <c:v>-2.5165401133540466</c:v>
                </c:pt>
                <c:pt idx="200">
                  <c:v>-2.4756632266239884</c:v>
                </c:pt>
                <c:pt idx="201">
                  <c:v>-2.4342550227398263</c:v>
                </c:pt>
                <c:pt idx="202">
                  <c:v>-2.3923219872179202</c:v>
                </c:pt>
                <c:pt idx="203">
                  <c:v>-2.3498705750341484</c:v>
                </c:pt>
                <c:pt idx="204">
                  <c:v>-2.3069072106814099</c:v>
                </c:pt>
                <c:pt idx="205">
                  <c:v>-2.2634382882268818</c:v>
                </c:pt>
                <c:pt idx="206">
                  <c:v>-2.21947017136945</c:v>
                </c:pt>
                <c:pt idx="207">
                  <c:v>-2.1750091934971181</c:v>
                </c:pt>
                <c:pt idx="208">
                  <c:v>-2.1300616577443212</c:v>
                </c:pt>
                <c:pt idx="209">
                  <c:v>-2.0846338370493402</c:v>
                </c:pt>
                <c:pt idx="210">
                  <c:v>-2.0387319742116699</c:v>
                </c:pt>
                <c:pt idx="211">
                  <c:v>-1.99236228194942</c:v>
                </c:pt>
                <c:pt idx="212">
                  <c:v>-1.9455309429566601</c:v>
                </c:pt>
                <c:pt idx="213">
                  <c:v>-1.8982441099608209</c:v>
                </c:pt>
                <c:pt idx="214">
                  <c:v>-1.8505079057800409</c:v>
                </c:pt>
                <c:pt idx="215">
                  <c:v>-1.8023284233806101</c:v>
                </c:pt>
                <c:pt idx="216">
                  <c:v>-1.7537117259342598</c:v>
                </c:pt>
                <c:pt idx="217">
                  <c:v>-1.7046638468756299</c:v>
                </c:pt>
                <c:pt idx="218">
                  <c:v>-1.6551907899595699</c:v>
                </c:pt>
                <c:pt idx="219">
                  <c:v>-1.6052985293185709</c:v>
                </c:pt>
                <c:pt idx="220">
                  <c:v>-1.5549930095201299</c:v>
                </c:pt>
                <c:pt idx="221">
                  <c:v>-1.5042801456241</c:v>
                </c:pt>
                <c:pt idx="222">
                  <c:v>-1.4531658232400899</c:v>
                </c:pt>
                <c:pt idx="223">
                  <c:v>-1.4016558985848691</c:v>
                </c:pt>
                <c:pt idx="224">
                  <c:v>-1.34975619853971</c:v>
                </c:pt>
                <c:pt idx="225">
                  <c:v>-1.2974725207077709</c:v>
                </c:pt>
                <c:pt idx="226">
                  <c:v>-1.2448106334714799</c:v>
                </c:pt>
                <c:pt idx="227">
                  <c:v>-1.1917762760499198</c:v>
                </c:pt>
                <c:pt idx="228">
                  <c:v>-1.1383751585561901</c:v>
                </c:pt>
                <c:pt idx="229">
                  <c:v>-1.0846129620548008</c:v>
                </c:pt>
                <c:pt idx="230">
                  <c:v>-1.0304953386190399</c:v>
                </c:pt>
                <c:pt idx="231">
                  <c:v>-0.97602791138837275</c:v>
                </c:pt>
                <c:pt idx="232">
                  <c:v>-0.92121627462576461</c:v>
                </c:pt>
                <c:pt idx="233">
                  <c:v>-0.86606599377513704</c:v>
                </c:pt>
                <c:pt idx="234">
                  <c:v>-0.81058260551869599</c:v>
                </c:pt>
                <c:pt idx="235">
                  <c:v>-0.75477161783431002</c:v>
                </c:pt>
                <c:pt idx="236">
                  <c:v>-0.69863851005291</c:v>
                </c:pt>
                <c:pt idx="237">
                  <c:v>-0.64218873291585343</c:v>
                </c:pt>
                <c:pt idx="238">
                  <c:v>-0.58542770863228555</c:v>
                </c:pt>
                <c:pt idx="239">
                  <c:v>-0.52836083093659802</c:v>
                </c:pt>
                <c:pt idx="240">
                  <c:v>-0.47099346514566237</c:v>
                </c:pt>
                <c:pt idx="241">
                  <c:v>-0.41333094821637301</c:v>
                </c:pt>
                <c:pt idx="242">
                  <c:v>-0.35537858880288553</c:v>
                </c:pt>
                <c:pt idx="243">
                  <c:v>-0.29714166731408437</c:v>
                </c:pt>
                <c:pt idx="244">
                  <c:v>-0.23862543597092911</c:v>
                </c:pt>
                <c:pt idx="245">
                  <c:v>-0.17983511886381801</c:v>
                </c:pt>
                <c:pt idx="246">
                  <c:v>-0.12077591201001406</c:v>
                </c:pt>
                <c:pt idx="247">
                  <c:v>-6.1452983410960713E-2</c:v>
                </c:pt>
                <c:pt idx="248">
                  <c:v>-1.8714731097091409E-3</c:v>
                </c:pt>
                <c:pt idx="249">
                  <c:v>5.7963506751731272E-2</c:v>
                </c:pt>
                <c:pt idx="250">
                  <c:v>0.11804687187500205</c:v>
                </c:pt>
                <c:pt idx="251">
                  <c:v>0.17837356574801583</c:v>
                </c:pt>
                <c:pt idx="252">
                  <c:v>0.23893855958758412</c:v>
                </c:pt>
                <c:pt idx="253">
                  <c:v>0.29973685228202501</c:v>
                </c:pt>
                <c:pt idx="254">
                  <c:v>0.36076347033382922</c:v>
                </c:pt>
                <c:pt idx="255">
                  <c:v>0.42201346780222337</c:v>
                </c:pt>
                <c:pt idx="256">
                  <c:v>0.48348192624583441</c:v>
                </c:pt>
                <c:pt idx="257">
                  <c:v>0.54516395466527801</c:v>
                </c:pt>
                <c:pt idx="258">
                  <c:v>0.60705468944579943</c:v>
                </c:pt>
                <c:pt idx="259">
                  <c:v>0.66914929429991876</c:v>
                </c:pt>
                <c:pt idx="260">
                  <c:v>0.73144296020999799</c:v>
                </c:pt>
                <c:pt idx="261">
                  <c:v>0.7939309053709116</c:v>
                </c:pt>
                <c:pt idx="262">
                  <c:v>0.85660837513263699</c:v>
                </c:pt>
                <c:pt idx="263">
                  <c:v>0.91947064194290129</c:v>
                </c:pt>
                <c:pt idx="264">
                  <c:v>0.98251300528976637</c:v>
                </c:pt>
                <c:pt idx="265">
                  <c:v>1.045730791644309</c:v>
                </c:pt>
                <c:pt idx="266">
                  <c:v>1.1091193544031899</c:v>
                </c:pt>
                <c:pt idx="267">
                  <c:v>1.1726740738313008</c:v>
                </c:pt>
                <c:pt idx="268">
                  <c:v>1.2363903570043382</c:v>
                </c:pt>
                <c:pt idx="269">
                  <c:v>1.30026363775154</c:v>
                </c:pt>
                <c:pt idx="270">
                  <c:v>1.3642893765981801</c:v>
                </c:pt>
                <c:pt idx="271">
                  <c:v>1.42846306070825</c:v>
                </c:pt>
                <c:pt idx="272">
                  <c:v>1.4927802038270999</c:v>
                </c:pt>
                <c:pt idx="273">
                  <c:v>1.5572363462240091</c:v>
                </c:pt>
                <c:pt idx="274">
                  <c:v>1.6218270546348399</c:v>
                </c:pt>
                <c:pt idx="275">
                  <c:v>1.6865479222046709</c:v>
                </c:pt>
                <c:pt idx="276">
                  <c:v>1.7513945684303598</c:v>
                </c:pt>
                <c:pt idx="277">
                  <c:v>1.8163626391032401</c:v>
                </c:pt>
                <c:pt idx="278">
                  <c:v>1.8814478062517317</c:v>
                </c:pt>
                <c:pt idx="279">
                  <c:v>1.9466457680838709</c:v>
                </c:pt>
                <c:pt idx="280">
                  <c:v>2.0119522489300499</c:v>
                </c:pt>
                <c:pt idx="281">
                  <c:v>2.0773629991856084</c:v>
                </c:pt>
                <c:pt idx="282">
                  <c:v>2.1428737952533901</c:v>
                </c:pt>
                <c:pt idx="283">
                  <c:v>2.2084804394864199</c:v>
                </c:pt>
                <c:pt idx="284">
                  <c:v>2.2741787601305519</c:v>
                </c:pt>
                <c:pt idx="285">
                  <c:v>2.3399646112670101</c:v>
                </c:pt>
                <c:pt idx="286">
                  <c:v>2.4058338727551001</c:v>
                </c:pt>
                <c:pt idx="287">
                  <c:v>2.471782450174778</c:v>
                </c:pt>
                <c:pt idx="288">
                  <c:v>2.537806274769228</c:v>
                </c:pt>
                <c:pt idx="289">
                  <c:v>2.6039013033876217</c:v>
                </c:pt>
                <c:pt idx="290">
                  <c:v>2.6700635184276118</c:v>
                </c:pt>
                <c:pt idx="291">
                  <c:v>2.7362889277779701</c:v>
                </c:pt>
                <c:pt idx="292">
                  <c:v>2.8025735647613201</c:v>
                </c:pt>
                <c:pt idx="293">
                  <c:v>2.8689134880765899</c:v>
                </c:pt>
                <c:pt idx="294">
                  <c:v>2.9353047817417801</c:v>
                </c:pt>
                <c:pt idx="295">
                  <c:v>3.0017435550364899</c:v>
                </c:pt>
                <c:pt idx="296">
                  <c:v>3.0682259424445699</c:v>
                </c:pt>
                <c:pt idx="297">
                  <c:v>3.1347481035967975</c:v>
                </c:pt>
                <c:pt idx="298">
                  <c:v>3.20130622321342</c:v>
                </c:pt>
                <c:pt idx="299">
                  <c:v>3.2678965110467812</c:v>
                </c:pt>
                <c:pt idx="300">
                  <c:v>3.3345152018239999</c:v>
                </c:pt>
                <c:pt idx="301">
                  <c:v>3.4011585551895598</c:v>
                </c:pt>
                <c:pt idx="302">
                  <c:v>3.4678228556479218</c:v>
                </c:pt>
                <c:pt idx="303">
                  <c:v>3.53450441250616</c:v>
                </c:pt>
                <c:pt idx="304">
                  <c:v>3.601199559816572</c:v>
                </c:pt>
                <c:pt idx="305">
                  <c:v>3.6679046563193229</c:v>
                </c:pt>
                <c:pt idx="306">
                  <c:v>3.7346160853850301</c:v>
                </c:pt>
                <c:pt idx="307">
                  <c:v>3.801330254957433</c:v>
                </c:pt>
                <c:pt idx="308">
                  <c:v>3.8680435974959599</c:v>
                </c:pt>
                <c:pt idx="309">
                  <c:v>3.9347525699183987</c:v>
                </c:pt>
                <c:pt idx="310">
                  <c:v>4.0014536535434999</c:v>
                </c:pt>
                <c:pt idx="311">
                  <c:v>4.0681433540335998</c:v>
                </c:pt>
                <c:pt idx="312">
                  <c:v>4.1348182013372261</c:v>
                </c:pt>
                <c:pt idx="313">
                  <c:v>4.2014747496317399</c:v>
                </c:pt>
                <c:pt idx="314">
                  <c:v>4.2681095772659337</c:v>
                </c:pt>
                <c:pt idx="315">
                  <c:v>4.3347192867027085</c:v>
                </c:pt>
                <c:pt idx="316">
                  <c:v>4.4013005044616271</c:v>
                </c:pt>
                <c:pt idx="317">
                  <c:v>4.4678498810615599</c:v>
                </c:pt>
                <c:pt idx="318">
                  <c:v>4.534364090963364</c:v>
                </c:pt>
                <c:pt idx="319">
                  <c:v>4.6008398325123885</c:v>
                </c:pt>
                <c:pt idx="320">
                  <c:v>4.667273827881206</c:v>
                </c:pt>
                <c:pt idx="321">
                  <c:v>4.7336628230121782</c:v>
                </c:pt>
                <c:pt idx="322">
                  <c:v>4.8000035875600799</c:v>
                </c:pt>
                <c:pt idx="323">
                  <c:v>4.8662929148347436</c:v>
                </c:pt>
                <c:pt idx="324">
                  <c:v>4.9325276217436436</c:v>
                </c:pt>
                <c:pt idx="325">
                  <c:v>4.9987045487346098</c:v>
                </c:pt>
                <c:pt idx="326">
                  <c:v>5.0648205597382825</c:v>
                </c:pt>
                <c:pt idx="327">
                  <c:v>5.1308725421109065</c:v>
                </c:pt>
                <c:pt idx="328">
                  <c:v>5.1968574065768962</c:v>
                </c:pt>
                <c:pt idx="329">
                  <c:v>5.2627720871713501</c:v>
                </c:pt>
                <c:pt idx="330">
                  <c:v>5.3286135411828601</c:v>
                </c:pt>
                <c:pt idx="331">
                  <c:v>5.3943787490959663</c:v>
                </c:pt>
                <c:pt idx="332">
                  <c:v>5.4600647145339103</c:v>
                </c:pt>
                <c:pt idx="333">
                  <c:v>5.5256684642011642</c:v>
                </c:pt>
                <c:pt idx="334">
                  <c:v>5.5911870478260557</c:v>
                </c:pt>
                <c:pt idx="335">
                  <c:v>5.656617538103486</c:v>
                </c:pt>
                <c:pt idx="336">
                  <c:v>5.7219570306374363</c:v>
                </c:pt>
                <c:pt idx="337">
                  <c:v>5.7872026438836661</c:v>
                </c:pt>
                <c:pt idx="338">
                  <c:v>5.8523515190922462</c:v>
                </c:pt>
                <c:pt idx="339">
                  <c:v>5.9174008202503297</c:v>
                </c:pt>
                <c:pt idx="340">
                  <c:v>5.982347734024656</c:v>
                </c:pt>
                <c:pt idx="341">
                  <c:v>6.0471894697041302</c:v>
                </c:pt>
                <c:pt idx="342">
                  <c:v>6.1119232591426096</c:v>
                </c:pt>
                <c:pt idx="343">
                  <c:v>6.1765463567013885</c:v>
                </c:pt>
                <c:pt idx="344">
                  <c:v>6.2410560391918803</c:v>
                </c:pt>
                <c:pt idx="345">
                  <c:v>6.3054496058182199</c:v>
                </c:pt>
                <c:pt idx="346">
                  <c:v>6.369724378119856</c:v>
                </c:pt>
                <c:pt idx="347">
                  <c:v>6.4338776999142739</c:v>
                </c:pt>
                <c:pt idx="348">
                  <c:v>6.4979069372394447</c:v>
                </c:pt>
                <c:pt idx="349">
                  <c:v>6.5618094782966603</c:v>
                </c:pt>
                <c:pt idx="350">
                  <c:v>6.6255827333929957</c:v>
                </c:pt>
                <c:pt idx="351">
                  <c:v>6.6892241348839914</c:v>
                </c:pt>
                <c:pt idx="352">
                  <c:v>6.7527311371162364</c:v>
                </c:pt>
                <c:pt idx="353">
                  <c:v>6.8161012163700265</c:v>
                </c:pt>
                <c:pt idx="354">
                  <c:v>6.8793318708020301</c:v>
                </c:pt>
                <c:pt idx="355">
                  <c:v>6.9424206203877796</c:v>
                </c:pt>
                <c:pt idx="356">
                  <c:v>7.0053650068644604</c:v>
                </c:pt>
                <c:pt idx="357">
                  <c:v>7.0681625936733639</c:v>
                </c:pt>
                <c:pt idx="358">
                  <c:v>7.1308109659026</c:v>
                </c:pt>
                <c:pt idx="359">
                  <c:v>7.1933077302297699</c:v>
                </c:pt>
                <c:pt idx="360">
                  <c:v>7.2556505148644703</c:v>
                </c:pt>
                <c:pt idx="361">
                  <c:v>7.3178369694909824</c:v>
                </c:pt>
                <c:pt idx="362">
                  <c:v>7.3798647652108738</c:v>
                </c:pt>
                <c:pt idx="363">
                  <c:v>7.4417315944856437</c:v>
                </c:pt>
                <c:pt idx="364">
                  <c:v>7.5034351710793397</c:v>
                </c:pt>
                <c:pt idx="365">
                  <c:v>7.5649732300011685</c:v>
                </c:pt>
                <c:pt idx="366">
                  <c:v>7.6263435274480562</c:v>
                </c:pt>
                <c:pt idx="367">
                  <c:v>7.6875438407474448</c:v>
                </c:pt>
                <c:pt idx="368">
                  <c:v>7.7485719682997063</c:v>
                </c:pt>
                <c:pt idx="369">
                  <c:v>7.8094257295208998</c:v>
                </c:pt>
                <c:pt idx="370">
                  <c:v>7.8701029647853602</c:v>
                </c:pt>
                <c:pt idx="371">
                  <c:v>7.9306015353682824</c:v>
                </c:pt>
                <c:pt idx="372">
                  <c:v>7.9909193233884075</c:v>
                </c:pt>
                <c:pt idx="373">
                  <c:v>8.0510542317506175</c:v>
                </c:pt>
                <c:pt idx="374">
                  <c:v>8.1110041840884879</c:v>
                </c:pt>
                <c:pt idx="375">
                  <c:v>8.1707671247070301</c:v>
                </c:pt>
                <c:pt idx="376">
                  <c:v>8.2303410185252694</c:v>
                </c:pt>
                <c:pt idx="377">
                  <c:v>8.2897238510188025</c:v>
                </c:pt>
                <c:pt idx="378">
                  <c:v>8.3489136281624674</c:v>
                </c:pt>
                <c:pt idx="379">
                  <c:v>8.407908376373058</c:v>
                </c:pt>
                <c:pt idx="380">
                  <c:v>8.4667061424517396</c:v>
                </c:pt>
                <c:pt idx="381">
                  <c:v>8.5253049935268397</c:v>
                </c:pt>
                <c:pt idx="382">
                  <c:v>8.5837030169964201</c:v>
                </c:pt>
                <c:pt idx="383">
                  <c:v>8.6418983204709097</c:v>
                </c:pt>
                <c:pt idx="384">
                  <c:v>8.6998890317156707</c:v>
                </c:pt>
                <c:pt idx="385">
                  <c:v>8.7576732985937102</c:v>
                </c:pt>
                <c:pt idx="386">
                  <c:v>8.8152492890081895</c:v>
                </c:pt>
                <c:pt idx="387">
                  <c:v>8.8726151908451296</c:v>
                </c:pt>
                <c:pt idx="388">
                  <c:v>8.9297692119160992</c:v>
                </c:pt>
                <c:pt idx="389">
                  <c:v>8.9867095799006318</c:v>
                </c:pt>
                <c:pt idx="390">
                  <c:v>9.0434345422890381</c:v>
                </c:pt>
                <c:pt idx="391">
                  <c:v>9.0999423663249193</c:v>
                </c:pt>
                <c:pt idx="392">
                  <c:v>9.1562313389478298</c:v>
                </c:pt>
                <c:pt idx="393">
                  <c:v>9.212299766735919</c:v>
                </c:pt>
                <c:pt idx="394">
                  <c:v>9.268145975848519</c:v>
                </c:pt>
                <c:pt idx="395">
                  <c:v>9.3237683119687826</c:v>
                </c:pt>
                <c:pt idx="396">
                  <c:v>9.379165140246247</c:v>
                </c:pt>
                <c:pt idx="397">
                  <c:v>9.4343348452395688</c:v>
                </c:pt>
                <c:pt idx="398">
                  <c:v>9.4892758308590697</c:v>
                </c:pt>
                <c:pt idx="399">
                  <c:v>9.5439865203093728</c:v>
                </c:pt>
                <c:pt idx="400">
                  <c:v>9.5984653560320101</c:v>
                </c:pt>
                <c:pt idx="401">
                  <c:v>9.6527107996480694</c:v>
                </c:pt>
                <c:pt idx="402">
                  <c:v>9.7067213319007735</c:v>
                </c:pt>
                <c:pt idx="403">
                  <c:v>9.7604954525982208</c:v>
                </c:pt>
                <c:pt idx="404">
                  <c:v>9.8140316805557735</c:v>
                </c:pt>
                <c:pt idx="405">
                  <c:v>9.8673285535390498</c:v>
                </c:pt>
                <c:pt idx="406">
                  <c:v>9.9203846282060528</c:v>
                </c:pt>
                <c:pt idx="407">
                  <c:v>9.9731984800502822</c:v>
                </c:pt>
                <c:pt idx="408">
                  <c:v>10.025768703342999</c:v>
                </c:pt>
                <c:pt idx="409">
                  <c:v>10.078093911076</c:v>
                </c:pt>
                <c:pt idx="410">
                  <c:v>10.130172734904399</c:v>
                </c:pt>
                <c:pt idx="411">
                  <c:v>10.182003825088804</c:v>
                </c:pt>
                <c:pt idx="412">
                  <c:v>10.2335858504384</c:v>
                </c:pt>
                <c:pt idx="413">
                  <c:v>10.284917498253298</c:v>
                </c:pt>
                <c:pt idx="414">
                  <c:v>10.335997474267211</c:v>
                </c:pt>
                <c:pt idx="415">
                  <c:v>10.386824502590207</c:v>
                </c:pt>
                <c:pt idx="416">
                  <c:v>10.437397325651192</c:v>
                </c:pt>
                <c:pt idx="417">
                  <c:v>10.4877147041404</c:v>
                </c:pt>
                <c:pt idx="418">
                  <c:v>10.537775416952398</c:v>
                </c:pt>
                <c:pt idx="419">
                  <c:v>10.5875782611284</c:v>
                </c:pt>
                <c:pt idx="420">
                  <c:v>10.637122051798999</c:v>
                </c:pt>
                <c:pt idx="421">
                  <c:v>10.6864056221268</c:v>
                </c:pt>
                <c:pt idx="422">
                  <c:v>10.735427823248907</c:v>
                </c:pt>
                <c:pt idx="423">
                  <c:v>10.7841875242197</c:v>
                </c:pt>
                <c:pt idx="424">
                  <c:v>10.832683611953502</c:v>
                </c:pt>
                <c:pt idx="425">
                  <c:v>10.880914991166907</c:v>
                </c:pt>
                <c:pt idx="426">
                  <c:v>10.928880584321902</c:v>
                </c:pt>
                <c:pt idx="427">
                  <c:v>10.976579331567708</c:v>
                </c:pt>
                <c:pt idx="428">
                  <c:v>11.024010190684498</c:v>
                </c:pt>
                <c:pt idx="429">
                  <c:v>11.0711721370247</c:v>
                </c:pt>
                <c:pt idx="430">
                  <c:v>11.118064163456998</c:v>
                </c:pt>
                <c:pt idx="431">
                  <c:v>11.164685280307907</c:v>
                </c:pt>
                <c:pt idx="432">
                  <c:v>11.211034515304707</c:v>
                </c:pt>
                <c:pt idx="433">
                  <c:v>11.2571109135183</c:v>
                </c:pt>
                <c:pt idx="434">
                  <c:v>11.302913537305612</c:v>
                </c:pt>
                <c:pt idx="435">
                  <c:v>11.348441466252201</c:v>
                </c:pt>
                <c:pt idx="436">
                  <c:v>11.393693797114899</c:v>
                </c:pt>
                <c:pt idx="437">
                  <c:v>11.438669643764801</c:v>
                </c:pt>
                <c:pt idx="438">
                  <c:v>11.483368137128902</c:v>
                </c:pt>
                <c:pt idx="439">
                  <c:v>11.527788425133998</c:v>
                </c:pt>
                <c:pt idx="440">
                  <c:v>11.5719296726484</c:v>
                </c:pt>
                <c:pt idx="441">
                  <c:v>11.6157910614247</c:v>
                </c:pt>
                <c:pt idx="442">
                  <c:v>11.659371790042998</c:v>
                </c:pt>
                <c:pt idx="443">
                  <c:v>11.702671073852592</c:v>
                </c:pt>
                <c:pt idx="444">
                  <c:v>11.745688144915198</c:v>
                </c:pt>
                <c:pt idx="445">
                  <c:v>11.7884222519475</c:v>
                </c:pt>
                <c:pt idx="446">
                  <c:v>11.830872660263701</c:v>
                </c:pt>
                <c:pt idx="447">
                  <c:v>11.873038651718106</c:v>
                </c:pt>
                <c:pt idx="448">
                  <c:v>11.9149195246478</c:v>
                </c:pt>
                <c:pt idx="449">
                  <c:v>11.956514593815216</c:v>
                </c:pt>
                <c:pt idx="450">
                  <c:v>11.997823190350998</c:v>
                </c:pt>
                <c:pt idx="451">
                  <c:v>12.038844661696098</c:v>
                </c:pt>
                <c:pt idx="452">
                  <c:v>12.079578371545002</c:v>
                </c:pt>
                <c:pt idx="453">
                  <c:v>12.120023699788099</c:v>
                </c:pt>
                <c:pt idx="454">
                  <c:v>12.1601800424539</c:v>
                </c:pt>
                <c:pt idx="455">
                  <c:v>12.200046811652404</c:v>
                </c:pt>
                <c:pt idx="456">
                  <c:v>12.239623435517398</c:v>
                </c:pt>
                <c:pt idx="457">
                  <c:v>12.278909358148599</c:v>
                </c:pt>
                <c:pt idx="458">
                  <c:v>12.317904039555208</c:v>
                </c:pt>
                <c:pt idx="459">
                  <c:v>12.356606955597714</c:v>
                </c:pt>
                <c:pt idx="460">
                  <c:v>12.395017597931007</c:v>
                </c:pt>
                <c:pt idx="461">
                  <c:v>12.4331354739468</c:v>
                </c:pt>
                <c:pt idx="462">
                  <c:v>12.4709601067162</c:v>
                </c:pt>
                <c:pt idx="463">
                  <c:v>12.508491034932399</c:v>
                </c:pt>
                <c:pt idx="464">
                  <c:v>12.5457278128534</c:v>
                </c:pt>
                <c:pt idx="465">
                  <c:v>12.582670010244607</c:v>
                </c:pt>
                <c:pt idx="466">
                  <c:v>12.619317212321199</c:v>
                </c:pt>
                <c:pt idx="467">
                  <c:v>12.655669019691008</c:v>
                </c:pt>
                <c:pt idx="468">
                  <c:v>12.691725048297299</c:v>
                </c:pt>
                <c:pt idx="469">
                  <c:v>12.727484929360607</c:v>
                </c:pt>
                <c:pt idx="470">
                  <c:v>12.762948309322599</c:v>
                </c:pt>
                <c:pt idx="471">
                  <c:v>12.798114849787501</c:v>
                </c:pt>
                <c:pt idx="472">
                  <c:v>12.832984227465507</c:v>
                </c:pt>
                <c:pt idx="473">
                  <c:v>12.867556134115008</c:v>
                </c:pt>
                <c:pt idx="474">
                  <c:v>12.901830276485311</c:v>
                </c:pt>
                <c:pt idx="475">
                  <c:v>12.935806376259407</c:v>
                </c:pt>
                <c:pt idx="476">
                  <c:v>12.969484169996312</c:v>
                </c:pt>
                <c:pt idx="477">
                  <c:v>13.0028634090739</c:v>
                </c:pt>
                <c:pt idx="478">
                  <c:v>13.035943859631599</c:v>
                </c:pt>
                <c:pt idx="479">
                  <c:v>13.068725302512698</c:v>
                </c:pt>
                <c:pt idx="480">
                  <c:v>13.101207533207306</c:v>
                </c:pt>
                <c:pt idx="481">
                  <c:v>13.133390361794591</c:v>
                </c:pt>
                <c:pt idx="482">
                  <c:v>13.165273612885899</c:v>
                </c:pt>
                <c:pt idx="483">
                  <c:v>13.1968571255669</c:v>
                </c:pt>
                <c:pt idx="484">
                  <c:v>13.228140753340698</c:v>
                </c:pt>
                <c:pt idx="485">
                  <c:v>13.259124364069702</c:v>
                </c:pt>
                <c:pt idx="486">
                  <c:v>13.289807839919211</c:v>
                </c:pt>
                <c:pt idx="487">
                  <c:v>13.320191077299302</c:v>
                </c:pt>
                <c:pt idx="488">
                  <c:v>13.350273986807602</c:v>
                </c:pt>
                <c:pt idx="489">
                  <c:v>13.380056493172304</c:v>
                </c:pt>
                <c:pt idx="490">
                  <c:v>13.409538535194311</c:v>
                </c:pt>
                <c:pt idx="491">
                  <c:v>13.438720065689798</c:v>
                </c:pt>
                <c:pt idx="492">
                  <c:v>13.467601051433499</c:v>
                </c:pt>
                <c:pt idx="493">
                  <c:v>13.4961814731006</c:v>
                </c:pt>
                <c:pt idx="494">
                  <c:v>13.5244613252099</c:v>
                </c:pt>
                <c:pt idx="495">
                  <c:v>13.552440616065919</c:v>
                </c:pt>
                <c:pt idx="496">
                  <c:v>13.580119367701904</c:v>
                </c:pt>
                <c:pt idx="497">
                  <c:v>13.607497615822504</c:v>
                </c:pt>
                <c:pt idx="498">
                  <c:v>13.634575409745898</c:v>
                </c:pt>
                <c:pt idx="499">
                  <c:v>13.661352812347102</c:v>
                </c:pt>
                <c:pt idx="500">
                  <c:v>13.687829900000001</c:v>
                </c:pt>
                <c:pt idx="501">
                  <c:v>13.714006762520198</c:v>
                </c:pt>
                <c:pt idx="502">
                  <c:v>13.7398835031078</c:v>
                </c:pt>
                <c:pt idx="503">
                  <c:v>13.765460238289814</c:v>
                </c:pt>
                <c:pt idx="504">
                  <c:v>13.790737097862802</c:v>
                </c:pt>
                <c:pt idx="505">
                  <c:v>13.815714224835407</c:v>
                </c:pt>
                <c:pt idx="506">
                  <c:v>13.840391775371494</c:v>
                </c:pt>
                <c:pt idx="507">
                  <c:v>13.864769918732007</c:v>
                </c:pt>
                <c:pt idx="508">
                  <c:v>13.8888488372181</c:v>
                </c:pt>
                <c:pt idx="509">
                  <c:v>13.912628726113699</c:v>
                </c:pt>
                <c:pt idx="510">
                  <c:v>13.936109793627899</c:v>
                </c:pt>
                <c:pt idx="511">
                  <c:v>13.959292260837907</c:v>
                </c:pt>
                <c:pt idx="512">
                  <c:v>13.982176361631399</c:v>
                </c:pt>
                <c:pt idx="513">
                  <c:v>14.004762342649199</c:v>
                </c:pt>
                <c:pt idx="514">
                  <c:v>14.0270504632279</c:v>
                </c:pt>
                <c:pt idx="515">
                  <c:v>14.0490409953428</c:v>
                </c:pt>
                <c:pt idx="516">
                  <c:v>14.070734223550007</c:v>
                </c:pt>
                <c:pt idx="517">
                  <c:v>14.092130444929307</c:v>
                </c:pt>
                <c:pt idx="518">
                  <c:v>14.1132299690269</c:v>
                </c:pt>
                <c:pt idx="519">
                  <c:v>14.134033117797799</c:v>
                </c:pt>
                <c:pt idx="520">
                  <c:v>14.154540225548507</c:v>
                </c:pt>
                <c:pt idx="521">
                  <c:v>14.174751638879902</c:v>
                </c:pt>
                <c:pt idx="522">
                  <c:v>14.1946677166295</c:v>
                </c:pt>
                <c:pt idx="523">
                  <c:v>14.214288829814198</c:v>
                </c:pt>
                <c:pt idx="524">
                  <c:v>14.233615361572891</c:v>
                </c:pt>
                <c:pt idx="525">
                  <c:v>14.252647707109311</c:v>
                </c:pt>
                <c:pt idx="526">
                  <c:v>14.271386273634302</c:v>
                </c:pt>
                <c:pt idx="527">
                  <c:v>14.2898314803086</c:v>
                </c:pt>
                <c:pt idx="528">
                  <c:v>14.307983758185607</c:v>
                </c:pt>
                <c:pt idx="529">
                  <c:v>14.325843550153607</c:v>
                </c:pt>
                <c:pt idx="530">
                  <c:v>14.3434113108788</c:v>
                </c:pt>
                <c:pt idx="531">
                  <c:v>14.360687506747814</c:v>
                </c:pt>
                <c:pt idx="532">
                  <c:v>14.3776726158101</c:v>
                </c:pt>
                <c:pt idx="533">
                  <c:v>14.3943671277209</c:v>
                </c:pt>
                <c:pt idx="534">
                  <c:v>14.410771543683699</c:v>
                </c:pt>
                <c:pt idx="535">
                  <c:v>14.426886376392806</c:v>
                </c:pt>
                <c:pt idx="536">
                  <c:v>14.4427121499757</c:v>
                </c:pt>
                <c:pt idx="537">
                  <c:v>14.458249399936706</c:v>
                </c:pt>
                <c:pt idx="538">
                  <c:v>14.473498673098106</c:v>
                </c:pt>
                <c:pt idx="539">
                  <c:v>14.488460527544007</c:v>
                </c:pt>
                <c:pt idx="540">
                  <c:v>14.503135532562307</c:v>
                </c:pt>
                <c:pt idx="541">
                  <c:v>14.517524268587707</c:v>
                </c:pt>
                <c:pt idx="542">
                  <c:v>14.531627327143701</c:v>
                </c:pt>
                <c:pt idx="543">
                  <c:v>14.545445310786107</c:v>
                </c:pt>
                <c:pt idx="544">
                  <c:v>14.558978833045</c:v>
                </c:pt>
                <c:pt idx="545">
                  <c:v>14.572228518367307</c:v>
                </c:pt>
                <c:pt idx="546">
                  <c:v>14.5851950020601</c:v>
                </c:pt>
                <c:pt idx="547">
                  <c:v>14.597878930232492</c:v>
                </c:pt>
                <c:pt idx="548">
                  <c:v>14.610280959738599</c:v>
                </c:pt>
                <c:pt idx="549">
                  <c:v>14.6224017581201</c:v>
                </c:pt>
                <c:pt idx="550">
                  <c:v>14.634242003549</c:v>
                </c:pt>
                <c:pt idx="551">
                  <c:v>14.645802384769899</c:v>
                </c:pt>
                <c:pt idx="552">
                  <c:v>14.657083601042904</c:v>
                </c:pt>
                <c:pt idx="553">
                  <c:v>14.6680863620865</c:v>
                </c:pt>
                <c:pt idx="554">
                  <c:v>14.678811388019193</c:v>
                </c:pt>
                <c:pt idx="555">
                  <c:v>14.6892594093034</c:v>
                </c:pt>
                <c:pt idx="556">
                  <c:v>14.699431166687207</c:v>
                </c:pt>
                <c:pt idx="557">
                  <c:v>14.709327411147299</c:v>
                </c:pt>
                <c:pt idx="558">
                  <c:v>14.718948903831391</c:v>
                </c:pt>
                <c:pt idx="559">
                  <c:v>14.7282964160012</c:v>
                </c:pt>
                <c:pt idx="560">
                  <c:v>14.737370728974685</c:v>
                </c:pt>
                <c:pt idx="561">
                  <c:v>14.7461726340689</c:v>
                </c:pt>
                <c:pt idx="562">
                  <c:v>14.754702932542607</c:v>
                </c:pt>
                <c:pt idx="563">
                  <c:v>14.7629624355388</c:v>
                </c:pt>
                <c:pt idx="564">
                  <c:v>14.770951964027301</c:v>
                </c:pt>
                <c:pt idx="565">
                  <c:v>14.778672348747499</c:v>
                </c:pt>
                <c:pt idx="566">
                  <c:v>14.786124430151098</c:v>
                </c:pt>
                <c:pt idx="567">
                  <c:v>14.793309058344304</c:v>
                </c:pt>
                <c:pt idx="568">
                  <c:v>14.800227093030799</c:v>
                </c:pt>
                <c:pt idx="569">
                  <c:v>14.8068794034543</c:v>
                </c:pt>
                <c:pt idx="570">
                  <c:v>14.813266868341207</c:v>
                </c:pt>
                <c:pt idx="571">
                  <c:v>14.819390375843007</c:v>
                </c:pt>
                <c:pt idx="572">
                  <c:v>14.825250823479102</c:v>
                </c:pt>
                <c:pt idx="573">
                  <c:v>14.830849118079707</c:v>
                </c:pt>
                <c:pt idx="574">
                  <c:v>14.836186175727612</c:v>
                </c:pt>
                <c:pt idx="575">
                  <c:v>14.841262921701798</c:v>
                </c:pt>
                <c:pt idx="576">
                  <c:v>14.846080290419307</c:v>
                </c:pt>
                <c:pt idx="577">
                  <c:v>14.850639225378414</c:v>
                </c:pt>
                <c:pt idx="578">
                  <c:v>14.854940679100707</c:v>
                </c:pt>
                <c:pt idx="579">
                  <c:v>14.858985613074307</c:v>
                </c:pt>
                <c:pt idx="580">
                  <c:v>14.862774997696008</c:v>
                </c:pt>
                <c:pt idx="581">
                  <c:v>14.866309812214007</c:v>
                </c:pt>
                <c:pt idx="582">
                  <c:v>14.8695910446708</c:v>
                </c:pt>
                <c:pt idx="583">
                  <c:v>14.872619691845411</c:v>
                </c:pt>
                <c:pt idx="584">
                  <c:v>14.875396759196407</c:v>
                </c:pt>
                <c:pt idx="585">
                  <c:v>14.8779232608039</c:v>
                </c:pt>
                <c:pt idx="586">
                  <c:v>14.880200219313107</c:v>
                </c:pt>
                <c:pt idx="587">
                  <c:v>14.882228665875999</c:v>
                </c:pt>
                <c:pt idx="588">
                  <c:v>14.8840096400947</c:v>
                </c:pt>
                <c:pt idx="589">
                  <c:v>14.885544189963616</c:v>
                </c:pt>
                <c:pt idx="590">
                  <c:v>14.886833371812207</c:v>
                </c:pt>
                <c:pt idx="591">
                  <c:v>14.887878250247599</c:v>
                </c:pt>
                <c:pt idx="592">
                  <c:v>14.888679898097402</c:v>
                </c:pt>
                <c:pt idx="593">
                  <c:v>14.889239396351806</c:v>
                </c:pt>
                <c:pt idx="594">
                  <c:v>14.889557834107114</c:v>
                </c:pt>
                <c:pt idx="595">
                  <c:v>14.889636308507221</c:v>
                </c:pt>
                <c:pt idx="596">
                  <c:v>14.889475924687007</c:v>
                </c:pt>
                <c:pt idx="597">
                  <c:v>14.889077795715099</c:v>
                </c:pt>
                <c:pt idx="598">
                  <c:v>14.8884430425357</c:v>
                </c:pt>
                <c:pt idx="599">
                  <c:v>14.887572793911801</c:v>
                </c:pt>
                <c:pt idx="600">
                  <c:v>14.886468186368004</c:v>
                </c:pt>
                <c:pt idx="601">
                  <c:v>14.885130364132404</c:v>
                </c:pt>
                <c:pt idx="602">
                  <c:v>14.883560479079607</c:v>
                </c:pt>
                <c:pt idx="603">
                  <c:v>14.8817596906737</c:v>
                </c:pt>
                <c:pt idx="604">
                  <c:v>14.879729165910501</c:v>
                </c:pt>
                <c:pt idx="605">
                  <c:v>14.877470079259911</c:v>
                </c:pt>
                <c:pt idx="606">
                  <c:v>14.874983612608911</c:v>
                </c:pt>
                <c:pt idx="607">
                  <c:v>14.872270955204502</c:v>
                </c:pt>
                <c:pt idx="608">
                  <c:v>14.8693333035955</c:v>
                </c:pt>
                <c:pt idx="609">
                  <c:v>14.866171861575801</c:v>
                </c:pt>
                <c:pt idx="610">
                  <c:v>14.862787840126812</c:v>
                </c:pt>
                <c:pt idx="611">
                  <c:v>14.859182457360012</c:v>
                </c:pt>
                <c:pt idx="612">
                  <c:v>14.855356938459511</c:v>
                </c:pt>
                <c:pt idx="613">
                  <c:v>14.851312515625212</c:v>
                </c:pt>
                <c:pt idx="614">
                  <c:v>14.847050428014398</c:v>
                </c:pt>
                <c:pt idx="615">
                  <c:v>14.8425719216853</c:v>
                </c:pt>
                <c:pt idx="616">
                  <c:v>14.837878249539498</c:v>
                </c:pt>
                <c:pt idx="617">
                  <c:v>14.832970671264199</c:v>
                </c:pt>
                <c:pt idx="618">
                  <c:v>14.827850453275101</c:v>
                </c:pt>
                <c:pt idx="619">
                  <c:v>14.822518868659207</c:v>
                </c:pt>
                <c:pt idx="620">
                  <c:v>14.8169771971169</c:v>
                </c:pt>
                <c:pt idx="621">
                  <c:v>14.8112267249052</c:v>
                </c:pt>
                <c:pt idx="622">
                  <c:v>14.805268744779999</c:v>
                </c:pt>
                <c:pt idx="623">
                  <c:v>14.799104555938907</c:v>
                </c:pt>
                <c:pt idx="624">
                  <c:v>14.7927354639633</c:v>
                </c:pt>
                <c:pt idx="625">
                  <c:v>14.786162780761698</c:v>
                </c:pt>
                <c:pt idx="626">
                  <c:v>14.779387824512202</c:v>
                </c:pt>
                <c:pt idx="627">
                  <c:v>14.772411919604806</c:v>
                </c:pt>
                <c:pt idx="628">
                  <c:v>14.765236396584216</c:v>
                </c:pt>
                <c:pt idx="629">
                  <c:v>14.7578625920923</c:v>
                </c:pt>
                <c:pt idx="630">
                  <c:v>14.750291848811299</c:v>
                </c:pt>
                <c:pt idx="631">
                  <c:v>14.7425255154055</c:v>
                </c:pt>
                <c:pt idx="632">
                  <c:v>14.734564946464699</c:v>
                </c:pt>
                <c:pt idx="633">
                  <c:v>14.7264115024463</c:v>
                </c:pt>
                <c:pt idx="634">
                  <c:v>14.718066549618401</c:v>
                </c:pt>
                <c:pt idx="635">
                  <c:v>14.709531460001799</c:v>
                </c:pt>
                <c:pt idx="636">
                  <c:v>14.7008076113133</c:v>
                </c:pt>
                <c:pt idx="637">
                  <c:v>14.6918963869077</c:v>
                </c:pt>
                <c:pt idx="638">
                  <c:v>14.682799175720907</c:v>
                </c:pt>
                <c:pt idx="639">
                  <c:v>14.6735173722123</c:v>
                </c:pt>
                <c:pt idx="640">
                  <c:v>14.664052376307406</c:v>
                </c:pt>
                <c:pt idx="641">
                  <c:v>14.654405593340504</c:v>
                </c:pt>
                <c:pt idx="642">
                  <c:v>14.644578433997191</c:v>
                </c:pt>
                <c:pt idx="643">
                  <c:v>14.634572314257399</c:v>
                </c:pt>
                <c:pt idx="644">
                  <c:v>14.624388655337398</c:v>
                </c:pt>
                <c:pt idx="645">
                  <c:v>14.614028883632791</c:v>
                </c:pt>
                <c:pt idx="646">
                  <c:v>14.603494430661106</c:v>
                </c:pt>
                <c:pt idx="647">
                  <c:v>14.592786733004411</c:v>
                </c:pt>
                <c:pt idx="648">
                  <c:v>14.581907232251799</c:v>
                </c:pt>
                <c:pt idx="649">
                  <c:v>14.570857374942307</c:v>
                </c:pt>
                <c:pt idx="650">
                  <c:v>14.559638612507014</c:v>
                </c:pt>
                <c:pt idx="651">
                  <c:v>14.548252401212292</c:v>
                </c:pt>
                <c:pt idx="652">
                  <c:v>14.536700202102002</c:v>
                </c:pt>
                <c:pt idx="653">
                  <c:v>14.524983480940193</c:v>
                </c:pt>
                <c:pt idx="654">
                  <c:v>14.513103708154098</c:v>
                </c:pt>
                <c:pt idx="655">
                  <c:v>14.501062358776</c:v>
                </c:pt>
                <c:pt idx="656">
                  <c:v>14.4888609123864</c:v>
                </c:pt>
                <c:pt idx="657">
                  <c:v>14.476500853056711</c:v>
                </c:pt>
                <c:pt idx="658">
                  <c:v>14.463983669291602</c:v>
                </c:pt>
                <c:pt idx="659">
                  <c:v>14.4513108539717</c:v>
                </c:pt>
                <c:pt idx="660">
                  <c:v>14.438483904296</c:v>
                </c:pt>
                <c:pt idx="661">
                  <c:v>14.425504321725107</c:v>
                </c:pt>
                <c:pt idx="662">
                  <c:v>14.412373611923202</c:v>
                </c:pt>
                <c:pt idx="663">
                  <c:v>14.399093284701102</c:v>
                </c:pt>
                <c:pt idx="664">
                  <c:v>14.385664853958412</c:v>
                </c:pt>
                <c:pt idx="665">
                  <c:v>14.372089837626721</c:v>
                </c:pt>
                <c:pt idx="666">
                  <c:v>14.358369757611801</c:v>
                </c:pt>
                <c:pt idx="667">
                  <c:v>14.344506139736406</c:v>
                </c:pt>
                <c:pt idx="668">
                  <c:v>14.330500513682807</c:v>
                </c:pt>
                <c:pt idx="669">
                  <c:v>14.3163544129357</c:v>
                </c:pt>
                <c:pt idx="670">
                  <c:v>14.302069374724312</c:v>
                </c:pt>
                <c:pt idx="671">
                  <c:v>14.287646939965011</c:v>
                </c:pt>
                <c:pt idx="672">
                  <c:v>14.2730886532051</c:v>
                </c:pt>
                <c:pt idx="673">
                  <c:v>14.2583960625639</c:v>
                </c:pt>
                <c:pt idx="674">
                  <c:v>14.243570719675898</c:v>
                </c:pt>
                <c:pt idx="675">
                  <c:v>14.228614179634198</c:v>
                </c:pt>
                <c:pt idx="676">
                  <c:v>14.213528000931698</c:v>
                </c:pt>
                <c:pt idx="677">
                  <c:v>14.198313745404885</c:v>
                </c:pt>
                <c:pt idx="678">
                  <c:v>14.182972978176</c:v>
                </c:pt>
                <c:pt idx="679">
                  <c:v>14.1675072675955</c:v>
                </c:pt>
                <c:pt idx="680">
                  <c:v>14.151918185184998</c:v>
                </c:pt>
                <c:pt idx="681">
                  <c:v>14.1362073055799</c:v>
                </c:pt>
                <c:pt idx="682">
                  <c:v>14.120376206471398</c:v>
                </c:pt>
                <c:pt idx="683">
                  <c:v>14.1044264685502</c:v>
                </c:pt>
                <c:pt idx="684">
                  <c:v>14.0883596754481</c:v>
                </c:pt>
                <c:pt idx="685">
                  <c:v>14.072177413681002</c:v>
                </c:pt>
                <c:pt idx="686">
                  <c:v>14.055881272592107</c:v>
                </c:pt>
                <c:pt idx="687">
                  <c:v>14.0394728442933</c:v>
                </c:pt>
                <c:pt idx="688">
                  <c:v>14.022953723608801</c:v>
                </c:pt>
                <c:pt idx="689">
                  <c:v>14.0063255080176</c:v>
                </c:pt>
                <c:pt idx="690">
                  <c:v>13.989589797595507</c:v>
                </c:pt>
                <c:pt idx="691">
                  <c:v>13.972748194958607</c:v>
                </c:pt>
                <c:pt idx="692">
                  <c:v>13.955802305205411</c:v>
                </c:pt>
                <c:pt idx="693">
                  <c:v>13.9387537358592</c:v>
                </c:pt>
                <c:pt idx="694">
                  <c:v>13.9216040968115</c:v>
                </c:pt>
                <c:pt idx="695">
                  <c:v>13.904355000263701</c:v>
                </c:pt>
                <c:pt idx="696">
                  <c:v>13.887008060670498</c:v>
                </c:pt>
                <c:pt idx="697">
                  <c:v>13.869564894681918</c:v>
                </c:pt>
                <c:pt idx="698">
                  <c:v>13.852027121086707</c:v>
                </c:pt>
                <c:pt idx="699">
                  <c:v>13.834396360753798</c:v>
                </c:pt>
                <c:pt idx="700">
                  <c:v>13.816674236576008</c:v>
                </c:pt>
                <c:pt idx="701">
                  <c:v>13.798862373412092</c:v>
                </c:pt>
                <c:pt idx="702">
                  <c:v>13.7809623980297</c:v>
                </c:pt>
                <c:pt idx="703">
                  <c:v>13.762975939047402</c:v>
                </c:pt>
                <c:pt idx="704">
                  <c:v>13.744904626878192</c:v>
                </c:pt>
                <c:pt idx="705">
                  <c:v>13.726750093671299</c:v>
                </c:pt>
                <c:pt idx="706">
                  <c:v>13.708513973255299</c:v>
                </c:pt>
                <c:pt idx="707">
                  <c:v>13.6901979010806</c:v>
                </c:pt>
                <c:pt idx="708">
                  <c:v>13.671803514161899</c:v>
                </c:pt>
                <c:pt idx="709">
                  <c:v>13.653332451021207</c:v>
                </c:pt>
                <c:pt idx="710">
                  <c:v>13.634786351629804</c:v>
                </c:pt>
                <c:pt idx="711">
                  <c:v>13.6161668573518</c:v>
                </c:pt>
                <c:pt idx="712">
                  <c:v>13.5974756108858</c:v>
                </c:pt>
                <c:pt idx="713">
                  <c:v>13.578714256208107</c:v>
                </c:pt>
                <c:pt idx="714">
                  <c:v>13.559884438515214</c:v>
                </c:pt>
                <c:pt idx="715">
                  <c:v>13.5409878041664</c:v>
                </c:pt>
                <c:pt idx="716">
                  <c:v>13.522026000626306</c:v>
                </c:pt>
                <c:pt idx="717">
                  <c:v>13.503000676407707</c:v>
                </c:pt>
                <c:pt idx="718">
                  <c:v>13.483913481014094</c:v>
                </c:pt>
                <c:pt idx="719">
                  <c:v>13.464766064881704</c:v>
                </c:pt>
                <c:pt idx="720">
                  <c:v>13.445560079323407</c:v>
                </c:pt>
                <c:pt idx="721">
                  <c:v>13.4262971764702</c:v>
                </c:pt>
                <c:pt idx="722">
                  <c:v>13.406979009214202</c:v>
                </c:pt>
                <c:pt idx="723">
                  <c:v>13.387607231151406</c:v>
                </c:pt>
                <c:pt idx="724">
                  <c:v>13.368183496524304</c:v>
                </c:pt>
                <c:pt idx="725">
                  <c:v>13.3487094601642</c:v>
                </c:pt>
                <c:pt idx="726">
                  <c:v>13.329186777433804</c:v>
                </c:pt>
                <c:pt idx="727">
                  <c:v>13.309617104170799</c:v>
                </c:pt>
                <c:pt idx="728">
                  <c:v>13.290002096628907</c:v>
                </c:pt>
                <c:pt idx="729">
                  <c:v>13.270343411421999</c:v>
                </c:pt>
                <c:pt idx="730">
                  <c:v>13.250642705465706</c:v>
                </c:pt>
                <c:pt idx="731">
                  <c:v>13.230901635920498</c:v>
                </c:pt>
                <c:pt idx="732">
                  <c:v>13.211121860134085</c:v>
                </c:pt>
                <c:pt idx="733">
                  <c:v>13.1913050355846</c:v>
                </c:pt>
                <c:pt idx="734">
                  <c:v>13.171452819822107</c:v>
                </c:pt>
                <c:pt idx="735">
                  <c:v>13.151566870412307</c:v>
                </c:pt>
                <c:pt idx="736">
                  <c:v>13.131648844878798</c:v>
                </c:pt>
                <c:pt idx="737">
                  <c:v>13.111700400645498</c:v>
                </c:pt>
                <c:pt idx="738">
                  <c:v>13.091723194979398</c:v>
                </c:pt>
                <c:pt idx="739">
                  <c:v>13.071718884933301</c:v>
                </c:pt>
                <c:pt idx="740">
                  <c:v>13.051689127288308</c:v>
                </c:pt>
                <c:pt idx="741">
                  <c:v>13.031635578496402</c:v>
                </c:pt>
                <c:pt idx="742">
                  <c:v>13.011559894623211</c:v>
                </c:pt>
                <c:pt idx="743">
                  <c:v>12.991463731290592</c:v>
                </c:pt>
                <c:pt idx="744">
                  <c:v>12.971348743619298</c:v>
                </c:pt>
                <c:pt idx="745">
                  <c:v>12.9512165861711</c:v>
                </c:pt>
                <c:pt idx="746">
                  <c:v>12.931068912892492</c:v>
                </c:pt>
                <c:pt idx="747">
                  <c:v>12.910907377056207</c:v>
                </c:pt>
                <c:pt idx="748">
                  <c:v>12.890733631204407</c:v>
                </c:pt>
                <c:pt idx="749">
                  <c:v>12.870549327091211</c:v>
                </c:pt>
                <c:pt idx="750">
                  <c:v>12.850356115625011</c:v>
                </c:pt>
                <c:pt idx="751">
                  <c:v>12.8301556468119</c:v>
                </c:pt>
                <c:pt idx="752">
                  <c:v>12.809949569697308</c:v>
                </c:pt>
                <c:pt idx="753">
                  <c:v>12.789739532309412</c:v>
                </c:pt>
                <c:pt idx="754">
                  <c:v>12.769527181601099</c:v>
                </c:pt>
                <c:pt idx="755">
                  <c:v>12.749314163393185</c:v>
                </c:pt>
                <c:pt idx="756">
                  <c:v>12.729102122316798</c:v>
                </c:pt>
                <c:pt idx="757">
                  <c:v>12.708892701755698</c:v>
                </c:pt>
                <c:pt idx="758">
                  <c:v>12.688687543789207</c:v>
                </c:pt>
                <c:pt idx="759">
                  <c:v>12.668488289135302</c:v>
                </c:pt>
                <c:pt idx="760">
                  <c:v>12.648296577091999</c:v>
                </c:pt>
                <c:pt idx="761">
                  <c:v>12.628114045481098</c:v>
                </c:pt>
                <c:pt idx="762">
                  <c:v>12.607942330590499</c:v>
                </c:pt>
                <c:pt idx="763">
                  <c:v>12.5877830671166</c:v>
                </c:pt>
                <c:pt idx="764">
                  <c:v>12.567637888106807</c:v>
                </c:pt>
                <c:pt idx="765">
                  <c:v>12.547508424902999</c:v>
                </c:pt>
                <c:pt idx="766">
                  <c:v>12.527396307082904</c:v>
                </c:pt>
                <c:pt idx="767">
                  <c:v>12.507303162403998</c:v>
                </c:pt>
                <c:pt idx="768">
                  <c:v>12.487230616745007</c:v>
                </c:pt>
                <c:pt idx="769">
                  <c:v>12.467180294049314</c:v>
                </c:pt>
                <c:pt idx="770">
                  <c:v>12.447153816266907</c:v>
                </c:pt>
                <c:pt idx="771">
                  <c:v>12.427152803297902</c:v>
                </c:pt>
                <c:pt idx="772">
                  <c:v>12.407178872934598</c:v>
                </c:pt>
                <c:pt idx="773">
                  <c:v>12.387233640803499</c:v>
                </c:pt>
                <c:pt idx="774">
                  <c:v>12.367318720309299</c:v>
                </c:pt>
                <c:pt idx="775">
                  <c:v>12.3474357225766</c:v>
                </c:pt>
                <c:pt idx="776">
                  <c:v>12.327586256392507</c:v>
                </c:pt>
                <c:pt idx="777">
                  <c:v>12.307771928149602</c:v>
                </c:pt>
                <c:pt idx="778">
                  <c:v>12.2879943417886</c:v>
                </c:pt>
                <c:pt idx="779">
                  <c:v>12.268255098740498</c:v>
                </c:pt>
                <c:pt idx="780">
                  <c:v>12.248555797869598</c:v>
                </c:pt>
                <c:pt idx="781">
                  <c:v>12.228898035416298</c:v>
                </c:pt>
                <c:pt idx="782">
                  <c:v>12.209283404939001</c:v>
                </c:pt>
                <c:pt idx="783">
                  <c:v>12.189713497257499</c:v>
                </c:pt>
                <c:pt idx="784">
                  <c:v>12.1701899003954</c:v>
                </c:pt>
                <c:pt idx="785">
                  <c:v>12.150714199522007</c:v>
                </c:pt>
                <c:pt idx="786">
                  <c:v>12.131287976896299</c:v>
                </c:pt>
                <c:pt idx="787">
                  <c:v>12.111912811808207</c:v>
                </c:pt>
                <c:pt idx="788">
                  <c:v>12.092590280522407</c:v>
                </c:pt>
                <c:pt idx="789">
                  <c:v>12.073321956219701</c:v>
                </c:pt>
                <c:pt idx="790">
                  <c:v>12.054109408941207</c:v>
                </c:pt>
                <c:pt idx="791">
                  <c:v>12.034954205529306</c:v>
                </c:pt>
                <c:pt idx="792">
                  <c:v>12.0158579095711</c:v>
                </c:pt>
                <c:pt idx="793">
                  <c:v>11.996822081341399</c:v>
                </c:pt>
                <c:pt idx="794">
                  <c:v>11.977848277745107</c:v>
                </c:pt>
                <c:pt idx="795">
                  <c:v>11.9589380522588</c:v>
                </c:pt>
                <c:pt idx="796">
                  <c:v>11.9400929548748</c:v>
                </c:pt>
                <c:pt idx="797">
                  <c:v>11.9213145320431</c:v>
                </c:pt>
                <c:pt idx="798">
                  <c:v>11.902604326614307</c:v>
                </c:pt>
                <c:pt idx="799">
                  <c:v>11.8839638777815</c:v>
                </c:pt>
                <c:pt idx="800">
                  <c:v>11.865394721024007</c:v>
                </c:pt>
                <c:pt idx="801">
                  <c:v>11.846898388049</c:v>
                </c:pt>
                <c:pt idx="802">
                  <c:v>11.828476406734699</c:v>
                </c:pt>
                <c:pt idx="803">
                  <c:v>11.8101303010731</c:v>
                </c:pt>
                <c:pt idx="804">
                  <c:v>11.791861591111694</c:v>
                </c:pt>
                <c:pt idx="805">
                  <c:v>11.773671792897098</c:v>
                </c:pt>
                <c:pt idx="806">
                  <c:v>11.755562418417407</c:v>
                </c:pt>
                <c:pt idx="807">
                  <c:v>11.737534975544607</c:v>
                </c:pt>
                <c:pt idx="808">
                  <c:v>11.7195909679773</c:v>
                </c:pt>
                <c:pt idx="809">
                  <c:v>11.7017318951831</c:v>
                </c:pt>
                <c:pt idx="810">
                  <c:v>11.683959252341907</c:v>
                </c:pt>
                <c:pt idx="811">
                  <c:v>11.666274530287707</c:v>
                </c:pt>
                <c:pt idx="812">
                  <c:v>11.648679215451898</c:v>
                </c:pt>
                <c:pt idx="813">
                  <c:v>11.631174789805494</c:v>
                </c:pt>
                <c:pt idx="814">
                  <c:v>11.6137627308017</c:v>
                </c:pt>
                <c:pt idx="815">
                  <c:v>11.596444511319014</c:v>
                </c:pt>
                <c:pt idx="816">
                  <c:v>11.5792215996031</c:v>
                </c:pt>
                <c:pt idx="817">
                  <c:v>11.562095459210306</c:v>
                </c:pt>
                <c:pt idx="818">
                  <c:v>11.545067548949406</c:v>
                </c:pt>
                <c:pt idx="819">
                  <c:v>11.528139322824902</c:v>
                </c:pt>
                <c:pt idx="820">
                  <c:v>11.511312229979101</c:v>
                </c:pt>
                <c:pt idx="821">
                  <c:v>11.4945877146355</c:v>
                </c:pt>
                <c:pt idx="822">
                  <c:v>11.477967216040502</c:v>
                </c:pt>
                <c:pt idx="823">
                  <c:v>11.461452168406502</c:v>
                </c:pt>
                <c:pt idx="824">
                  <c:v>11.4450440008544</c:v>
                </c:pt>
                <c:pt idx="825">
                  <c:v>11.428744137356604</c:v>
                </c:pt>
                <c:pt idx="826">
                  <c:v>11.412553996678804</c:v>
                </c:pt>
                <c:pt idx="827">
                  <c:v>11.396474992323911</c:v>
                </c:pt>
                <c:pt idx="828">
                  <c:v>11.380508532473208</c:v>
                </c:pt>
                <c:pt idx="829">
                  <c:v>11.364656019929816</c:v>
                </c:pt>
                <c:pt idx="830">
                  <c:v>11.348918852061098</c:v>
                </c:pt>
                <c:pt idx="831">
                  <c:v>11.333298420741892</c:v>
                </c:pt>
                <c:pt idx="832">
                  <c:v>11.317796112295607</c:v>
                </c:pt>
                <c:pt idx="833">
                  <c:v>11.302413307438504</c:v>
                </c:pt>
                <c:pt idx="834">
                  <c:v>11.287151381221491</c:v>
                </c:pt>
                <c:pt idx="835">
                  <c:v>11.272011702972893</c:v>
                </c:pt>
                <c:pt idx="836">
                  <c:v>11.256995636240907</c:v>
                </c:pt>
                <c:pt idx="837">
                  <c:v>11.242104538736704</c:v>
                </c:pt>
                <c:pt idx="838">
                  <c:v>11.227339762276193</c:v>
                </c:pt>
                <c:pt idx="839">
                  <c:v>11.212702652723706</c:v>
                </c:pt>
                <c:pt idx="840">
                  <c:v>11.198194549933801</c:v>
                </c:pt>
                <c:pt idx="841">
                  <c:v>11.183816787694299</c:v>
                </c:pt>
                <c:pt idx="842">
                  <c:v>11.169570693668607</c:v>
                </c:pt>
                <c:pt idx="843">
                  <c:v>11.155457589338711</c:v>
                </c:pt>
                <c:pt idx="844">
                  <c:v>11.141478789947493</c:v>
                </c:pt>
                <c:pt idx="845">
                  <c:v>11.1276356044416</c:v>
                </c:pt>
                <c:pt idx="846">
                  <c:v>11.1139293354136</c:v>
                </c:pt>
                <c:pt idx="847">
                  <c:v>11.100361279045501</c:v>
                </c:pt>
                <c:pt idx="848">
                  <c:v>11.08693272505</c:v>
                </c:pt>
                <c:pt idx="849">
                  <c:v>11.073644956614507</c:v>
                </c:pt>
                <c:pt idx="850">
                  <c:v>11.060499250343014</c:v>
                </c:pt>
                <c:pt idx="851">
                  <c:v>11.047496876199007</c:v>
                </c:pt>
                <c:pt idx="852">
                  <c:v>11.034639097447407</c:v>
                </c:pt>
                <c:pt idx="853">
                  <c:v>11.021927170598392</c:v>
                </c:pt>
                <c:pt idx="854">
                  <c:v>11.009362345349199</c:v>
                </c:pt>
                <c:pt idx="855">
                  <c:v>10.996945864526404</c:v>
                </c:pt>
                <c:pt idx="856">
                  <c:v>10.984678964029801</c:v>
                </c:pt>
                <c:pt idx="857">
                  <c:v>10.972562872773912</c:v>
                </c:pt>
                <c:pt idx="858">
                  <c:v>10.960598812630407</c:v>
                </c:pt>
                <c:pt idx="859">
                  <c:v>10.9487879983723</c:v>
                </c:pt>
                <c:pt idx="860">
                  <c:v>10.937131637615202</c:v>
                </c:pt>
                <c:pt idx="861">
                  <c:v>10.925630930760011</c:v>
                </c:pt>
                <c:pt idx="862">
                  <c:v>10.914287070935799</c:v>
                </c:pt>
                <c:pt idx="863">
                  <c:v>10.903101243942899</c:v>
                </c:pt>
                <c:pt idx="864">
                  <c:v>10.8920746281948</c:v>
                </c:pt>
                <c:pt idx="865">
                  <c:v>10.881208394661</c:v>
                </c:pt>
                <c:pt idx="866">
                  <c:v>10.870503706809806</c:v>
                </c:pt>
                <c:pt idx="867">
                  <c:v>10.859961720550698</c:v>
                </c:pt>
                <c:pt idx="868">
                  <c:v>10.849583584177207</c:v>
                </c:pt>
                <c:pt idx="869">
                  <c:v>10.8393704383094</c:v>
                </c:pt>
                <c:pt idx="870">
                  <c:v>10.829323415836598</c:v>
                </c:pt>
                <c:pt idx="871">
                  <c:v>10.819443641859404</c:v>
                </c:pt>
                <c:pt idx="872">
                  <c:v>10.809732233633712</c:v>
                </c:pt>
                <c:pt idx="873">
                  <c:v>10.8001903005116</c:v>
                </c:pt>
                <c:pt idx="874">
                  <c:v>10.790818943885098</c:v>
                </c:pt>
                <c:pt idx="875">
                  <c:v>10.781619257128908</c:v>
                </c:pt>
                <c:pt idx="876">
                  <c:v>10.772592325542211</c:v>
                </c:pt>
                <c:pt idx="877">
                  <c:v>10.763739226291607</c:v>
                </c:pt>
                <c:pt idx="878">
                  <c:v>10.755061028354101</c:v>
                </c:pt>
                <c:pt idx="879">
                  <c:v>10.746558792459593</c:v>
                </c:pt>
                <c:pt idx="880">
                  <c:v>10.738233571032893</c:v>
                </c:pt>
                <c:pt idx="881">
                  <c:v>10.7300864081373</c:v>
                </c:pt>
                <c:pt idx="882">
                  <c:v>10.722118339416401</c:v>
                </c:pt>
                <c:pt idx="883">
                  <c:v>10.714330392037098</c:v>
                </c:pt>
                <c:pt idx="884">
                  <c:v>10.706723584632398</c:v>
                </c:pt>
                <c:pt idx="885">
                  <c:v>10.699298927243499</c:v>
                </c:pt>
                <c:pt idx="886">
                  <c:v>10.692057421263</c:v>
                </c:pt>
                <c:pt idx="887">
                  <c:v>10.685000059377211</c:v>
                </c:pt>
                <c:pt idx="888">
                  <c:v>10.678127825508399</c:v>
                </c:pt>
                <c:pt idx="889">
                  <c:v>10.6714416947583</c:v>
                </c:pt>
                <c:pt idx="890">
                  <c:v>10.664942633349806</c:v>
                </c:pt>
                <c:pt idx="891">
                  <c:v>10.658631598570604</c:v>
                </c:pt>
                <c:pt idx="892">
                  <c:v>10.652509538714812</c:v>
                </c:pt>
                <c:pt idx="893">
                  <c:v>10.6465773930259</c:v>
                </c:pt>
                <c:pt idx="894">
                  <c:v>10.640836091640002</c:v>
                </c:pt>
                <c:pt idx="895">
                  <c:v>10.635286555527411</c:v>
                </c:pt>
                <c:pt idx="896">
                  <c:v>10.629929696435999</c:v>
                </c:pt>
                <c:pt idx="897">
                  <c:v>10.624766416833499</c:v>
                </c:pt>
                <c:pt idx="898">
                  <c:v>10.6197976098504</c:v>
                </c:pt>
                <c:pt idx="899">
                  <c:v>10.6150241592221</c:v>
                </c:pt>
                <c:pt idx="900">
                  <c:v>10.610446939232007</c:v>
                </c:pt>
                <c:pt idx="901">
                  <c:v>10.606066814654104</c:v>
                </c:pt>
                <c:pt idx="902">
                  <c:v>10.6018846406952</c:v>
                </c:pt>
                <c:pt idx="903">
                  <c:v>10.597901262937892</c:v>
                </c:pt>
                <c:pt idx="904">
                  <c:v>10.594117517283102</c:v>
                </c:pt>
                <c:pt idx="905">
                  <c:v>10.590534229892507</c:v>
                </c:pt>
                <c:pt idx="906">
                  <c:v>10.5871522171315</c:v>
                </c:pt>
                <c:pt idx="907">
                  <c:v>10.583972285512001</c:v>
                </c:pt>
                <c:pt idx="908">
                  <c:v>10.580995231633899</c:v>
                </c:pt>
                <c:pt idx="909">
                  <c:v>10.578221842129098</c:v>
                </c:pt>
                <c:pt idx="910">
                  <c:v>10.575652893603712</c:v>
                </c:pt>
                <c:pt idx="911">
                  <c:v>10.573289152579704</c:v>
                </c:pt>
                <c:pt idx="912">
                  <c:v>10.5711313754391</c:v>
                </c:pt>
                <c:pt idx="913">
                  <c:v>10.569180308365707</c:v>
                </c:pt>
                <c:pt idx="914">
                  <c:v>10.567436687287511</c:v>
                </c:pt>
                <c:pt idx="915">
                  <c:v>10.565901237819807</c:v>
                </c:pt>
                <c:pt idx="916">
                  <c:v>10.564574675207608</c:v>
                </c:pt>
                <c:pt idx="917">
                  <c:v>10.563457704268911</c:v>
                </c:pt>
                <c:pt idx="918">
                  <c:v>10.562551019335807</c:v>
                </c:pt>
                <c:pt idx="919">
                  <c:v>10.561855304198501</c:v>
                </c:pt>
                <c:pt idx="920">
                  <c:v>10.561371232047501</c:v>
                </c:pt>
                <c:pt idx="921">
                  <c:v>10.5610994654159</c:v>
                </c:pt>
                <c:pt idx="922">
                  <c:v>10.561040656122707</c:v>
                </c:pt>
                <c:pt idx="923">
                  <c:v>10.561195445214798</c:v>
                </c:pt>
                <c:pt idx="924">
                  <c:v>10.561564462909899</c:v>
                </c:pt>
                <c:pt idx="925">
                  <c:v>10.5621483285388</c:v>
                </c:pt>
                <c:pt idx="926">
                  <c:v>10.562947650488807</c:v>
                </c:pt>
                <c:pt idx="927">
                  <c:v>10.5639630261453</c:v>
                </c:pt>
                <c:pt idx="928">
                  <c:v>10.565195041835302</c:v>
                </c:pt>
                <c:pt idx="929">
                  <c:v>10.566644272769514</c:v>
                </c:pt>
                <c:pt idx="930">
                  <c:v>10.568311282985098</c:v>
                </c:pt>
                <c:pt idx="931">
                  <c:v>10.570196625288107</c:v>
                </c:pt>
                <c:pt idx="932">
                  <c:v>10.5723008411971</c:v>
                </c:pt>
                <c:pt idx="933">
                  <c:v>10.574624460883999</c:v>
                </c:pt>
                <c:pt idx="934">
                  <c:v>10.577168003118198</c:v>
                </c:pt>
                <c:pt idx="935">
                  <c:v>10.579931975208607</c:v>
                </c:pt>
                <c:pt idx="936">
                  <c:v>10.582916872946312</c:v>
                </c:pt>
                <c:pt idx="937">
                  <c:v>10.586123180547299</c:v>
                </c:pt>
                <c:pt idx="938">
                  <c:v>10.589551370594799</c:v>
                </c:pt>
                <c:pt idx="939">
                  <c:v>10.593201903982798</c:v>
                </c:pt>
                <c:pt idx="940">
                  <c:v>10.597075229856699</c:v>
                </c:pt>
                <c:pt idx="941">
                  <c:v>10.601171785558586</c:v>
                </c:pt>
                <c:pt idx="942">
                  <c:v>10.605491996567507</c:v>
                </c:pt>
                <c:pt idx="943">
                  <c:v>10.610036276443712</c:v>
                </c:pt>
                <c:pt idx="944">
                  <c:v>10.614805026769902</c:v>
                </c:pt>
                <c:pt idx="945">
                  <c:v>10.6197986370954</c:v>
                </c:pt>
                <c:pt idx="946">
                  <c:v>10.625017484877592</c:v>
                </c:pt>
                <c:pt idx="947">
                  <c:v>10.6304619354246</c:v>
                </c:pt>
                <c:pt idx="948">
                  <c:v>10.636132341838801</c:v>
                </c:pt>
                <c:pt idx="949">
                  <c:v>10.642029044958701</c:v>
                </c:pt>
                <c:pt idx="950">
                  <c:v>10.648152373300999</c:v>
                </c:pt>
                <c:pt idx="951">
                  <c:v>10.654502643005307</c:v>
                </c:pt>
                <c:pt idx="952">
                  <c:v>10.661080157774</c:v>
                </c:pt>
                <c:pt idx="953">
                  <c:v>10.667885208816907</c:v>
                </c:pt>
                <c:pt idx="954">
                  <c:v>10.674918074793398</c:v>
                </c:pt>
                <c:pt idx="955">
                  <c:v>10.682179021754798</c:v>
                </c:pt>
                <c:pt idx="956">
                  <c:v>10.6896683030866</c:v>
                </c:pt>
                <c:pt idx="957">
                  <c:v>10.697386159451799</c:v>
                </c:pt>
                <c:pt idx="958">
                  <c:v>10.705332818734007</c:v>
                </c:pt>
                <c:pt idx="959">
                  <c:v>10.713508495977999</c:v>
                </c:pt>
                <c:pt idx="960">
                  <c:v>10.721913393334585</c:v>
                </c:pt>
                <c:pt idx="961">
                  <c:v>10.730547700002401</c:v>
                </c:pt>
                <c:pt idx="962">
                  <c:v>10.7394115921702</c:v>
                </c:pt>
                <c:pt idx="963">
                  <c:v>10.748505232959101</c:v>
                </c:pt>
                <c:pt idx="964">
                  <c:v>10.757828772367301</c:v>
                </c:pt>
                <c:pt idx="965">
                  <c:v>10.767382347209599</c:v>
                </c:pt>
                <c:pt idx="966">
                  <c:v>10.777166081063099</c:v>
                </c:pt>
                <c:pt idx="967">
                  <c:v>10.787180084207501</c:v>
                </c:pt>
                <c:pt idx="968">
                  <c:v>10.7974244535687</c:v>
                </c:pt>
                <c:pt idx="969">
                  <c:v>10.807899272661407</c:v>
                </c:pt>
                <c:pt idx="970">
                  <c:v>10.818604611532207</c:v>
                </c:pt>
                <c:pt idx="971">
                  <c:v>10.829540526701011</c:v>
                </c:pt>
                <c:pt idx="972">
                  <c:v>10.8407070611037</c:v>
                </c:pt>
                <c:pt idx="973">
                  <c:v>10.852104244037411</c:v>
                </c:pt>
                <c:pt idx="974">
                  <c:v>10.863732091099216</c:v>
                </c:pt>
                <c:pt idx="975">
                  <c:v>10.875590604131506</c:v>
                </c:pt>
                <c:pt idx="976">
                  <c:v>10.887679771163</c:v>
                </c:pt>
                <c:pt idx="977">
                  <c:v>10.899999566353607</c:v>
                </c:pt>
                <c:pt idx="978">
                  <c:v>10.912549949933506</c:v>
                </c:pt>
                <c:pt idx="979">
                  <c:v>10.925330868149912</c:v>
                </c:pt>
                <c:pt idx="980">
                  <c:v>10.938342253206207</c:v>
                </c:pt>
                <c:pt idx="981">
                  <c:v>10.951584023206111</c:v>
                </c:pt>
                <c:pt idx="982">
                  <c:v>10.965056082097007</c:v>
                </c:pt>
                <c:pt idx="983">
                  <c:v>10.9787583196107</c:v>
                </c:pt>
                <c:pt idx="984">
                  <c:v>10.992690611207314</c:v>
                </c:pt>
                <c:pt idx="985">
                  <c:v>11.006852818018311</c:v>
                </c:pt>
                <c:pt idx="986">
                  <c:v>11.021244786787699</c:v>
                </c:pt>
                <c:pt idx="987">
                  <c:v>11.0358663498157</c:v>
                </c:pt>
                <c:pt idx="988">
                  <c:v>11.0507173249008</c:v>
                </c:pt>
                <c:pt idx="989">
                  <c:v>11.065797515283316</c:v>
                </c:pt>
                <c:pt idx="990">
                  <c:v>11.0811067095864</c:v>
                </c:pt>
                <c:pt idx="991">
                  <c:v>11.096644681760004</c:v>
                </c:pt>
                <c:pt idx="992">
                  <c:v>11.112411191024202</c:v>
                </c:pt>
                <c:pt idx="993">
                  <c:v>11.128405981808799</c:v>
                </c:pt>
                <c:pt idx="994">
                  <c:v>11.144628783699085</c:v>
                </c:pt>
                <c:pt idx="995">
                  <c:v>11.161079311377099</c:v>
                </c:pt>
                <c:pt idx="996">
                  <c:v>11.177757264564002</c:v>
                </c:pt>
                <c:pt idx="997">
                  <c:v>11.1946623279634</c:v>
                </c:pt>
                <c:pt idx="998">
                  <c:v>11.211794171203801</c:v>
                </c:pt>
                <c:pt idx="999">
                  <c:v>11.2291524487809</c:v>
                </c:pt>
                <c:pt idx="1000">
                  <c:v>11.2467368000001</c:v>
                </c:pt>
                <c:pt idx="1001">
                  <c:v>11.264546848919911</c:v>
                </c:pt>
                <c:pt idx="1002">
                  <c:v>11.282582204294211</c:v>
                </c:pt>
                <c:pt idx="1003">
                  <c:v>11.300842459513802</c:v>
                </c:pt>
                <c:pt idx="1004">
                  <c:v>11.319327192550698</c:v>
                </c:pt>
                <c:pt idx="1005">
                  <c:v>11.3380359659006</c:v>
                </c:pt>
                <c:pt idx="1006">
                  <c:v>11.356968326523702</c:v>
                </c:pt>
                <c:pt idx="1007">
                  <c:v>11.376123805789007</c:v>
                </c:pt>
                <c:pt idx="1008">
                  <c:v>11.395501919417214</c:v>
                </c:pt>
                <c:pt idx="1009">
                  <c:v>11.4151021674218</c:v>
                </c:pt>
                <c:pt idx="1010">
                  <c:v>11.434924034051798</c:v>
                </c:pt>
                <c:pt idx="1011">
                  <c:v>11.4549669877374</c:v>
                </c:pt>
                <c:pt idx="1012">
                  <c:v>11.475230481028007</c:v>
                </c:pt>
                <c:pt idx="1013">
                  <c:v>11.495713950537899</c:v>
                </c:pt>
                <c:pt idx="1014">
                  <c:v>11.516416816888318</c:v>
                </c:pt>
                <c:pt idx="1015">
                  <c:v>11.537338484649698</c:v>
                </c:pt>
                <c:pt idx="1016">
                  <c:v>11.5584783422839</c:v>
                </c:pt>
                <c:pt idx="1017">
                  <c:v>11.579835762088207</c:v>
                </c:pt>
                <c:pt idx="1018">
                  <c:v>11.601410100136698</c:v>
                </c:pt>
                <c:pt idx="1019">
                  <c:v>11.6232006962229</c:v>
                </c:pt>
                <c:pt idx="1020">
                  <c:v>11.645206873803406</c:v>
                </c:pt>
                <c:pt idx="1021">
                  <c:v>11.6674279399395</c:v>
                </c:pt>
                <c:pt idx="1022">
                  <c:v>11.689863185240398</c:v>
                </c:pt>
                <c:pt idx="1023">
                  <c:v>11.712511883804799</c:v>
                </c:pt>
                <c:pt idx="1024">
                  <c:v>11.735373293166299</c:v>
                </c:pt>
                <c:pt idx="1025">
                  <c:v>11.758446654231307</c:v>
                </c:pt>
                <c:pt idx="1026">
                  <c:v>11.7817311912266</c:v>
                </c:pt>
                <c:pt idx="1027">
                  <c:v>11.805226111639104</c:v>
                </c:pt>
                <c:pt idx="1028">
                  <c:v>11.8289306061587</c:v>
                </c:pt>
                <c:pt idx="1029">
                  <c:v>11.852843848621314</c:v>
                </c:pt>
                <c:pt idx="1030">
                  <c:v>11.876964995952607</c:v>
                </c:pt>
                <c:pt idx="1031">
                  <c:v>11.9012931881083</c:v>
                </c:pt>
                <c:pt idx="1032">
                  <c:v>11.9258275480181</c:v>
                </c:pt>
                <c:pt idx="1033">
                  <c:v>11.950567181529404</c:v>
                </c:pt>
                <c:pt idx="1034">
                  <c:v>11.975511177347506</c:v>
                </c:pt>
                <c:pt idx="1035">
                  <c:v>12.00065860698</c:v>
                </c:pt>
                <c:pt idx="1036">
                  <c:v>12.026008524678501</c:v>
                </c:pt>
                <c:pt idx="1037">
                  <c:v>12.051559967382607</c:v>
                </c:pt>
                <c:pt idx="1038">
                  <c:v>12.077311954659898</c:v>
                </c:pt>
                <c:pt idx="1039">
                  <c:v>12.103263488651885</c:v>
                </c:pt>
                <c:pt idx="1040">
                  <c:v>12.1294135540141</c:v>
                </c:pt>
                <c:pt idx="1041">
                  <c:v>12.1557611178594</c:v>
                </c:pt>
                <c:pt idx="1042">
                  <c:v>12.182305129701099</c:v>
                </c:pt>
                <c:pt idx="1043">
                  <c:v>12.2090445213958</c:v>
                </c:pt>
                <c:pt idx="1044">
                  <c:v>12.235978207083798</c:v>
                </c:pt>
                <c:pt idx="1045">
                  <c:v>12.263105083135592</c:v>
                </c:pt>
                <c:pt idx="1046">
                  <c:v>12.290424028090499</c:v>
                </c:pt>
                <c:pt idx="1047">
                  <c:v>12.317933902601904</c:v>
                </c:pt>
                <c:pt idx="1048">
                  <c:v>12.345633549378308</c:v>
                </c:pt>
                <c:pt idx="1049">
                  <c:v>12.3735217931281</c:v>
                </c:pt>
                <c:pt idx="1050">
                  <c:v>12.401597440499099</c:v>
                </c:pt>
                <c:pt idx="1051">
                  <c:v>12.4298592800241</c:v>
                </c:pt>
                <c:pt idx="1052">
                  <c:v>12.4583060820617</c:v>
                </c:pt>
                <c:pt idx="1053">
                  <c:v>12.486936598739218</c:v>
                </c:pt>
                <c:pt idx="1054">
                  <c:v>12.515749563896007</c:v>
                </c:pt>
                <c:pt idx="1055">
                  <c:v>12.544743693025399</c:v>
                </c:pt>
                <c:pt idx="1056">
                  <c:v>12.5739176832179</c:v>
                </c:pt>
                <c:pt idx="1057">
                  <c:v>12.603270213102499</c:v>
                </c:pt>
                <c:pt idx="1058">
                  <c:v>12.632799942791401</c:v>
                </c:pt>
                <c:pt idx="1059">
                  <c:v>12.662505513821111</c:v>
                </c:pt>
                <c:pt idx="1060">
                  <c:v>12.6923855490951</c:v>
                </c:pt>
                <c:pt idx="1061">
                  <c:v>12.722438652827007</c:v>
                </c:pt>
                <c:pt idx="1062">
                  <c:v>12.752663410483304</c:v>
                </c:pt>
                <c:pt idx="1063">
                  <c:v>12.783058388724799</c:v>
                </c:pt>
                <c:pt idx="1064">
                  <c:v>12.813622135351199</c:v>
                </c:pt>
                <c:pt idx="1065">
                  <c:v>12.844353179241898</c:v>
                </c:pt>
                <c:pt idx="1066">
                  <c:v>12.875250030299307</c:v>
                </c:pt>
                <c:pt idx="1067">
                  <c:v>12.906311179392301</c:v>
                </c:pt>
                <c:pt idx="1068">
                  <c:v>12.937535098297102</c:v>
                </c:pt>
                <c:pt idx="1069">
                  <c:v>12.968920239641207</c:v>
                </c:pt>
                <c:pt idx="1070">
                  <c:v>13.000465036845107</c:v>
                </c:pt>
                <c:pt idx="1071">
                  <c:v>13.032167904066904</c:v>
                </c:pt>
                <c:pt idx="1072">
                  <c:v>13.064027236142104</c:v>
                </c:pt>
                <c:pt idx="1073">
                  <c:v>13.096041408527904</c:v>
                </c:pt>
                <c:pt idx="1074">
                  <c:v>13.128208777245698</c:v>
                </c:pt>
                <c:pt idx="1075">
                  <c:v>13.160527678823907</c:v>
                </c:pt>
                <c:pt idx="1076">
                  <c:v>13.192996430239207</c:v>
                </c:pt>
                <c:pt idx="1077">
                  <c:v>13.225613328860501</c:v>
                </c:pt>
                <c:pt idx="1078">
                  <c:v>13.258376652392398</c:v>
                </c:pt>
                <c:pt idx="1079">
                  <c:v>13.291284658815</c:v>
                </c:pt>
                <c:pt idx="1080">
                  <c:v>13.324335586328306</c:v>
                </c:pt>
                <c:pt idx="1081">
                  <c:v>13.357527653296208</c:v>
                </c:pt>
                <c:pt idx="1082">
                  <c:v>13.390859058185912</c:v>
                </c:pt>
                <c:pt idx="1083">
                  <c:v>13.424327979513198</c:v>
                </c:pt>
                <c:pt idx="1084">
                  <c:v>13.457932575783508</c:v>
                </c:pt>
                <c:pt idx="1085">
                  <c:v>13.491670985435498</c:v>
                </c:pt>
                <c:pt idx="1086">
                  <c:v>13.525541326782907</c:v>
                </c:pt>
                <c:pt idx="1087">
                  <c:v>13.559541697958707</c:v>
                </c:pt>
                <c:pt idx="1088">
                  <c:v>13.593670176854801</c:v>
                </c:pt>
                <c:pt idx="1089">
                  <c:v>13.6279248210673</c:v>
                </c:pt>
                <c:pt idx="1090">
                  <c:v>13.662303667839399</c:v>
                </c:pt>
                <c:pt idx="1091">
                  <c:v>13.696804734001304</c:v>
                </c:pt>
                <c:pt idx="1092">
                  <c:v>13.7314260159146</c:v>
                </c:pt>
                <c:pt idx="1093">
                  <c:v>13.766165489414901</c:v>
                </c:pt>
                <c:pt idx="1094">
                  <c:v>13.801021109755601</c:v>
                </c:pt>
                <c:pt idx="1095">
                  <c:v>13.835990811546807</c:v>
                </c:pt>
                <c:pt idx="1096">
                  <c:v>13.871072508701907</c:v>
                </c:pt>
                <c:pt idx="1097">
                  <c:v>13.9062640943785</c:v>
                </c:pt>
                <c:pt idx="1098">
                  <c:v>13.941563440920591</c:v>
                </c:pt>
                <c:pt idx="1099">
                  <c:v>13.976968399801304</c:v>
                </c:pt>
                <c:pt idx="1100">
                  <c:v>14.012476801568214</c:v>
                </c:pt>
                <c:pt idx="1101">
                  <c:v>14.0480864557807</c:v>
                </c:pt>
                <c:pt idx="1102">
                  <c:v>14.083795150957499</c:v>
                </c:pt>
                <c:pt idx="1103">
                  <c:v>14.119600654517207</c:v>
                </c:pt>
                <c:pt idx="1104">
                  <c:v>14.155500712719912</c:v>
                </c:pt>
                <c:pt idx="1105">
                  <c:v>14.191493050612499</c:v>
                </c:pt>
                <c:pt idx="1106">
                  <c:v>14.227575371968999</c:v>
                </c:pt>
                <c:pt idx="1107">
                  <c:v>14.2637453592341</c:v>
                </c:pt>
                <c:pt idx="1108">
                  <c:v>14.300000673465107</c:v>
                </c:pt>
                <c:pt idx="1109">
                  <c:v>14.336338954276499</c:v>
                </c:pt>
                <c:pt idx="1110">
                  <c:v>14.372757819779814</c:v>
                </c:pt>
                <c:pt idx="1111">
                  <c:v>14.409254866527707</c:v>
                </c:pt>
                <c:pt idx="1112">
                  <c:v>14.4458276694576</c:v>
                </c:pt>
                <c:pt idx="1113">
                  <c:v>14.482473781832098</c:v>
                </c:pt>
                <c:pt idx="1114">
                  <c:v>14.519190735182702</c:v>
                </c:pt>
                <c:pt idx="1115">
                  <c:v>14.555976039253208</c:v>
                </c:pt>
                <c:pt idx="1116">
                  <c:v>14.592827181940898</c:v>
                </c:pt>
                <c:pt idx="1117">
                  <c:v>14.6297416292402</c:v>
                </c:pt>
                <c:pt idx="1118">
                  <c:v>14.666716825184107</c:v>
                </c:pt>
                <c:pt idx="1119">
                  <c:v>14.703750191788799</c:v>
                </c:pt>
                <c:pt idx="1120">
                  <c:v>14.7408391289942</c:v>
                </c:pt>
                <c:pt idx="1121">
                  <c:v>14.7779810146078</c:v>
                </c:pt>
                <c:pt idx="1122">
                  <c:v>14.815173204247102</c:v>
                </c:pt>
                <c:pt idx="1123">
                  <c:v>14.852413031281616</c:v>
                </c:pt>
                <c:pt idx="1124">
                  <c:v>14.889697806776011</c:v>
                </c:pt>
                <c:pt idx="1125">
                  <c:v>14.927024819434004</c:v>
                </c:pt>
                <c:pt idx="1126">
                  <c:v>14.964391335537</c:v>
                </c:pt>
                <c:pt idx="1127">
                  <c:v>15.001794598891907</c:v>
                </c:pt>
                <c:pt idx="1128">
                  <c:v>15.039231830770499</c:v>
                </c:pt>
                <c:pt idx="1129">
                  <c:v>15.0767002298518</c:v>
                </c:pt>
                <c:pt idx="1130">
                  <c:v>15.114196972166207</c:v>
                </c:pt>
                <c:pt idx="1131">
                  <c:v>15.151719211039007</c:v>
                </c:pt>
                <c:pt idx="1132">
                  <c:v>15.189264077029502</c:v>
                </c:pt>
                <c:pt idx="1133">
                  <c:v>15.226828677876098</c:v>
                </c:pt>
                <c:pt idx="1134">
                  <c:v>15.2644100984394</c:v>
                </c:pt>
                <c:pt idx="1135">
                  <c:v>15.3020054006441</c:v>
                </c:pt>
                <c:pt idx="1136">
                  <c:v>15.339611623419501</c:v>
                </c:pt>
                <c:pt idx="1137">
                  <c:v>15.377225782646498</c:v>
                </c:pt>
                <c:pt idx="1138">
                  <c:v>15.4148448710965</c:v>
                </c:pt>
                <c:pt idx="1139">
                  <c:v>15.452465858375216</c:v>
                </c:pt>
                <c:pt idx="1140">
                  <c:v>15.490085690866207</c:v>
                </c:pt>
                <c:pt idx="1141">
                  <c:v>15.527701291672399</c:v>
                </c:pt>
                <c:pt idx="1142">
                  <c:v>15.565309560558402</c:v>
                </c:pt>
                <c:pt idx="1143">
                  <c:v>15.602907373894499</c:v>
                </c:pt>
                <c:pt idx="1144">
                  <c:v>15.640491584598498</c:v>
                </c:pt>
                <c:pt idx="1145">
                  <c:v>15.678059022077598</c:v>
                </c:pt>
                <c:pt idx="1146">
                  <c:v>15.7156064921727</c:v>
                </c:pt>
                <c:pt idx="1147">
                  <c:v>15.753130777099907</c:v>
                </c:pt>
                <c:pt idx="1148">
                  <c:v>15.790628635392601</c:v>
                </c:pt>
                <c:pt idx="1149">
                  <c:v>15.828096801845707</c:v>
                </c:pt>
                <c:pt idx="1150">
                  <c:v>15.865531987457311</c:v>
                </c:pt>
                <c:pt idx="1151">
                  <c:v>15.902930879370707</c:v>
                </c:pt>
                <c:pt idx="1152">
                  <c:v>15.940290140818698</c:v>
                </c:pt>
                <c:pt idx="1153">
                  <c:v>15.977606411064212</c:v>
                </c:pt>
                <c:pt idx="1154">
                  <c:v>16.014876305344913</c:v>
                </c:pt>
                <c:pt idx="1155">
                  <c:v>16.052096414813601</c:v>
                </c:pt>
                <c:pt idx="1156">
                  <c:v>16.089263306483687</c:v>
                </c:pt>
                <c:pt idx="1157">
                  <c:v>16.126373523168887</c:v>
                </c:pt>
                <c:pt idx="1158">
                  <c:v>16.163423583427871</c:v>
                </c:pt>
                <c:pt idx="1159">
                  <c:v>16.200409981505366</c:v>
                </c:pt>
                <c:pt idx="1160">
                  <c:v>16.237329187277286</c:v>
                </c:pt>
                <c:pt idx="1161">
                  <c:v>16.274177646189599</c:v>
                </c:pt>
                <c:pt idx="1162">
                  <c:v>16.310951779204128</c:v>
                </c:pt>
                <c:pt idx="1163">
                  <c:v>16.34764798274038</c:v>
                </c:pt>
                <c:pt idx="1164">
                  <c:v>16.384262628616213</c:v>
                </c:pt>
                <c:pt idx="1165">
                  <c:v>16.420792063994181</c:v>
                </c:pt>
                <c:pt idx="1166">
                  <c:v>16.45723261132088</c:v>
                </c:pt>
                <c:pt idx="1167">
                  <c:v>16.493580568270989</c:v>
                </c:pt>
                <c:pt idx="1168">
                  <c:v>16.5298322076886</c:v>
                </c:pt>
                <c:pt idx="1169">
                  <c:v>16.565983777533589</c:v>
                </c:pt>
                <c:pt idx="1170">
                  <c:v>16.602031500818899</c:v>
                </c:pt>
                <c:pt idx="1171">
                  <c:v>16.637971575556424</c:v>
                </c:pt>
                <c:pt idx="1172">
                  <c:v>16.673800174700101</c:v>
                </c:pt>
                <c:pt idx="1173">
                  <c:v>16.709513446086401</c:v>
                </c:pt>
                <c:pt idx="1174">
                  <c:v>16.745107512377366</c:v>
                </c:pt>
                <c:pt idx="1175">
                  <c:v>16.780578471006187</c:v>
                </c:pt>
                <c:pt idx="1176">
                  <c:v>16.8159223941154</c:v>
                </c:pt>
                <c:pt idx="1177">
                  <c:v>16.851135328502298</c:v>
                </c:pt>
                <c:pt idx="1178">
                  <c:v>16.886213295560477</c:v>
                </c:pt>
                <c:pt idx="1179">
                  <c:v>16.92115229122388</c:v>
                </c:pt>
                <c:pt idx="1180">
                  <c:v>16.955948285907077</c:v>
                </c:pt>
                <c:pt idx="1181">
                  <c:v>16.990597224449989</c:v>
                </c:pt>
                <c:pt idx="1182">
                  <c:v>17.025095026059901</c:v>
                </c:pt>
                <c:pt idx="1183">
                  <c:v>17.059437584252699</c:v>
                </c:pt>
                <c:pt idx="1184">
                  <c:v>17.093620766797699</c:v>
                </c:pt>
                <c:pt idx="1185">
                  <c:v>17.127640415659513</c:v>
                </c:pt>
                <c:pt idx="1186">
                  <c:v>17.161492346939689</c:v>
                </c:pt>
                <c:pt idx="1187">
                  <c:v>17.1951723508196</c:v>
                </c:pt>
                <c:pt idx="1188">
                  <c:v>17.228676191504981</c:v>
                </c:pt>
                <c:pt idx="1189">
                  <c:v>17.261999607166686</c:v>
                </c:pt>
                <c:pt idx="1190">
                  <c:v>17.295138309881789</c:v>
                </c:pt>
                <c:pt idx="1191">
                  <c:v>17.32808798558138</c:v>
                </c:pt>
                <c:pt idx="1192">
                  <c:v>17.360844293987402</c:v>
                </c:pt>
                <c:pt idx="1193">
                  <c:v>17.3934028685584</c:v>
                </c:pt>
                <c:pt idx="1194">
                  <c:v>17.425759316432277</c:v>
                </c:pt>
                <c:pt idx="1195">
                  <c:v>17.457909218367789</c:v>
                </c:pt>
                <c:pt idx="1196">
                  <c:v>17.489848128686901</c:v>
                </c:pt>
                <c:pt idx="1197">
                  <c:v>17.521571575219099</c:v>
                </c:pt>
                <c:pt idx="1198">
                  <c:v>17.553075059242527</c:v>
                </c:pt>
                <c:pt idx="1199">
                  <c:v>17.584354055426498</c:v>
                </c:pt>
                <c:pt idx="1200">
                  <c:v>17.615404011776</c:v>
                </c:pt>
                <c:pt idx="1201">
                  <c:v>17.646220349572687</c:v>
                </c:pt>
                <c:pt idx="1202">
                  <c:v>17.676798463315805</c:v>
                </c:pt>
                <c:pt idx="1203">
                  <c:v>17.707133720669699</c:v>
                </c:pt>
                <c:pt idx="1204">
                  <c:v>17.737221462401713</c:v>
                </c:pt>
                <c:pt idx="1205">
                  <c:v>17.767057002327402</c:v>
                </c:pt>
                <c:pt idx="1206">
                  <c:v>17.796635627252513</c:v>
                </c:pt>
                <c:pt idx="1207">
                  <c:v>17.825952596915599</c:v>
                </c:pt>
                <c:pt idx="1208">
                  <c:v>17.855003143929281</c:v>
                </c:pt>
                <c:pt idx="1209">
                  <c:v>17.883782473724779</c:v>
                </c:pt>
                <c:pt idx="1210">
                  <c:v>17.912285764495419</c:v>
                </c:pt>
                <c:pt idx="1211">
                  <c:v>17.940508167136187</c:v>
                </c:pt>
                <c:pt idx="1212">
                  <c:v>17.968444805187364</c:v>
                </c:pt>
                <c:pt idx="1213">
                  <c:v>17.996090774778686</c:v>
                </c:pt>
                <c:pt idx="1214">
                  <c:v>18.02344114457178</c:v>
                </c:pt>
                <c:pt idx="1215">
                  <c:v>18.050490955699505</c:v>
                </c:pt>
                <c:pt idx="1216">
                  <c:v>18.077235221713501</c:v>
                </c:pt>
                <c:pt idx="1217">
                  <c:v>18.103668928523401</c:v>
                </c:pt>
                <c:pt idx="1218">
                  <c:v>18.12978703433928</c:v>
                </c:pt>
                <c:pt idx="1219">
                  <c:v>18.155584469617015</c:v>
                </c:pt>
                <c:pt idx="1220">
                  <c:v>18.181056136999299</c:v>
                </c:pt>
                <c:pt idx="1221">
                  <c:v>18.206196911256299</c:v>
                </c:pt>
                <c:pt idx="1222">
                  <c:v>18.231001639232701</c:v>
                </c:pt>
                <c:pt idx="1223">
                  <c:v>18.2554651397861</c:v>
                </c:pt>
                <c:pt idx="1224">
                  <c:v>18.279582203731866</c:v>
                </c:pt>
                <c:pt idx="1225">
                  <c:v>18.30334759378578</c:v>
                </c:pt>
                <c:pt idx="1226">
                  <c:v>18.326756044505977</c:v>
                </c:pt>
                <c:pt idx="1227">
                  <c:v>18.349802262235499</c:v>
                </c:pt>
                <c:pt idx="1228">
                  <c:v>18.372480925043401</c:v>
                </c:pt>
                <c:pt idx="1229">
                  <c:v>18.394786682673502</c:v>
                </c:pt>
                <c:pt idx="1230">
                  <c:v>18.4167141564788</c:v>
                </c:pt>
                <c:pt idx="1231">
                  <c:v>18.438257939368889</c:v>
                </c:pt>
                <c:pt idx="1232">
                  <c:v>18.45941259575228</c:v>
                </c:pt>
                <c:pt idx="1233">
                  <c:v>18.480172661478488</c:v>
                </c:pt>
                <c:pt idx="1234">
                  <c:v>18.500532643778779</c:v>
                </c:pt>
                <c:pt idx="1235">
                  <c:v>18.520487021213</c:v>
                </c:pt>
                <c:pt idx="1236">
                  <c:v>18.540030243608289</c:v>
                </c:pt>
                <c:pt idx="1237">
                  <c:v>18.559156732003199</c:v>
                </c:pt>
                <c:pt idx="1238">
                  <c:v>18.577860878590201</c:v>
                </c:pt>
                <c:pt idx="1239">
                  <c:v>18.5961370466594</c:v>
                </c:pt>
                <c:pt idx="1240">
                  <c:v>18.613979570538302</c:v>
                </c:pt>
                <c:pt idx="1241">
                  <c:v>18.631382755538201</c:v>
                </c:pt>
                <c:pt idx="1242">
                  <c:v>18.648340877894487</c:v>
                </c:pt>
                <c:pt idx="1243">
                  <c:v>18.664848184708205</c:v>
                </c:pt>
                <c:pt idx="1244">
                  <c:v>18.680898893891101</c:v>
                </c:pt>
                <c:pt idx="1245">
                  <c:v>18.696487194108414</c:v>
                </c:pt>
                <c:pt idx="1246">
                  <c:v>18.711607244718302</c:v>
                </c:pt>
                <c:pt idx="1247">
                  <c:v>18.726253175717002</c:v>
                </c:pt>
                <c:pt idx="1248">
                  <c:v>18.740419087682181</c:v>
                </c:pt>
                <c:pt idx="1249">
                  <c:v>18.754099051713499</c:v>
                </c:pt>
                <c:pt idx="1250">
                  <c:v>18.767287109375381</c:v>
                </c:pt>
                <c:pt idx="1251">
                  <c:v>18.7799772726414</c:v>
                </c:pt>
                <c:pt idx="1252">
                  <c:v>18.792163523835889</c:v>
                </c:pt>
                <c:pt idx="1253">
                  <c:v>18.803839815575877</c:v>
                </c:pt>
                <c:pt idx="1254">
                  <c:v>18.815000070713989</c:v>
                </c:pt>
                <c:pt idx="1255">
                  <c:v>18.8256381822825</c:v>
                </c:pt>
                <c:pt idx="1256">
                  <c:v>18.835748013434099</c:v>
                </c:pt>
                <c:pt idx="1257">
                  <c:v>18.845323397385279</c:v>
                </c:pt>
                <c:pt idx="1258">
                  <c:v>18.854358137359913</c:v>
                </c:pt>
                <c:pt idx="1259">
                  <c:v>18.86284600652958</c:v>
                </c:pt>
                <c:pt idx="1260">
                  <c:v>18.870780747957799</c:v>
                </c:pt>
                <c:pt idx="1261">
                  <c:v>18.878156074543789</c:v>
                </c:pt>
                <c:pt idx="1262">
                  <c:v>18.884965668961801</c:v>
                </c:pt>
                <c:pt idx="1263">
                  <c:v>18.891203183606201</c:v>
                </c:pt>
                <c:pt idx="1264">
                  <c:v>18.896862240534499</c:v>
                </c:pt>
                <c:pt idx="1265">
                  <c:v>18.901936431407886</c:v>
                </c:pt>
                <c:pt idx="1266">
                  <c:v>18.906419317434686</c:v>
                </c:pt>
                <c:pt idx="1267">
                  <c:v>18.9103044293152</c:v>
                </c:pt>
                <c:pt idx="1268">
                  <c:v>18.91358526718</c:v>
                </c:pt>
                <c:pt idx="1269">
                  <c:v>18.9162553005355</c:v>
                </c:pt>
                <c:pt idx="1270">
                  <c:v>18.918307968207699</c:v>
                </c:pt>
                <c:pt idx="1271">
                  <c:v>18.91973667828168</c:v>
                </c:pt>
                <c:pt idx="1272">
                  <c:v>18.920534808044589</c:v>
                </c:pt>
                <c:pt idx="1273">
                  <c:v>18.920695703931681</c:v>
                </c:pt>
                <c:pt idx="1274">
                  <c:v>18.920212681465369</c:v>
                </c:pt>
                <c:pt idx="1275">
                  <c:v>18.919079025198705</c:v>
                </c:pt>
                <c:pt idx="1276">
                  <c:v>18.917287988658813</c:v>
                </c:pt>
                <c:pt idx="1277">
                  <c:v>18.914832794290113</c:v>
                </c:pt>
                <c:pt idx="1278">
                  <c:v>18.911706633393589</c:v>
                </c:pt>
                <c:pt idx="1279">
                  <c:v>18.907902666073188</c:v>
                </c:pt>
                <c:pt idx="1280">
                  <c:v>18.903414021177689</c:v>
                </c:pt>
                <c:pt idx="1281">
                  <c:v>18.898233796240302</c:v>
                </c:pt>
                <c:pt idx="1282">
                  <c:v>18.8923550574251</c:v>
                </c:pt>
                <c:pt idx="1283">
                  <c:v>18.885770839469266</c:v>
                </c:pt>
                <c:pt idx="1284">
                  <c:v>18.878474145622</c:v>
                </c:pt>
                <c:pt idx="1285">
                  <c:v>18.870457947591099</c:v>
                </c:pt>
                <c:pt idx="1286">
                  <c:v>18.861715185484613</c:v>
                </c:pt>
                <c:pt idx="1287">
                  <c:v>18.852238767752514</c:v>
                </c:pt>
                <c:pt idx="1288">
                  <c:v>18.84202157112837</c:v>
                </c:pt>
                <c:pt idx="1289">
                  <c:v>18.831056440577399</c:v>
                </c:pt>
                <c:pt idx="1290">
                  <c:v>18.819336189231187</c:v>
                </c:pt>
                <c:pt idx="1291">
                  <c:v>18.806853598335799</c:v>
                </c:pt>
                <c:pt idx="1292">
                  <c:v>18.7936014171922</c:v>
                </c:pt>
                <c:pt idx="1293">
                  <c:v>18.779572363101881</c:v>
                </c:pt>
                <c:pt idx="1294">
                  <c:v>18.764759121303989</c:v>
                </c:pt>
                <c:pt idx="1295">
                  <c:v>18.749154344922786</c:v>
                </c:pt>
                <c:pt idx="1296">
                  <c:v>18.732750654909488</c:v>
                </c:pt>
                <c:pt idx="1297">
                  <c:v>18.715540639981171</c:v>
                </c:pt>
                <c:pt idx="1298">
                  <c:v>18.697516856568985</c:v>
                </c:pt>
                <c:pt idx="1299">
                  <c:v>18.678671828756698</c:v>
                </c:pt>
                <c:pt idx="1300">
                  <c:v>18.658998048224301</c:v>
                </c:pt>
                <c:pt idx="1301">
                  <c:v>18.638487974191889</c:v>
                </c:pt>
                <c:pt idx="1302">
                  <c:v>18.617134033360987</c:v>
                </c:pt>
                <c:pt idx="1303">
                  <c:v>18.594928619857619</c:v>
                </c:pt>
                <c:pt idx="1304">
                  <c:v>18.5718640951739</c:v>
                </c:pt>
                <c:pt idx="1305">
                  <c:v>18.547932788113087</c:v>
                </c:pt>
                <c:pt idx="1306">
                  <c:v>18.52312699473028</c:v>
                </c:pt>
                <c:pt idx="1307">
                  <c:v>18.497438978273486</c:v>
                </c:pt>
                <c:pt idx="1308">
                  <c:v>18.4708609691322</c:v>
                </c:pt>
                <c:pt idx="1309">
                  <c:v>18.443385164772401</c:v>
                </c:pt>
                <c:pt idx="1310">
                  <c:v>18.415003729684901</c:v>
                </c:pt>
                <c:pt idx="1311">
                  <c:v>18.38570879532368</c:v>
                </c:pt>
                <c:pt idx="1312">
                  <c:v>18.355492460054414</c:v>
                </c:pt>
                <c:pt idx="1313">
                  <c:v>18.324346789089699</c:v>
                </c:pt>
                <c:pt idx="1314">
                  <c:v>18.292263814437586</c:v>
                </c:pt>
                <c:pt idx="1315">
                  <c:v>18.259235534841689</c:v>
                </c:pt>
                <c:pt idx="1316">
                  <c:v>18.225253915722277</c:v>
                </c:pt>
                <c:pt idx="1317">
                  <c:v>18.190310889123371</c:v>
                </c:pt>
                <c:pt idx="1318">
                  <c:v>18.154398353651914</c:v>
                </c:pt>
                <c:pt idx="1319">
                  <c:v>18.117508174419815</c:v>
                </c:pt>
                <c:pt idx="1320">
                  <c:v>18.079632182989279</c:v>
                </c:pt>
                <c:pt idx="1321">
                  <c:v>18.040762177314587</c:v>
                </c:pt>
                <c:pt idx="1322">
                  <c:v>18.000889921681999</c:v>
                </c:pt>
                <c:pt idx="1323">
                  <c:v>17.960007146657102</c:v>
                </c:pt>
                <c:pt idx="1324">
                  <c:v>17.918105549023977</c:v>
                </c:pt>
                <c:pt idx="1325">
                  <c:v>17.875176791729089</c:v>
                </c:pt>
                <c:pt idx="1326">
                  <c:v>17.831212503821586</c:v>
                </c:pt>
                <c:pt idx="1327">
                  <c:v>17.786204280401481</c:v>
                </c:pt>
                <c:pt idx="1328">
                  <c:v>17.740143682556489</c:v>
                </c:pt>
                <c:pt idx="1329">
                  <c:v>17.693022237305879</c:v>
                </c:pt>
                <c:pt idx="1330">
                  <c:v>17.644831437547605</c:v>
                </c:pt>
                <c:pt idx="1331">
                  <c:v>17.595562741994588</c:v>
                </c:pt>
                <c:pt idx="1332">
                  <c:v>17.545207575120571</c:v>
                </c:pt>
                <c:pt idx="1333">
                  <c:v>17.493757327102699</c:v>
                </c:pt>
                <c:pt idx="1334">
                  <c:v>17.441203353764589</c:v>
                </c:pt>
                <c:pt idx="1335">
                  <c:v>17.387536976516486</c:v>
                </c:pt>
                <c:pt idx="1336">
                  <c:v>17.332749482301171</c:v>
                </c:pt>
                <c:pt idx="1337">
                  <c:v>17.2768321235346</c:v>
                </c:pt>
                <c:pt idx="1338">
                  <c:v>17.219776118048113</c:v>
                </c:pt>
                <c:pt idx="1339">
                  <c:v>17.161572649031786</c:v>
                </c:pt>
                <c:pt idx="1340">
                  <c:v>17.102212864979279</c:v>
                </c:pt>
                <c:pt idx="1341">
                  <c:v>17.041687879624789</c:v>
                </c:pt>
                <c:pt idx="1342">
                  <c:v>16.979988771892213</c:v>
                </c:pt>
                <c:pt idx="1343">
                  <c:v>16.917106585833789</c:v>
                </c:pt>
                <c:pt idx="1344">
                  <c:v>16.853032330573079</c:v>
                </c:pt>
                <c:pt idx="1345">
                  <c:v>16.787756980246989</c:v>
                </c:pt>
                <c:pt idx="1346">
                  <c:v>16.721271473953699</c:v>
                </c:pt>
                <c:pt idx="1347">
                  <c:v>16.653566715687301</c:v>
                </c:pt>
                <c:pt idx="1348">
                  <c:v>16.58463357428468</c:v>
                </c:pt>
                <c:pt idx="1349">
                  <c:v>16.514462883370289</c:v>
                </c:pt>
                <c:pt idx="1350">
                  <c:v>16.4430454412934</c:v>
                </c:pt>
                <c:pt idx="1351">
                  <c:v>16.370372011075187</c:v>
                </c:pt>
                <c:pt idx="1352">
                  <c:v>16.296433320348086</c:v>
                </c:pt>
                <c:pt idx="1353">
                  <c:v>16.221220061302887</c:v>
                </c:pt>
                <c:pt idx="1354">
                  <c:v>16.144722890625079</c:v>
                </c:pt>
                <c:pt idx="1355">
                  <c:v>16.066932429443</c:v>
                </c:pt>
                <c:pt idx="1356">
                  <c:v>15.987839263268912</c:v>
                </c:pt>
                <c:pt idx="1357">
                  <c:v>15.9074339419384</c:v>
                </c:pt>
                <c:pt idx="1358">
                  <c:v>15.825706979558014</c:v>
                </c:pt>
                <c:pt idx="1359">
                  <c:v>15.742648854445207</c:v>
                </c:pt>
                <c:pt idx="1360">
                  <c:v>15.658250009070001</c:v>
                </c:pt>
                <c:pt idx="1361">
                  <c:v>15.572500850000807</c:v>
                </c:pt>
                <c:pt idx="1362">
                  <c:v>15.485391747843</c:v>
                </c:pt>
                <c:pt idx="1363">
                  <c:v>15.396913037185307</c:v>
                </c:pt>
                <c:pt idx="1364">
                  <c:v>15.307055016540007</c:v>
                </c:pt>
                <c:pt idx="1365">
                  <c:v>15.215807948287207</c:v>
                </c:pt>
                <c:pt idx="1366">
                  <c:v>15.1231620586153</c:v>
                </c:pt>
                <c:pt idx="1367">
                  <c:v>15.029107537465007</c:v>
                </c:pt>
                <c:pt idx="1368">
                  <c:v>14.933634538473807</c:v>
                </c:pt>
                <c:pt idx="1369">
                  <c:v>14.8367331789144</c:v>
                </c:pt>
                <c:pt idx="1370">
                  <c:v>14.738393539640198</c:v>
                </c:pt>
                <c:pt idx="1371">
                  <c:v>14.638605665027301</c:v>
                </c:pt>
                <c:pt idx="1372">
                  <c:v>14.537359562918898</c:v>
                </c:pt>
                <c:pt idx="1373">
                  <c:v>14.434645204561907</c:v>
                </c:pt>
                <c:pt idx="1374">
                  <c:v>14.330452524558307</c:v>
                </c:pt>
                <c:pt idx="1375">
                  <c:v>14.224771420801085</c:v>
                </c:pt>
                <c:pt idx="1376">
                  <c:v>14.117591754418701</c:v>
                </c:pt>
                <c:pt idx="1377">
                  <c:v>14.008903349719301</c:v>
                </c:pt>
                <c:pt idx="1378">
                  <c:v>13.8986959941312</c:v>
                </c:pt>
                <c:pt idx="1379">
                  <c:v>13.786959438145907</c:v>
                </c:pt>
                <c:pt idx="1380">
                  <c:v>13.673683395261907</c:v>
                </c:pt>
                <c:pt idx="1381">
                  <c:v>13.5588575419281</c:v>
                </c:pt>
                <c:pt idx="1382">
                  <c:v>13.442471517481707</c:v>
                </c:pt>
                <c:pt idx="1383">
                  <c:v>13.3245149240961</c:v>
                </c:pt>
                <c:pt idx="1384">
                  <c:v>13.204977326722299</c:v>
                </c:pt>
                <c:pt idx="1385">
                  <c:v>13.083848253027806</c:v>
                </c:pt>
                <c:pt idx="1386">
                  <c:v>12.9611171933443</c:v>
                </c:pt>
                <c:pt idx="1387">
                  <c:v>12.836773600608799</c:v>
                </c:pt>
                <c:pt idx="1388">
                  <c:v>12.710806890303004</c:v>
                </c:pt>
                <c:pt idx="1389">
                  <c:v>12.583206440400399</c:v>
                </c:pt>
                <c:pt idx="1390">
                  <c:v>12.453961591306907</c:v>
                </c:pt>
                <c:pt idx="1391">
                  <c:v>12.3230616458029</c:v>
                </c:pt>
                <c:pt idx="1392">
                  <c:v>12.190495868986504</c:v>
                </c:pt>
                <c:pt idx="1393">
                  <c:v>12.056253488215598</c:v>
                </c:pt>
                <c:pt idx="1394">
                  <c:v>11.920323693054494</c:v>
                </c:pt>
                <c:pt idx="1395">
                  <c:v>11.782695635208311</c:v>
                </c:pt>
                <c:pt idx="1396">
                  <c:v>11.643358428473292</c:v>
                </c:pt>
                <c:pt idx="1397">
                  <c:v>11.502301148676592</c:v>
                </c:pt>
                <c:pt idx="1398">
                  <c:v>11.359512833616511</c:v>
                </c:pt>
                <c:pt idx="1399">
                  <c:v>11.214982483009999</c:v>
                </c:pt>
                <c:pt idx="1400">
                  <c:v>11.0686990584325</c:v>
                </c:pt>
                <c:pt idx="1401">
                  <c:v>10.920651483258498</c:v>
                </c:pt>
                <c:pt idx="1402">
                  <c:v>10.770828642609498</c:v>
                </c:pt>
                <c:pt idx="1403">
                  <c:v>10.619219383291798</c:v>
                </c:pt>
                <c:pt idx="1404">
                  <c:v>10.465812513741014</c:v>
                </c:pt>
                <c:pt idx="1405">
                  <c:v>10.310596803963916</c:v>
                </c:pt>
                <c:pt idx="1406">
                  <c:v>10.153560985484599</c:v>
                </c:pt>
                <c:pt idx="1407">
                  <c:v>9.9946937512812006</c:v>
                </c:pt>
                <c:pt idx="1408">
                  <c:v>9.833983755730598</c:v>
                </c:pt>
                <c:pt idx="1409">
                  <c:v>9.6714196145582747</c:v>
                </c:pt>
                <c:pt idx="1410">
                  <c:v>9.5069899047674227</c:v>
                </c:pt>
                <c:pt idx="1411">
                  <c:v>9.3406831645923099</c:v>
                </c:pt>
                <c:pt idx="1412">
                  <c:v>9.1724878934364771</c:v>
                </c:pt>
                <c:pt idx="1413">
                  <c:v>9.0023925518181027</c:v>
                </c:pt>
                <c:pt idx="1414">
                  <c:v>8.830385561307299</c:v>
                </c:pt>
                <c:pt idx="1415">
                  <c:v>8.6564553044754327</c:v>
                </c:pt>
                <c:pt idx="1416">
                  <c:v>8.4805901248336717</c:v>
                </c:pt>
                <c:pt idx="1417">
                  <c:v>8.3027783267748685</c:v>
                </c:pt>
                <c:pt idx="1418">
                  <c:v>8.123008175519832</c:v>
                </c:pt>
                <c:pt idx="1419">
                  <c:v>7.9412678970587836</c:v>
                </c:pt>
                <c:pt idx="1420">
                  <c:v>7.7575456780881158</c:v>
                </c:pt>
                <c:pt idx="1421">
                  <c:v>7.571829665963314</c:v>
                </c:pt>
                <c:pt idx="1422">
                  <c:v>7.3841079686343685</c:v>
                </c:pt>
                <c:pt idx="1423">
                  <c:v>7.1943686545899475</c:v>
                </c:pt>
                <c:pt idx="1424">
                  <c:v>7.0025997528000099</c:v>
                </c:pt>
                <c:pt idx="1425">
                  <c:v>6.8087892526613398</c:v>
                </c:pt>
                <c:pt idx="1426">
                  <c:v>6.6129251039338799</c:v>
                </c:pt>
                <c:pt idx="1427">
                  <c:v>6.4149952166881361</c:v>
                </c:pt>
                <c:pt idx="1428">
                  <c:v>6.2149874612495664</c:v>
                </c:pt>
                <c:pt idx="1429">
                  <c:v>6.0128896681360127</c:v>
                </c:pt>
                <c:pt idx="1430">
                  <c:v>5.8086896280011402</c:v>
                </c:pt>
                <c:pt idx="1431">
                  <c:v>5.6023750915827701</c:v>
                </c:pt>
                <c:pt idx="1432">
                  <c:v>5.393933769638056</c:v>
                </c:pt>
                <c:pt idx="1433">
                  <c:v>5.1833533328892099</c:v>
                </c:pt>
                <c:pt idx="1434">
                  <c:v>4.9706214119688159</c:v>
                </c:pt>
                <c:pt idx="1435">
                  <c:v>4.7557255973593398</c:v>
                </c:pt>
                <c:pt idx="1436">
                  <c:v>4.5386534393334035</c:v>
                </c:pt>
                <c:pt idx="1437">
                  <c:v>4.3193924479036037</c:v>
                </c:pt>
                <c:pt idx="1438">
                  <c:v>4.0979300927577285</c:v>
                </c:pt>
                <c:pt idx="1439">
                  <c:v>3.8742538032061473</c:v>
                </c:pt>
              </c:numCache>
            </c:numRef>
          </c:yVal>
        </c:ser>
        <c:ser>
          <c:idx val="1"/>
          <c:order val="1"/>
          <c:tx>
            <c:strRef>
              <c:f>'6 - Friday info'!$C$1</c:f>
              <c:strCache>
                <c:ptCount val="1"/>
                <c:pt idx="0">
                  <c:v>15-04-2016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'6 - Friday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'6 - Friday info'!$C$2:$C$1441</c:f>
              <c:numCache>
                <c:formatCode>General</c:formatCode>
                <c:ptCount val="1440"/>
                <c:pt idx="0">
                  <c:v>8.5327900000000003</c:v>
                </c:pt>
                <c:pt idx="1">
                  <c:v>8.3498666198087292</c:v>
                </c:pt>
                <c:pt idx="2">
                  <c:v>8.168884456202937</c:v>
                </c:pt>
                <c:pt idx="3">
                  <c:v>7.9898327001129035</c:v>
                </c:pt>
                <c:pt idx="4">
                  <c:v>7.8127005764017436</c:v>
                </c:pt>
                <c:pt idx="5">
                  <c:v>7.6374773438177765</c:v>
                </c:pt>
                <c:pt idx="6">
                  <c:v>7.4641522949468699</c:v>
                </c:pt>
                <c:pt idx="7">
                  <c:v>7.2927147561648562</c:v>
                </c:pt>
                <c:pt idx="8">
                  <c:v>7.123154087589886</c:v>
                </c:pt>
                <c:pt idx="9">
                  <c:v>6.9554596830348041</c:v>
                </c:pt>
                <c:pt idx="10">
                  <c:v>6.7896209699594898</c:v>
                </c:pt>
                <c:pt idx="11">
                  <c:v>6.6256274094233003</c:v>
                </c:pt>
                <c:pt idx="12">
                  <c:v>6.4634684960373638</c:v>
                </c:pt>
                <c:pt idx="13">
                  <c:v>6.3031337579169859</c:v>
                </c:pt>
                <c:pt idx="14">
                  <c:v>6.1446127566340696</c:v>
                </c:pt>
                <c:pt idx="15">
                  <c:v>5.9878950871693704</c:v>
                </c:pt>
                <c:pt idx="16">
                  <c:v>5.8329703778649762</c:v>
                </c:pt>
                <c:pt idx="17">
                  <c:v>5.6798282903766637</c:v>
                </c:pt>
                <c:pt idx="18">
                  <c:v>5.5284585196261675</c:v>
                </c:pt>
                <c:pt idx="19">
                  <c:v>5.378850793753724</c:v>
                </c:pt>
                <c:pt idx="20">
                  <c:v>5.2309948740702765</c:v>
                </c:pt>
                <c:pt idx="21">
                  <c:v>5.0848805550099661</c:v>
                </c:pt>
                <c:pt idx="22">
                  <c:v>4.9404976640824501</c:v>
                </c:pt>
                <c:pt idx="23">
                  <c:v>4.797836061825266</c:v>
                </c:pt>
                <c:pt idx="24">
                  <c:v>4.6568856417562348</c:v>
                </c:pt>
                <c:pt idx="25">
                  <c:v>4.5176363303258062</c:v>
                </c:pt>
                <c:pt idx="26">
                  <c:v>4.3800780868694602</c:v>
                </c:pt>
                <c:pt idx="27">
                  <c:v>4.2442009035600314</c:v>
                </c:pt>
                <c:pt idx="28">
                  <c:v>4.1099948053601398</c:v>
                </c:pt>
                <c:pt idx="29">
                  <c:v>3.9774498499745197</c:v>
                </c:pt>
                <c:pt idx="30">
                  <c:v>3.8465561278023999</c:v>
                </c:pt>
                <c:pt idx="31">
                  <c:v>3.7173037618899021</c:v>
                </c:pt>
                <c:pt idx="32">
                  <c:v>3.5896829078823518</c:v>
                </c:pt>
                <c:pt idx="33">
                  <c:v>3.4636837539767402</c:v>
                </c:pt>
                <c:pt idx="34">
                  <c:v>3.3392965208739982</c:v>
                </c:pt>
                <c:pt idx="35">
                  <c:v>3.2165114617314519</c:v>
                </c:pt>
                <c:pt idx="36">
                  <c:v>3.09531886211514</c:v>
                </c:pt>
                <c:pt idx="37">
                  <c:v>2.9757090399521982</c:v>
                </c:pt>
                <c:pt idx="38">
                  <c:v>2.8576723454832473</c:v>
                </c:pt>
                <c:pt idx="39">
                  <c:v>2.7411991612147699</c:v>
                </c:pt>
                <c:pt idx="40">
                  <c:v>2.6262799018714298</c:v>
                </c:pt>
                <c:pt idx="41">
                  <c:v>2.5129050143485063</c:v>
                </c:pt>
                <c:pt idx="42">
                  <c:v>2.4010649776642397</c:v>
                </c:pt>
                <c:pt idx="43">
                  <c:v>2.2907503029122012</c:v>
                </c:pt>
                <c:pt idx="44">
                  <c:v>2.1819515332136481</c:v>
                </c:pt>
                <c:pt idx="45">
                  <c:v>2.0746592436699598</c:v>
                </c:pt>
                <c:pt idx="46">
                  <c:v>1.9688640413149299</c:v>
                </c:pt>
                <c:pt idx="47">
                  <c:v>1.86455656506718</c:v>
                </c:pt>
                <c:pt idx="48">
                  <c:v>1.7617274856825298</c:v>
                </c:pt>
                <c:pt idx="49">
                  <c:v>1.6603675057063609</c:v>
                </c:pt>
                <c:pt idx="50">
                  <c:v>1.5604673594259999</c:v>
                </c:pt>
                <c:pt idx="51">
                  <c:v>1.4620178128230601</c:v>
                </c:pt>
                <c:pt idx="52">
                  <c:v>1.3650096635258699</c:v>
                </c:pt>
                <c:pt idx="53">
                  <c:v>1.2694337407617799</c:v>
                </c:pt>
                <c:pt idx="54">
                  <c:v>1.1752809053095801</c:v>
                </c:pt>
                <c:pt idx="55">
                  <c:v>1.082542049451851</c:v>
                </c:pt>
                <c:pt idx="56">
                  <c:v>0.99120809692735956</c:v>
                </c:pt>
                <c:pt idx="57">
                  <c:v>0.90127000288337944</c:v>
                </c:pt>
                <c:pt idx="58">
                  <c:v>0.81271875382812342</c:v>
                </c:pt>
                <c:pt idx="59">
                  <c:v>0.72554536758307675</c:v>
                </c:pt>
                <c:pt idx="60">
                  <c:v>0.63974089323538519</c:v>
                </c:pt>
                <c:pt idx="61">
                  <c:v>0.55529641109021899</c:v>
                </c:pt>
                <c:pt idx="62">
                  <c:v>0.47220303262315177</c:v>
                </c:pt>
                <c:pt idx="63">
                  <c:v>0.39045190043252298</c:v>
                </c:pt>
                <c:pt idx="64">
                  <c:v>0.31003418819182221</c:v>
                </c:pt>
                <c:pt idx="65">
                  <c:v>0.23094110060204812</c:v>
                </c:pt>
                <c:pt idx="66">
                  <c:v>0.15316387334409101</c:v>
                </c:pt>
                <c:pt idx="67">
                  <c:v>7.6693773031095758E-2</c:v>
                </c:pt>
                <c:pt idx="68">
                  <c:v>1.5220971608389518E-3</c:v>
                </c:pt>
                <c:pt idx="69">
                  <c:v>-7.2359825931892233E-2</c:v>
                </c:pt>
                <c:pt idx="70">
                  <c:v>-0.14496063712294918</c:v>
                </c:pt>
                <c:pt idx="71">
                  <c:v>-0.21628894654642533</c:v>
                </c:pt>
                <c:pt idx="72">
                  <c:v>-0.28635333364230398</c:v>
                </c:pt>
                <c:pt idx="73">
                  <c:v>-0.35516234720407341</c:v>
                </c:pt>
                <c:pt idx="74">
                  <c:v>-0.42272450542636197</c:v>
                </c:pt>
                <c:pt idx="75">
                  <c:v>-0.48904829595256044</c:v>
                </c:pt>
                <c:pt idx="76">
                  <c:v>-0.55414217592245829</c:v>
                </c:pt>
                <c:pt idx="77">
                  <c:v>-0.61801457201987076</c:v>
                </c:pt>
                <c:pt idx="78">
                  <c:v>-0.68067388052025102</c:v>
                </c:pt>
                <c:pt idx="79">
                  <c:v>-0.7421284673383417</c:v>
                </c:pt>
                <c:pt idx="80">
                  <c:v>-0.80238666807578496</c:v>
                </c:pt>
                <c:pt idx="81">
                  <c:v>-0.86145678806876558</c:v>
                </c:pt>
                <c:pt idx="82">
                  <c:v>-0.91934710243562601</c:v>
                </c:pt>
                <c:pt idx="83">
                  <c:v>-0.97606585612450003</c:v>
                </c:pt>
                <c:pt idx="84">
                  <c:v>-1.031621263960929</c:v>
                </c:pt>
                <c:pt idx="85">
                  <c:v>-1.08602151069554</c:v>
                </c:pt>
                <c:pt idx="86">
                  <c:v>-1.1392747510515999</c:v>
                </c:pt>
                <c:pt idx="87">
                  <c:v>-1.1913891097726701</c:v>
                </c:pt>
                <c:pt idx="88">
                  <c:v>-1.24237268167029</c:v>
                </c:pt>
                <c:pt idx="89">
                  <c:v>-1.2922335316715114</c:v>
                </c:pt>
                <c:pt idx="90">
                  <c:v>-1.34097969486659</c:v>
                </c:pt>
                <c:pt idx="91">
                  <c:v>-1.3886191765566209</c:v>
                </c:pt>
                <c:pt idx="92">
                  <c:v>-1.4351599523011098</c:v>
                </c:pt>
                <c:pt idx="93">
                  <c:v>-1.4806099679656499</c:v>
                </c:pt>
                <c:pt idx="94">
                  <c:v>-1.5249771397695409</c:v>
                </c:pt>
                <c:pt idx="95">
                  <c:v>-1.5682693543333899</c:v>
                </c:pt>
                <c:pt idx="96">
                  <c:v>-1.6104944687267901</c:v>
                </c:pt>
                <c:pt idx="97">
                  <c:v>-1.6516603105158898</c:v>
                </c:pt>
                <c:pt idx="98">
                  <c:v>-1.6917746778110698</c:v>
                </c:pt>
                <c:pt idx="99">
                  <c:v>-1.73084533931454</c:v>
                </c:pt>
                <c:pt idx="100">
                  <c:v>-1.76888003436799</c:v>
                </c:pt>
                <c:pt idx="101">
                  <c:v>-1.80588647300021</c:v>
                </c:pt>
                <c:pt idx="102">
                  <c:v>-1.8418723359747</c:v>
                </c:pt>
                <c:pt idx="103">
                  <c:v>-1.8768452748373201</c:v>
                </c:pt>
                <c:pt idx="104">
                  <c:v>-1.9108129119639214</c:v>
                </c:pt>
                <c:pt idx="105">
                  <c:v>-1.94378284060795</c:v>
                </c:pt>
                <c:pt idx="106">
                  <c:v>-1.9757626249480909</c:v>
                </c:pt>
                <c:pt idx="107">
                  <c:v>-2.0067598001359102</c:v>
                </c:pt>
                <c:pt idx="108">
                  <c:v>-2.0367818723434499</c:v>
                </c:pt>
                <c:pt idx="109">
                  <c:v>-2.0658363188108999</c:v>
                </c:pt>
                <c:pt idx="110">
                  <c:v>-2.0939305878941612</c:v>
                </c:pt>
                <c:pt idx="111">
                  <c:v>-2.12107209911255</c:v>
                </c:pt>
                <c:pt idx="112">
                  <c:v>-2.1472682431963812</c:v>
                </c:pt>
                <c:pt idx="113">
                  <c:v>-2.1725263821345799</c:v>
                </c:pt>
                <c:pt idx="114">
                  <c:v>-2.1968538492223701</c:v>
                </c:pt>
                <c:pt idx="115">
                  <c:v>-2.2202579491088281</c:v>
                </c:pt>
                <c:pt idx="116">
                  <c:v>-2.2427459578445998</c:v>
                </c:pt>
                <c:pt idx="117">
                  <c:v>-2.2643251229294212</c:v>
                </c:pt>
                <c:pt idx="118">
                  <c:v>-2.2850026633598484</c:v>
                </c:pt>
                <c:pt idx="119">
                  <c:v>-2.3047857696768101</c:v>
                </c:pt>
                <c:pt idx="120">
                  <c:v>-2.3236816040132982</c:v>
                </c:pt>
                <c:pt idx="121">
                  <c:v>-2.3416973001419299</c:v>
                </c:pt>
                <c:pt idx="122">
                  <c:v>-2.3588399635226387</c:v>
                </c:pt>
                <c:pt idx="123">
                  <c:v>-2.3751166713502587</c:v>
                </c:pt>
                <c:pt idx="124">
                  <c:v>-2.3905344726021718</c:v>
                </c:pt>
                <c:pt idx="125">
                  <c:v>-2.4051003880859319</c:v>
                </c:pt>
                <c:pt idx="126">
                  <c:v>-2.4188214104868884</c:v>
                </c:pt>
                <c:pt idx="127">
                  <c:v>-2.4317045044158387</c:v>
                </c:pt>
                <c:pt idx="128">
                  <c:v>-2.4437566064566201</c:v>
                </c:pt>
                <c:pt idx="129">
                  <c:v>-2.4549846252137382</c:v>
                </c:pt>
                <c:pt idx="130">
                  <c:v>-2.4653954413600498</c:v>
                </c:pt>
                <c:pt idx="131">
                  <c:v>-2.4749959076843302</c:v>
                </c:pt>
                <c:pt idx="132">
                  <c:v>-2.4837928491389212</c:v>
                </c:pt>
                <c:pt idx="133">
                  <c:v>-2.4917930628873819</c:v>
                </c:pt>
                <c:pt idx="134">
                  <c:v>-2.4990033183520599</c:v>
                </c:pt>
                <c:pt idx="135">
                  <c:v>-2.5054303572617918</c:v>
                </c:pt>
                <c:pt idx="136">
                  <c:v>-2.5110808936994782</c:v>
                </c:pt>
                <c:pt idx="137">
                  <c:v>-2.5159616141497478</c:v>
                </c:pt>
                <c:pt idx="138">
                  <c:v>-2.5200791775465499</c:v>
                </c:pt>
                <c:pt idx="139">
                  <c:v>-2.52344021532079</c:v>
                </c:pt>
                <c:pt idx="140">
                  <c:v>-2.5260513314479902</c:v>
                </c:pt>
                <c:pt idx="141">
                  <c:v>-2.52791910249588</c:v>
                </c:pt>
                <c:pt idx="142">
                  <c:v>-2.5290500776720601</c:v>
                </c:pt>
                <c:pt idx="143">
                  <c:v>-2.5294507788715812</c:v>
                </c:pt>
                <c:pt idx="144">
                  <c:v>-2.5291277007246218</c:v>
                </c:pt>
                <c:pt idx="145">
                  <c:v>-2.52808731064408</c:v>
                </c:pt>
                <c:pt idx="146">
                  <c:v>-2.5263360488732318</c:v>
                </c:pt>
                <c:pt idx="147">
                  <c:v>-2.5238803285333318</c:v>
                </c:pt>
                <c:pt idx="148">
                  <c:v>-2.5207265356712698</c:v>
                </c:pt>
                <c:pt idx="149">
                  <c:v>-2.5168810293071484</c:v>
                </c:pt>
                <c:pt idx="150">
                  <c:v>-2.5123501414819902</c:v>
                </c:pt>
                <c:pt idx="151">
                  <c:v>-2.5071401773052999</c:v>
                </c:pt>
                <c:pt idx="152">
                  <c:v>-2.5012574150026987</c:v>
                </c:pt>
                <c:pt idx="153">
                  <c:v>-2.494708105963598</c:v>
                </c:pt>
                <c:pt idx="154">
                  <c:v>-2.4874984747887678</c:v>
                </c:pt>
                <c:pt idx="155">
                  <c:v>-2.4796347193380281</c:v>
                </c:pt>
                <c:pt idx="156">
                  <c:v>-2.4711230107778102</c:v>
                </c:pt>
                <c:pt idx="157">
                  <c:v>-2.4619694936288163</c:v>
                </c:pt>
                <c:pt idx="158">
                  <c:v>-2.4521802858136987</c:v>
                </c:pt>
                <c:pt idx="159">
                  <c:v>-2.44176147870458</c:v>
                </c:pt>
                <c:pt idx="160">
                  <c:v>-2.4307191371707484</c:v>
                </c:pt>
                <c:pt idx="161">
                  <c:v>-2.4190592996263187</c:v>
                </c:pt>
                <c:pt idx="162">
                  <c:v>-2.4067879780777801</c:v>
                </c:pt>
                <c:pt idx="163">
                  <c:v>-2.3939111581716719</c:v>
                </c:pt>
                <c:pt idx="164">
                  <c:v>-2.3804347992422001</c:v>
                </c:pt>
                <c:pt idx="165">
                  <c:v>-2.3663648343588775</c:v>
                </c:pt>
                <c:pt idx="166">
                  <c:v>-2.3517071703741381</c:v>
                </c:pt>
                <c:pt idx="167">
                  <c:v>-2.3364676879709587</c:v>
                </c:pt>
                <c:pt idx="168">
                  <c:v>-2.3206522417105102</c:v>
                </c:pt>
                <c:pt idx="169">
                  <c:v>-2.3042666600797781</c:v>
                </c:pt>
                <c:pt idx="170">
                  <c:v>-2.2873167455391741</c:v>
                </c:pt>
                <c:pt idx="171">
                  <c:v>-2.2698082745701598</c:v>
                </c:pt>
                <c:pt idx="172">
                  <c:v>-2.2517469977229401</c:v>
                </c:pt>
                <c:pt idx="173">
                  <c:v>-2.2331386396639998</c:v>
                </c:pt>
                <c:pt idx="174">
                  <c:v>-2.2139888992237782</c:v>
                </c:pt>
                <c:pt idx="175">
                  <c:v>-2.1943034494443001</c:v>
                </c:pt>
                <c:pt idx="176">
                  <c:v>-2.1740879376268198</c:v>
                </c:pt>
                <c:pt idx="177">
                  <c:v>-2.1533479853793902</c:v>
                </c:pt>
                <c:pt idx="178">
                  <c:v>-2.1320891886645397</c:v>
                </c:pt>
                <c:pt idx="179">
                  <c:v>-2.1103171178469018</c:v>
                </c:pt>
                <c:pt idx="180">
                  <c:v>-2.0880373177408118</c:v>
                </c:pt>
                <c:pt idx="181">
                  <c:v>-2.0652553076579401</c:v>
                </c:pt>
                <c:pt idx="182">
                  <c:v>-2.0419765814549602</c:v>
                </c:pt>
                <c:pt idx="183">
                  <c:v>-2.01820660758115</c:v>
                </c:pt>
                <c:pt idx="184">
                  <c:v>-1.9939508291260117</c:v>
                </c:pt>
                <c:pt idx="185">
                  <c:v>-1.9692146638668708</c:v>
                </c:pt>
                <c:pt idx="186">
                  <c:v>-1.9440035043166117</c:v>
                </c:pt>
                <c:pt idx="187">
                  <c:v>-1.9183227177711699</c:v>
                </c:pt>
                <c:pt idx="188">
                  <c:v>-1.8921776463572608</c:v>
                </c:pt>
                <c:pt idx="189">
                  <c:v>-1.8655736070799485</c:v>
                </c:pt>
                <c:pt idx="190">
                  <c:v>-1.8385158918703401</c:v>
                </c:pt>
                <c:pt idx="191">
                  <c:v>-1.8110097676331198</c:v>
                </c:pt>
                <c:pt idx="192">
                  <c:v>-1.7830604762942499</c:v>
                </c:pt>
                <c:pt idx="193">
                  <c:v>-1.7546732348485901</c:v>
                </c:pt>
                <c:pt idx="194">
                  <c:v>-1.7258532354075098</c:v>
                </c:pt>
                <c:pt idx="195">
                  <c:v>-1.6966056452464899</c:v>
                </c:pt>
                <c:pt idx="196">
                  <c:v>-1.6669356068528101</c:v>
                </c:pt>
                <c:pt idx="197">
                  <c:v>-1.6368482379731299</c:v>
                </c:pt>
                <c:pt idx="198">
                  <c:v>-1.6063486316611608</c:v>
                </c:pt>
                <c:pt idx="199">
                  <c:v>-1.5754418563252399</c:v>
                </c:pt>
                <c:pt idx="200">
                  <c:v>-1.5441329557760008</c:v>
                </c:pt>
                <c:pt idx="201">
                  <c:v>-1.5124269492739699</c:v>
                </c:pt>
                <c:pt idx="202">
                  <c:v>-1.4803288315772301</c:v>
                </c:pt>
                <c:pt idx="203">
                  <c:v>-1.4478435729890298</c:v>
                </c:pt>
                <c:pt idx="204">
                  <c:v>-1.4149761194053998</c:v>
                </c:pt>
                <c:pt idx="205">
                  <c:v>-1.381731392362799</c:v>
                </c:pt>
                <c:pt idx="206">
                  <c:v>-1.34811428908574</c:v>
                </c:pt>
                <c:pt idx="207">
                  <c:v>-1.3141296825343982</c:v>
                </c:pt>
                <c:pt idx="208">
                  <c:v>-1.2797824214522908</c:v>
                </c:pt>
                <c:pt idx="209">
                  <c:v>-1.2450773304138101</c:v>
                </c:pt>
                <c:pt idx="210">
                  <c:v>-1.21001920987199</c:v>
                </c:pt>
                <c:pt idx="211">
                  <c:v>-1.1746128362059809</c:v>
                </c:pt>
                <c:pt idx="212">
                  <c:v>-1.1388629617688018</c:v>
                </c:pt>
                <c:pt idx="213">
                  <c:v>-1.1027743149348899</c:v>
                </c:pt>
                <c:pt idx="214">
                  <c:v>-1.06635160014778</c:v>
                </c:pt>
                <c:pt idx="215">
                  <c:v>-1.0295994979676881</c:v>
                </c:pt>
                <c:pt idx="216">
                  <c:v>-0.99252266511918197</c:v>
                </c:pt>
                <c:pt idx="217">
                  <c:v>-0.95512573453878502</c:v>
                </c:pt>
                <c:pt idx="218">
                  <c:v>-0.91741331542259397</c:v>
                </c:pt>
                <c:pt idx="219">
                  <c:v>-0.87938999327392642</c:v>
                </c:pt>
                <c:pt idx="220">
                  <c:v>-0.84106032995096336</c:v>
                </c:pt>
                <c:pt idx="221">
                  <c:v>-0.80242886371433897</c:v>
                </c:pt>
                <c:pt idx="222">
                  <c:v>-0.76350010927478695</c:v>
                </c:pt>
                <c:pt idx="223">
                  <c:v>-0.72427855784078543</c:v>
                </c:pt>
                <c:pt idx="224">
                  <c:v>-0.68476867716614542</c:v>
                </c:pt>
                <c:pt idx="225">
                  <c:v>-0.64497491159768772</c:v>
                </c:pt>
                <c:pt idx="226">
                  <c:v>-0.60490168212283146</c:v>
                </c:pt>
                <c:pt idx="227">
                  <c:v>-0.5645533864172293</c:v>
                </c:pt>
                <c:pt idx="228">
                  <c:v>-0.52393439889242455</c:v>
                </c:pt>
                <c:pt idx="229">
                  <c:v>-0.48304907074344722</c:v>
                </c:pt>
                <c:pt idx="230">
                  <c:v>-0.44190172999643801</c:v>
                </c:pt>
                <c:pt idx="231">
                  <c:v>-0.40049668155632601</c:v>
                </c:pt>
                <c:pt idx="232">
                  <c:v>-0.35883820725438437</c:v>
                </c:pt>
                <c:pt idx="233">
                  <c:v>-0.31693056589591651</c:v>
                </c:pt>
                <c:pt idx="234">
                  <c:v>-0.27477799330785757</c:v>
                </c:pt>
                <c:pt idx="235">
                  <c:v>-0.23238470238641301</c:v>
                </c:pt>
                <c:pt idx="236">
                  <c:v>-0.18975488314467612</c:v>
                </c:pt>
                <c:pt idx="237">
                  <c:v>-0.14689270276027411</c:v>
                </c:pt>
                <c:pt idx="238">
                  <c:v>-0.10380230562297298</c:v>
                </c:pt>
                <c:pt idx="239">
                  <c:v>-6.0487813382305598E-2</c:v>
                </c:pt>
                <c:pt idx="240">
                  <c:v>-1.6953324995251103E-2</c:v>
                </c:pt>
                <c:pt idx="241">
                  <c:v>2.6797083226206501E-2</c:v>
                </c:pt>
                <c:pt idx="242">
                  <c:v>7.075935756742871E-2</c:v>
                </c:pt>
                <c:pt idx="243">
                  <c:v>0.11492946686346495</c:v>
                </c:pt>
                <c:pt idx="244">
                  <c:v>0.15930340245145619</c:v>
                </c:pt>
                <c:pt idx="245">
                  <c:v>0.20387717812298101</c:v>
                </c:pt>
                <c:pt idx="246">
                  <c:v>0.24864683007647029</c:v>
                </c:pt>
                <c:pt idx="247">
                  <c:v>0.29360841686952421</c:v>
                </c:pt>
                <c:pt idx="248">
                  <c:v>0.33875801937133598</c:v>
                </c:pt>
                <c:pt idx="249">
                  <c:v>0.38409174071501601</c:v>
                </c:pt>
                <c:pt idx="250">
                  <c:v>0.42960570625000222</c:v>
                </c:pt>
                <c:pt idx="251">
                  <c:v>0.47529606349440423</c:v>
                </c:pt>
                <c:pt idx="252">
                  <c:v>0.52115898208740097</c:v>
                </c:pt>
                <c:pt idx="253">
                  <c:v>0.56719065374159772</c:v>
                </c:pt>
                <c:pt idx="254">
                  <c:v>0.61338729219538546</c:v>
                </c:pt>
                <c:pt idx="255">
                  <c:v>0.65974513316534888</c:v>
                </c:pt>
                <c:pt idx="256">
                  <c:v>0.70626043429858576</c:v>
                </c:pt>
                <c:pt idx="257">
                  <c:v>0.75292947512514175</c:v>
                </c:pt>
                <c:pt idx="258">
                  <c:v>0.79974855701033343</c:v>
                </c:pt>
                <c:pt idx="259">
                  <c:v>0.84671400310712541</c:v>
                </c:pt>
                <c:pt idx="260">
                  <c:v>0.89382215830853895</c:v>
                </c:pt>
                <c:pt idx="261">
                  <c:v>0.94106938919997496</c:v>
                </c:pt>
                <c:pt idx="262">
                  <c:v>0.9884520840116241</c:v>
                </c:pt>
                <c:pt idx="263">
                  <c:v>1.0359666525708084</c:v>
                </c:pt>
                <c:pt idx="264">
                  <c:v>1.0836095262543999</c:v>
                </c:pt>
                <c:pt idx="265">
                  <c:v>1.13137715794114</c:v>
                </c:pt>
                <c:pt idx="266">
                  <c:v>1.1792660219640001</c:v>
                </c:pt>
                <c:pt idx="267">
                  <c:v>1.2272726140626398</c:v>
                </c:pt>
                <c:pt idx="268">
                  <c:v>1.275393451335699</c:v>
                </c:pt>
                <c:pt idx="269">
                  <c:v>1.3236250721932099</c:v>
                </c:pt>
                <c:pt idx="270">
                  <c:v>1.3719640363089198</c:v>
                </c:pt>
                <c:pt idx="271">
                  <c:v>1.4204069245727409</c:v>
                </c:pt>
                <c:pt idx="272">
                  <c:v>1.4689503390430301</c:v>
                </c:pt>
                <c:pt idx="273">
                  <c:v>1.5175909028990791</c:v>
                </c:pt>
                <c:pt idx="274">
                  <c:v>1.56632526039334</c:v>
                </c:pt>
                <c:pt idx="275">
                  <c:v>1.6151500768039309</c:v>
                </c:pt>
                <c:pt idx="276">
                  <c:v>1.6640620383869309</c:v>
                </c:pt>
                <c:pt idx="277">
                  <c:v>1.7130578523287501</c:v>
                </c:pt>
                <c:pt idx="278">
                  <c:v>1.7621342466985699</c:v>
                </c:pt>
                <c:pt idx="279">
                  <c:v>1.8112879704006208</c:v>
                </c:pt>
                <c:pt idx="280">
                  <c:v>1.8605157931266401</c:v>
                </c:pt>
                <c:pt idx="281">
                  <c:v>1.9098145053081799</c:v>
                </c:pt>
                <c:pt idx="282">
                  <c:v>1.9591809180690201</c:v>
                </c:pt>
                <c:pt idx="283">
                  <c:v>2.0086118631775012</c:v>
                </c:pt>
                <c:pt idx="284">
                  <c:v>2.0581041929989499</c:v>
                </c:pt>
                <c:pt idx="285">
                  <c:v>2.1076547804480099</c:v>
                </c:pt>
                <c:pt idx="286">
                  <c:v>2.1572605189410319</c:v>
                </c:pt>
                <c:pt idx="287">
                  <c:v>2.2069183223483999</c:v>
                </c:pt>
                <c:pt idx="288">
                  <c:v>2.2566251249469782</c:v>
                </c:pt>
                <c:pt idx="289">
                  <c:v>2.3063778813724518</c:v>
                </c:pt>
                <c:pt idx="290">
                  <c:v>2.3561735665716701</c:v>
                </c:pt>
                <c:pt idx="291">
                  <c:v>2.4060091757550479</c:v>
                </c:pt>
                <c:pt idx="292">
                  <c:v>2.4558817243489397</c:v>
                </c:pt>
                <c:pt idx="293">
                  <c:v>2.505788247947994</c:v>
                </c:pt>
                <c:pt idx="294">
                  <c:v>2.5557258022675318</c:v>
                </c:pt>
                <c:pt idx="295">
                  <c:v>2.6056914630959298</c:v>
                </c:pt>
                <c:pt idx="296">
                  <c:v>2.6556823262469798</c:v>
                </c:pt>
                <c:pt idx="297">
                  <c:v>2.7056955075122699</c:v>
                </c:pt>
                <c:pt idx="298">
                  <c:v>2.7557281426135298</c:v>
                </c:pt>
                <c:pt idx="299">
                  <c:v>2.80577738715504</c:v>
                </c:pt>
                <c:pt idx="300">
                  <c:v>2.8558404165759974</c:v>
                </c:pt>
                <c:pt idx="301">
                  <c:v>2.90591442610285</c:v>
                </c:pt>
                <c:pt idx="302">
                  <c:v>2.9559966307016987</c:v>
                </c:pt>
                <c:pt idx="303">
                  <c:v>3.0060842650307098</c:v>
                </c:pt>
                <c:pt idx="304">
                  <c:v>3.0561745833923899</c:v>
                </c:pt>
                <c:pt idx="305">
                  <c:v>3.1062648596860098</c:v>
                </c:pt>
                <c:pt idx="306">
                  <c:v>3.1563523873600388</c:v>
                </c:pt>
                <c:pt idx="307">
                  <c:v>3.20643447936438</c:v>
                </c:pt>
                <c:pt idx="308">
                  <c:v>3.2565084681028797</c:v>
                </c:pt>
                <c:pt idx="309">
                  <c:v>3.3065717053855899</c:v>
                </c:pt>
                <c:pt idx="310">
                  <c:v>3.3566215623812199</c:v>
                </c:pt>
                <c:pt idx="311">
                  <c:v>3.406655429569446</c:v>
                </c:pt>
                <c:pt idx="312">
                  <c:v>3.4566707166933481</c:v>
                </c:pt>
                <c:pt idx="313">
                  <c:v>3.5066648527117201</c:v>
                </c:pt>
                <c:pt idx="314">
                  <c:v>3.55663528575147</c:v>
                </c:pt>
                <c:pt idx="315">
                  <c:v>3.6065794830599982</c:v>
                </c:pt>
                <c:pt idx="316">
                  <c:v>3.65649493095759</c:v>
                </c:pt>
                <c:pt idx="317">
                  <c:v>3.7063791347896684</c:v>
                </c:pt>
                <c:pt idx="318">
                  <c:v>3.75622961887936</c:v>
                </c:pt>
                <c:pt idx="319">
                  <c:v>3.8060439264796866</c:v>
                </c:pt>
                <c:pt idx="320">
                  <c:v>3.8558196197260775</c:v>
                </c:pt>
                <c:pt idx="321">
                  <c:v>3.90555427958863</c:v>
                </c:pt>
                <c:pt idx="322">
                  <c:v>3.9552455058245468</c:v>
                </c:pt>
                <c:pt idx="323">
                  <c:v>4.0048909169304663</c:v>
                </c:pt>
                <c:pt idx="324">
                  <c:v>4.0544881500949064</c:v>
                </c:pt>
                <c:pt idx="325">
                  <c:v>4.1040348611505513</c:v>
                </c:pt>
                <c:pt idx="326">
                  <c:v>4.1535287245266703</c:v>
                </c:pt>
                <c:pt idx="327">
                  <c:v>4.2029674332014597</c:v>
                </c:pt>
                <c:pt idx="328">
                  <c:v>4.2523486986544503</c:v>
                </c:pt>
                <c:pt idx="329">
                  <c:v>4.30167025081888</c:v>
                </c:pt>
                <c:pt idx="330">
                  <c:v>4.3509298380340375</c:v>
                </c:pt>
                <c:pt idx="331">
                  <c:v>4.4001252269976385</c:v>
                </c:pt>
                <c:pt idx="332">
                  <c:v>4.4492542027182003</c:v>
                </c:pt>
                <c:pt idx="333">
                  <c:v>4.4983145684674248</c:v>
                </c:pt>
                <c:pt idx="334">
                  <c:v>4.5473041457325802</c:v>
                </c:pt>
                <c:pt idx="335">
                  <c:v>4.5962207741688124</c:v>
                </c:pt>
                <c:pt idx="336">
                  <c:v>4.6450623115516114</c:v>
                </c:pt>
                <c:pt idx="337">
                  <c:v>4.6938266337290964</c:v>
                </c:pt>
                <c:pt idx="338">
                  <c:v>4.7425116345744485</c:v>
                </c:pt>
                <c:pt idx="339">
                  <c:v>4.7911152259382375</c:v>
                </c:pt>
                <c:pt idx="340">
                  <c:v>4.8396353376008401</c:v>
                </c:pt>
                <c:pt idx="341">
                  <c:v>4.8880699172247404</c:v>
                </c:pt>
                <c:pt idx="342">
                  <c:v>4.9364169303070096</c:v>
                </c:pt>
                <c:pt idx="343">
                  <c:v>4.9846743601315495</c:v>
                </c:pt>
                <c:pt idx="344">
                  <c:v>5.0328402077216001</c:v>
                </c:pt>
                <c:pt idx="345">
                  <c:v>5.0809124917919597</c:v>
                </c:pt>
                <c:pt idx="346">
                  <c:v>5.1288892487015261</c:v>
                </c:pt>
                <c:pt idx="347">
                  <c:v>5.1767685324055002</c:v>
                </c:pt>
                <c:pt idx="348">
                  <c:v>5.2245484144079164</c:v>
                </c:pt>
                <c:pt idx="349">
                  <c:v>5.2722269837138782</c:v>
                </c:pt>
                <c:pt idx="350">
                  <c:v>5.3198023467819864</c:v>
                </c:pt>
                <c:pt idx="351">
                  <c:v>5.3672726274767761</c:v>
                </c:pt>
                <c:pt idx="352">
                  <c:v>5.4146359670209758</c:v>
                </c:pt>
                <c:pt idx="353">
                  <c:v>5.4618905239479298</c:v>
                </c:pt>
                <c:pt idx="354">
                  <c:v>5.5090344740539701</c:v>
                </c:pt>
                <c:pt idx="355">
                  <c:v>5.5560660103508104</c:v>
                </c:pt>
                <c:pt idx="356">
                  <c:v>5.6029833430178764</c:v>
                </c:pt>
                <c:pt idx="357">
                  <c:v>5.6497846993547203</c:v>
                </c:pt>
                <c:pt idx="358">
                  <c:v>5.696468323733324</c:v>
                </c:pt>
                <c:pt idx="359">
                  <c:v>5.7430324775505301</c:v>
                </c:pt>
                <c:pt idx="360">
                  <c:v>5.7894754391804701</c:v>
                </c:pt>
                <c:pt idx="361">
                  <c:v>5.8357955039267697</c:v>
                </c:pt>
                <c:pt idx="362">
                  <c:v>5.8819909839750402</c:v>
                </c:pt>
                <c:pt idx="363">
                  <c:v>5.9280602083452685</c:v>
                </c:pt>
                <c:pt idx="364">
                  <c:v>5.9740015228441239</c:v>
                </c:pt>
                <c:pt idx="365">
                  <c:v>6.0198132900173196</c:v>
                </c:pt>
                <c:pt idx="366">
                  <c:v>6.06549388910208</c:v>
                </c:pt>
                <c:pt idx="367">
                  <c:v>6.1110417159794101</c:v>
                </c:pt>
                <c:pt idx="368">
                  <c:v>6.1564551831265204</c:v>
                </c:pt>
                <c:pt idx="369">
                  <c:v>6.2017327195692014</c:v>
                </c:pt>
                <c:pt idx="370">
                  <c:v>6.2468727708341341</c:v>
                </c:pt>
                <c:pt idx="371">
                  <c:v>6.2918737989013538</c:v>
                </c:pt>
                <c:pt idx="372">
                  <c:v>6.3367342821565797</c:v>
                </c:pt>
                <c:pt idx="373">
                  <c:v>6.3814527153435137</c:v>
                </c:pt>
                <c:pt idx="374">
                  <c:v>6.4260276095163995</c:v>
                </c:pt>
                <c:pt idx="375">
                  <c:v>6.4704574919921871</c:v>
                </c:pt>
                <c:pt idx="376">
                  <c:v>6.5147409063030075</c:v>
                </c:pt>
                <c:pt idx="377">
                  <c:v>6.5588764121485603</c:v>
                </c:pt>
                <c:pt idx="378">
                  <c:v>6.6028625853484497</c:v>
                </c:pt>
                <c:pt idx="379">
                  <c:v>6.6466980177945336</c:v>
                </c:pt>
                <c:pt idx="380">
                  <c:v>6.6903813174033795</c:v>
                </c:pt>
                <c:pt idx="381">
                  <c:v>6.7339111080685301</c:v>
                </c:pt>
                <c:pt idx="382">
                  <c:v>6.7772860296129496</c:v>
                </c:pt>
                <c:pt idx="383">
                  <c:v>6.8205047377414125</c:v>
                </c:pt>
                <c:pt idx="384">
                  <c:v>6.8635659039927397</c:v>
                </c:pt>
                <c:pt idx="385">
                  <c:v>6.9064682156923682</c:v>
                </c:pt>
                <c:pt idx="386">
                  <c:v>6.949210375904566</c:v>
                </c:pt>
                <c:pt idx="387">
                  <c:v>6.9917911033848883</c:v>
                </c:pt>
                <c:pt idx="388">
                  <c:v>7.0342091325324834</c:v>
                </c:pt>
                <c:pt idx="389">
                  <c:v>7.076463213342576</c:v>
                </c:pt>
                <c:pt idx="390">
                  <c:v>7.1185521113586399</c:v>
                </c:pt>
                <c:pt idx="391">
                  <c:v>7.1604746076250336</c:v>
                </c:pt>
                <c:pt idx="392">
                  <c:v>7.2022294986391771</c:v>
                </c:pt>
                <c:pt idx="393">
                  <c:v>7.2438155963039161</c:v>
                </c:pt>
                <c:pt idx="394">
                  <c:v>7.2852317278800998</c:v>
                </c:pt>
                <c:pt idx="395">
                  <c:v>7.3264767359386704</c:v>
                </c:pt>
                <c:pt idx="396">
                  <c:v>7.3675494783132462</c:v>
                </c:pt>
                <c:pt idx="397">
                  <c:v>7.4084488280524603</c:v>
                </c:pt>
                <c:pt idx="398">
                  <c:v>7.4491736733721936</c:v>
                </c:pt>
                <c:pt idx="399">
                  <c:v>7.4897229176081037</c:v>
                </c:pt>
                <c:pt idx="400">
                  <c:v>7.5300954791679962</c:v>
                </c:pt>
                <c:pt idx="401">
                  <c:v>7.570290291484044</c:v>
                </c:pt>
                <c:pt idx="402">
                  <c:v>7.6103063029652969</c:v>
                </c:pt>
                <c:pt idx="403">
                  <c:v>7.6501424769500463</c:v>
                </c:pt>
                <c:pt idx="404">
                  <c:v>7.6897977916581262</c:v>
                </c:pt>
                <c:pt idx="405">
                  <c:v>7.7292712401433334</c:v>
                </c:pt>
                <c:pt idx="406">
                  <c:v>7.7685618302457664</c:v>
                </c:pt>
                <c:pt idx="407">
                  <c:v>7.8076685845442837</c:v>
                </c:pt>
                <c:pt idx="408">
                  <c:v>7.8465905403087461</c:v>
                </c:pt>
                <c:pt idx="409">
                  <c:v>7.8853267494525099</c:v>
                </c:pt>
                <c:pt idx="410">
                  <c:v>7.9238762784846797</c:v>
                </c:pt>
                <c:pt idx="411">
                  <c:v>7.9622382084626002</c:v>
                </c:pt>
                <c:pt idx="412">
                  <c:v>8.0004116349441201</c:v>
                </c:pt>
                <c:pt idx="413">
                  <c:v>8.038395667940117</c:v>
                </c:pt>
                <c:pt idx="414">
                  <c:v>8.0761894318666521</c:v>
                </c:pt>
                <c:pt idx="415">
                  <c:v>8.1137920654974724</c:v>
                </c:pt>
                <c:pt idx="416">
                  <c:v>8.1512027219164533</c:v>
                </c:pt>
                <c:pt idx="417">
                  <c:v>8.1884205684698301</c:v>
                </c:pt>
                <c:pt idx="418">
                  <c:v>8.2254447867185991</c:v>
                </c:pt>
                <c:pt idx="419">
                  <c:v>8.2622745723909894</c:v>
                </c:pt>
                <c:pt idx="420">
                  <c:v>8.2989091353346485</c:v>
                </c:pt>
                <c:pt idx="421">
                  <c:v>8.3353476994692794</c:v>
                </c:pt>
                <c:pt idx="422">
                  <c:v>8.3715895027387184</c:v>
                </c:pt>
                <c:pt idx="423">
                  <c:v>8.4076337970635002</c:v>
                </c:pt>
                <c:pt idx="424">
                  <c:v>8.4434798482932294</c:v>
                </c:pt>
                <c:pt idx="425">
                  <c:v>8.4791269361588206</c:v>
                </c:pt>
                <c:pt idx="426">
                  <c:v>8.5145743542249797</c:v>
                </c:pt>
                <c:pt idx="427">
                  <c:v>8.5498214098425596</c:v>
                </c:pt>
                <c:pt idx="428">
                  <c:v>8.5848674241009579</c:v>
                </c:pt>
                <c:pt idx="429">
                  <c:v>8.6197117317803507</c:v>
                </c:pt>
                <c:pt idx="430">
                  <c:v>8.6543536813042259</c:v>
                </c:pt>
                <c:pt idx="431">
                  <c:v>8.6887926346916995</c:v>
                </c:pt>
                <c:pt idx="432">
                  <c:v>8.7230279675098537</c:v>
                </c:pt>
                <c:pt idx="433">
                  <c:v>8.7570590688261607</c:v>
                </c:pt>
                <c:pt idx="434">
                  <c:v>8.7908853411607986</c:v>
                </c:pt>
                <c:pt idx="435">
                  <c:v>8.8245062004390871</c:v>
                </c:pt>
                <c:pt idx="436">
                  <c:v>8.8579210759438105</c:v>
                </c:pt>
                <c:pt idx="437">
                  <c:v>8.8911294102676095</c:v>
                </c:pt>
                <c:pt idx="438">
                  <c:v>8.9241306592653746</c:v>
                </c:pt>
                <c:pt idx="439">
                  <c:v>8.9569242920065175</c:v>
                </c:pt>
                <c:pt idx="440">
                  <c:v>8.9895097907274994</c:v>
                </c:pt>
                <c:pt idx="441">
                  <c:v>9.0218866507840794</c:v>
                </c:pt>
                <c:pt idx="442">
                  <c:v>9.0540543806037697</c:v>
                </c:pt>
                <c:pt idx="443">
                  <c:v>9.0860125016381001</c:v>
                </c:pt>
                <c:pt idx="444">
                  <c:v>9.1177605483151183</c:v>
                </c:pt>
                <c:pt idx="445">
                  <c:v>9.1492980679916673</c:v>
                </c:pt>
                <c:pt idx="446">
                  <c:v>9.1806246209057907</c:v>
                </c:pt>
                <c:pt idx="447">
                  <c:v>9.2117397801291236</c:v>
                </c:pt>
                <c:pt idx="448">
                  <c:v>9.2426431315192517</c:v>
                </c:pt>
                <c:pt idx="449">
                  <c:v>9.2733342736720203</c:v>
                </c:pt>
                <c:pt idx="450">
                  <c:v>9.3038128178739878</c:v>
                </c:pt>
                <c:pt idx="451">
                  <c:v>9.3340783880548255</c:v>
                </c:pt>
                <c:pt idx="452">
                  <c:v>9.36413062073958</c:v>
                </c:pt>
                <c:pt idx="453">
                  <c:v>9.3939691650010904</c:v>
                </c:pt>
                <c:pt idx="454">
                  <c:v>9.4235936824124487</c:v>
                </c:pt>
                <c:pt idx="455">
                  <c:v>9.4530038469991595</c:v>
                </c:pt>
                <c:pt idx="456">
                  <c:v>9.4821993451917717</c:v>
                </c:pt>
                <c:pt idx="457">
                  <c:v>9.5111798757780903</c:v>
                </c:pt>
                <c:pt idx="458">
                  <c:v>9.5399451498555337</c:v>
                </c:pt>
                <c:pt idx="459">
                  <c:v>9.5684948907836382</c:v>
                </c:pt>
                <c:pt idx="460">
                  <c:v>9.5968288341362307</c:v>
                </c:pt>
                <c:pt idx="461">
                  <c:v>9.6249467276540699</c:v>
                </c:pt>
                <c:pt idx="462">
                  <c:v>9.6528483311968891</c:v>
                </c:pt>
                <c:pt idx="463">
                  <c:v>9.6805334166961305</c:v>
                </c:pt>
                <c:pt idx="464">
                  <c:v>9.7080017681069339</c:v>
                </c:pt>
                <c:pt idx="465">
                  <c:v>9.7352531813608572</c:v>
                </c:pt>
                <c:pt idx="466">
                  <c:v>9.7622874643180406</c:v>
                </c:pt>
                <c:pt idx="467">
                  <c:v>9.7891044367196596</c:v>
                </c:pt>
                <c:pt idx="468">
                  <c:v>9.8157039301401703</c:v>
                </c:pt>
                <c:pt idx="469">
                  <c:v>9.8420857879398724</c:v>
                </c:pt>
                <c:pt idx="470">
                  <c:v>9.8682498652172708</c:v>
                </c:pt>
                <c:pt idx="471">
                  <c:v>9.8941960287611792</c:v>
                </c:pt>
                <c:pt idx="472">
                  <c:v>9.9199241570033792</c:v>
                </c:pt>
                <c:pt idx="473">
                  <c:v>9.9454341399709225</c:v>
                </c:pt>
                <c:pt idx="474">
                  <c:v>9.9707258792383993</c:v>
                </c:pt>
                <c:pt idx="475">
                  <c:v>9.9957992878804376</c:v>
                </c:pt>
                <c:pt idx="476">
                  <c:v>10.020654290424007</c:v>
                </c:pt>
                <c:pt idx="477">
                  <c:v>10.0452908228007</c:v>
                </c:pt>
                <c:pt idx="478">
                  <c:v>10.069708832299607</c:v>
                </c:pt>
                <c:pt idx="479">
                  <c:v>10.0939082775187</c:v>
                </c:pt>
                <c:pt idx="480">
                  <c:v>10.1178891283182</c:v>
                </c:pt>
                <c:pt idx="481">
                  <c:v>10.141651365772294</c:v>
                </c:pt>
                <c:pt idx="482">
                  <c:v>10.165194982122207</c:v>
                </c:pt>
                <c:pt idx="483">
                  <c:v>10.188519980727499</c:v>
                </c:pt>
                <c:pt idx="484">
                  <c:v>10.2116263760196</c:v>
                </c:pt>
                <c:pt idx="485">
                  <c:v>10.234514193453299</c:v>
                </c:pt>
                <c:pt idx="486">
                  <c:v>10.2571834694596</c:v>
                </c:pt>
                <c:pt idx="487">
                  <c:v>10.279634251397914</c:v>
                </c:pt>
                <c:pt idx="488">
                  <c:v>10.301866597508411</c:v>
                </c:pt>
                <c:pt idx="489">
                  <c:v>10.323880576864712</c:v>
                </c:pt>
                <c:pt idx="490">
                  <c:v>10.345676269325711</c:v>
                </c:pt>
                <c:pt idx="491">
                  <c:v>10.3672537654884</c:v>
                </c:pt>
                <c:pt idx="492">
                  <c:v>10.3886131666399</c:v>
                </c:pt>
                <c:pt idx="493">
                  <c:v>10.409754584710207</c:v>
                </c:pt>
                <c:pt idx="494">
                  <c:v>10.430678142224298</c:v>
                </c:pt>
                <c:pt idx="495">
                  <c:v>10.451383972254501</c:v>
                </c:pt>
                <c:pt idx="496">
                  <c:v>10.4718722183731</c:v>
                </c:pt>
                <c:pt idx="497">
                  <c:v>10.492143034604307</c:v>
                </c:pt>
                <c:pt idx="498">
                  <c:v>10.512196585377104</c:v>
                </c:pt>
                <c:pt idx="499">
                  <c:v>10.5320330454773</c:v>
                </c:pt>
                <c:pt idx="500">
                  <c:v>10.551652600000002</c:v>
                </c:pt>
                <c:pt idx="501">
                  <c:v>10.571055444301701</c:v>
                </c:pt>
                <c:pt idx="502">
                  <c:v>10.590241783953491</c:v>
                </c:pt>
                <c:pt idx="503">
                  <c:v>10.609211834692299</c:v>
                </c:pt>
                <c:pt idx="504">
                  <c:v>10.627965822373998</c:v>
                </c:pt>
                <c:pt idx="505">
                  <c:v>10.6465039829259</c:v>
                </c:pt>
                <c:pt idx="506">
                  <c:v>10.6648265622983</c:v>
                </c:pt>
                <c:pt idx="507">
                  <c:v>10.682933816417806</c:v>
                </c:pt>
                <c:pt idx="508">
                  <c:v>10.700826011139204</c:v>
                </c:pt>
                <c:pt idx="509">
                  <c:v>10.718503422197591</c:v>
                </c:pt>
                <c:pt idx="510">
                  <c:v>10.7359663351615</c:v>
                </c:pt>
                <c:pt idx="511">
                  <c:v>10.7532150453846</c:v>
                </c:pt>
                <c:pt idx="512">
                  <c:v>10.770249857958406</c:v>
                </c:pt>
                <c:pt idx="513">
                  <c:v>10.787071087664298</c:v>
                </c:pt>
                <c:pt idx="514">
                  <c:v>10.803679058926507</c:v>
                </c:pt>
                <c:pt idx="515">
                  <c:v>10.820074105763799</c:v>
                </c:pt>
                <c:pt idx="516">
                  <c:v>10.836256571742506</c:v>
                </c:pt>
                <c:pt idx="517">
                  <c:v>10.852226809928316</c:v>
                </c:pt>
                <c:pt idx="518">
                  <c:v>10.8679851828389</c:v>
                </c:pt>
                <c:pt idx="519">
                  <c:v>10.883532062396407</c:v>
                </c:pt>
                <c:pt idx="520">
                  <c:v>10.898867829879499</c:v>
                </c:pt>
                <c:pt idx="521">
                  <c:v>10.913992875876207</c:v>
                </c:pt>
                <c:pt idx="522">
                  <c:v>10.928907600235798</c:v>
                </c:pt>
                <c:pt idx="523">
                  <c:v>10.9436124120214</c:v>
                </c:pt>
                <c:pt idx="524">
                  <c:v>10.958107729462499</c:v>
                </c:pt>
                <c:pt idx="525">
                  <c:v>10.972393979907007</c:v>
                </c:pt>
                <c:pt idx="526">
                  <c:v>10.986471599773907</c:v>
                </c:pt>
                <c:pt idx="527">
                  <c:v>11.000341034505302</c:v>
                </c:pt>
                <c:pt idx="528">
                  <c:v>11.014002738519199</c:v>
                </c:pt>
                <c:pt idx="529">
                  <c:v>11.027457175161604</c:v>
                </c:pt>
                <c:pt idx="530">
                  <c:v>11.040704816658804</c:v>
                </c:pt>
                <c:pt idx="531">
                  <c:v>11.053746144070304</c:v>
                </c:pt>
                <c:pt idx="532">
                  <c:v>11.066581647240307</c:v>
                </c:pt>
                <c:pt idx="533">
                  <c:v>11.079211824750898</c:v>
                </c:pt>
                <c:pt idx="534">
                  <c:v>11.0916371838739</c:v>
                </c:pt>
                <c:pt idx="535">
                  <c:v>11.103858240523499</c:v>
                </c:pt>
                <c:pt idx="536">
                  <c:v>11.115875519208707</c:v>
                </c:pt>
                <c:pt idx="537">
                  <c:v>11.127689552985307</c:v>
                </c:pt>
                <c:pt idx="538">
                  <c:v>11.1393008834086</c:v>
                </c:pt>
                <c:pt idx="539">
                  <c:v>11.1507100604857</c:v>
                </c:pt>
                <c:pt idx="540">
                  <c:v>11.1619176426279</c:v>
                </c:pt>
                <c:pt idx="541">
                  <c:v>11.172924196602899</c:v>
                </c:pt>
                <c:pt idx="542">
                  <c:v>11.183730297487507</c:v>
                </c:pt>
                <c:pt idx="543">
                  <c:v>11.194336528619704</c:v>
                </c:pt>
                <c:pt idx="544">
                  <c:v>11.204743481550885</c:v>
                </c:pt>
                <c:pt idx="545">
                  <c:v>11.214951755998891</c:v>
                </c:pt>
                <c:pt idx="546">
                  <c:v>11.224961959799494</c:v>
                </c:pt>
                <c:pt idx="547">
                  <c:v>11.234774708859698</c:v>
                </c:pt>
                <c:pt idx="548">
                  <c:v>11.244390627109301</c:v>
                </c:pt>
                <c:pt idx="549">
                  <c:v>11.2538103464536</c:v>
                </c:pt>
                <c:pt idx="550">
                  <c:v>11.263034506726012</c:v>
                </c:pt>
                <c:pt idx="551">
                  <c:v>11.2720637556399</c:v>
                </c:pt>
                <c:pt idx="552">
                  <c:v>11.280898748741498</c:v>
                </c:pt>
                <c:pt idx="553">
                  <c:v>11.289540149362002</c:v>
                </c:pt>
                <c:pt idx="554">
                  <c:v>11.297988628569801</c:v>
                </c:pt>
                <c:pt idx="555">
                  <c:v>11.306244865123107</c:v>
                </c:pt>
                <c:pt idx="556">
                  <c:v>11.314309545422304</c:v>
                </c:pt>
                <c:pt idx="557">
                  <c:v>11.322183363462306</c:v>
                </c:pt>
                <c:pt idx="558">
                  <c:v>11.3298670207845</c:v>
                </c:pt>
                <c:pt idx="559">
                  <c:v>11.3373612264299</c:v>
                </c:pt>
                <c:pt idx="560">
                  <c:v>11.344666696891</c:v>
                </c:pt>
                <c:pt idx="561">
                  <c:v>11.351784156064314</c:v>
                </c:pt>
                <c:pt idx="562">
                  <c:v>11.358714335202407</c:v>
                </c:pt>
                <c:pt idx="563">
                  <c:v>11.365457972867018</c:v>
                </c:pt>
                <c:pt idx="564">
                  <c:v>11.372015814880507</c:v>
                </c:pt>
                <c:pt idx="565">
                  <c:v>11.378388614278904</c:v>
                </c:pt>
                <c:pt idx="566">
                  <c:v>11.384577131264207</c:v>
                </c:pt>
                <c:pt idx="567">
                  <c:v>11.390582133156407</c:v>
                </c:pt>
                <c:pt idx="568">
                  <c:v>11.396404394346014</c:v>
                </c:pt>
                <c:pt idx="569">
                  <c:v>11.402044696246616</c:v>
                </c:pt>
                <c:pt idx="570">
                  <c:v>11.407503827247107</c:v>
                </c:pt>
                <c:pt idx="571">
                  <c:v>11.412782582664011</c:v>
                </c:pt>
                <c:pt idx="572">
                  <c:v>11.417881764693998</c:v>
                </c:pt>
                <c:pt idx="573">
                  <c:v>11.422802182366</c:v>
                </c:pt>
                <c:pt idx="574">
                  <c:v>11.427544651493907</c:v>
                </c:pt>
                <c:pt idx="575">
                  <c:v>11.432109994628608</c:v>
                </c:pt>
                <c:pt idx="576">
                  <c:v>11.436499041010904</c:v>
                </c:pt>
                <c:pt idx="577">
                  <c:v>11.440712626523</c:v>
                </c:pt>
                <c:pt idx="578">
                  <c:v>11.444751593641801</c:v>
                </c:pt>
                <c:pt idx="579">
                  <c:v>11.448616791390492</c:v>
                </c:pt>
                <c:pt idx="580">
                  <c:v>11.452309075291907</c:v>
                </c:pt>
                <c:pt idx="581">
                  <c:v>11.455829307319506</c:v>
                </c:pt>
                <c:pt idx="582">
                  <c:v>11.459178355851099</c:v>
                </c:pt>
                <c:pt idx="583">
                  <c:v>11.462357095620407</c:v>
                </c:pt>
                <c:pt idx="584">
                  <c:v>11.465366407669707</c:v>
                </c:pt>
                <c:pt idx="585">
                  <c:v>11.4682071793021</c:v>
                </c:pt>
                <c:pt idx="586">
                  <c:v>11.470880304034207</c:v>
                </c:pt>
                <c:pt idx="587">
                  <c:v>11.473386681548007</c:v>
                </c:pt>
                <c:pt idx="588">
                  <c:v>11.475727217643511</c:v>
                </c:pt>
                <c:pt idx="589">
                  <c:v>11.4779028241911</c:v>
                </c:pt>
                <c:pt idx="590">
                  <c:v>11.479914419084212</c:v>
                </c:pt>
                <c:pt idx="591">
                  <c:v>11.481762926191101</c:v>
                </c:pt>
                <c:pt idx="592">
                  <c:v>11.483449275307416</c:v>
                </c:pt>
                <c:pt idx="593">
                  <c:v>11.484974402109099</c:v>
                </c:pt>
                <c:pt idx="594">
                  <c:v>11.486339248103807</c:v>
                </c:pt>
                <c:pt idx="595">
                  <c:v>11.487544760584306</c:v>
                </c:pt>
                <c:pt idx="596">
                  <c:v>11.488591892580002</c:v>
                </c:pt>
                <c:pt idx="597">
                  <c:v>11.489481602809612</c:v>
                </c:pt>
                <c:pt idx="598">
                  <c:v>11.490214855634004</c:v>
                </c:pt>
                <c:pt idx="599">
                  <c:v>11.490792621007706</c:v>
                </c:pt>
                <c:pt idx="600">
                  <c:v>11.491215874431999</c:v>
                </c:pt>
                <c:pt idx="601">
                  <c:v>11.491485596906712</c:v>
                </c:pt>
                <c:pt idx="602">
                  <c:v>11.4916027748831</c:v>
                </c:pt>
                <c:pt idx="603">
                  <c:v>11.491568400215893</c:v>
                </c:pt>
                <c:pt idx="604">
                  <c:v>11.491383470116098</c:v>
                </c:pt>
                <c:pt idx="605">
                  <c:v>11.491048987102499</c:v>
                </c:pt>
                <c:pt idx="606">
                  <c:v>11.4905659589551</c:v>
                </c:pt>
                <c:pt idx="607">
                  <c:v>11.489935398666612</c:v>
                </c:pt>
                <c:pt idx="608">
                  <c:v>11.4891583243953</c:v>
                </c:pt>
                <c:pt idx="609">
                  <c:v>11.4882357594174</c:v>
                </c:pt>
                <c:pt idx="610">
                  <c:v>11.487168732079098</c:v>
                </c:pt>
                <c:pt idx="611">
                  <c:v>11.485958275749311</c:v>
                </c:pt>
                <c:pt idx="612">
                  <c:v>11.484605428771699</c:v>
                </c:pt>
                <c:pt idx="613">
                  <c:v>11.483111234417599</c:v>
                </c:pt>
                <c:pt idx="614">
                  <c:v>11.481476740837499</c:v>
                </c:pt>
                <c:pt idx="615">
                  <c:v>11.4797030010144</c:v>
                </c:pt>
                <c:pt idx="616">
                  <c:v>11.477791072715499</c:v>
                </c:pt>
                <c:pt idx="617">
                  <c:v>11.475742018444814</c:v>
                </c:pt>
                <c:pt idx="618">
                  <c:v>11.473556905395407</c:v>
                </c:pt>
                <c:pt idx="619">
                  <c:v>11.471236805402107</c:v>
                </c:pt>
                <c:pt idx="620">
                  <c:v>11.468782794893499</c:v>
                </c:pt>
                <c:pt idx="621">
                  <c:v>11.466195954844611</c:v>
                </c:pt>
                <c:pt idx="622">
                  <c:v>11.463477370728807</c:v>
                </c:pt>
                <c:pt idx="623">
                  <c:v>11.4606281324706</c:v>
                </c:pt>
                <c:pt idx="624">
                  <c:v>11.457649334398312</c:v>
                </c:pt>
                <c:pt idx="625">
                  <c:v>11.454542075195311</c:v>
                </c:pt>
                <c:pt idx="626">
                  <c:v>11.4513074578536</c:v>
                </c:pt>
                <c:pt idx="627">
                  <c:v>11.447946589625607</c:v>
                </c:pt>
                <c:pt idx="628">
                  <c:v>11.444460581976498</c:v>
                </c:pt>
                <c:pt idx="629">
                  <c:v>11.440850550536902</c:v>
                </c:pt>
                <c:pt idx="630">
                  <c:v>11.437117615054801</c:v>
                </c:pt>
                <c:pt idx="631">
                  <c:v>11.433262899348406</c:v>
                </c:pt>
                <c:pt idx="632">
                  <c:v>11.429287531258307</c:v>
                </c:pt>
                <c:pt idx="633">
                  <c:v>11.425192642599599</c:v>
                </c:pt>
                <c:pt idx="634">
                  <c:v>11.420979369114701</c:v>
                </c:pt>
                <c:pt idx="635">
                  <c:v>11.416648850425506</c:v>
                </c:pt>
                <c:pt idx="636">
                  <c:v>11.412202229985612</c:v>
                </c:pt>
                <c:pt idx="637">
                  <c:v>11.407640655033006</c:v>
                </c:pt>
                <c:pt idx="638">
                  <c:v>11.402965276542211</c:v>
                </c:pt>
                <c:pt idx="639">
                  <c:v>11.398177249176699</c:v>
                </c:pt>
                <c:pt idx="640">
                  <c:v>11.3932777312412</c:v>
                </c:pt>
                <c:pt idx="641">
                  <c:v>11.388267884634498</c:v>
                </c:pt>
                <c:pt idx="642">
                  <c:v>11.383148874801106</c:v>
                </c:pt>
                <c:pt idx="643">
                  <c:v>11.377921870684199</c:v>
                </c:pt>
                <c:pt idx="644">
                  <c:v>11.372588044677507</c:v>
                </c:pt>
                <c:pt idx="645">
                  <c:v>11.367148572578404</c:v>
                </c:pt>
                <c:pt idx="646">
                  <c:v>11.361604633539507</c:v>
                </c:pt>
                <c:pt idx="647">
                  <c:v>11.355957410021407</c:v>
                </c:pt>
                <c:pt idx="648">
                  <c:v>11.350208087745207</c:v>
                </c:pt>
                <c:pt idx="649">
                  <c:v>11.3443578556445</c:v>
                </c:pt>
                <c:pt idx="650">
                  <c:v>11.338407905817904</c:v>
                </c:pt>
                <c:pt idx="651">
                  <c:v>11.332359433481907</c:v>
                </c:pt>
                <c:pt idx="652">
                  <c:v>11.3262136369221</c:v>
                </c:pt>
                <c:pt idx="653">
                  <c:v>11.3199717174468</c:v>
                </c:pt>
                <c:pt idx="654">
                  <c:v>11.313634879338814</c:v>
                </c:pt>
                <c:pt idx="655">
                  <c:v>11.307204329807707</c:v>
                </c:pt>
                <c:pt idx="656">
                  <c:v>11.300681278942216</c:v>
                </c:pt>
                <c:pt idx="657">
                  <c:v>11.2940669396631</c:v>
                </c:pt>
                <c:pt idx="658">
                  <c:v>11.287362527674798</c:v>
                </c:pt>
                <c:pt idx="659">
                  <c:v>11.2805692614186</c:v>
                </c:pt>
                <c:pt idx="660">
                  <c:v>11.2736883620241</c:v>
                </c:pt>
                <c:pt idx="661">
                  <c:v>11.266721053262399</c:v>
                </c:pt>
                <c:pt idx="662">
                  <c:v>11.259668561497699</c:v>
                </c:pt>
                <c:pt idx="663">
                  <c:v>11.252532115640712</c:v>
                </c:pt>
                <c:pt idx="664">
                  <c:v>11.245312947099999</c:v>
                </c:pt>
                <c:pt idx="665">
                  <c:v>11.238012289734792</c:v>
                </c:pt>
                <c:pt idx="666">
                  <c:v>11.2306313798074</c:v>
                </c:pt>
                <c:pt idx="667">
                  <c:v>11.223171455935585</c:v>
                </c:pt>
                <c:pt idx="668">
                  <c:v>11.215633759044607</c:v>
                </c:pt>
                <c:pt idx="669">
                  <c:v>11.2080195323203</c:v>
                </c:pt>
                <c:pt idx="670">
                  <c:v>11.200330021160401</c:v>
                </c:pt>
                <c:pt idx="671">
                  <c:v>11.192566473128307</c:v>
                </c:pt>
                <c:pt idx="672">
                  <c:v>11.1847301379038</c:v>
                </c:pt>
                <c:pt idx="673">
                  <c:v>11.1768222672367</c:v>
                </c:pt>
                <c:pt idx="674">
                  <c:v>11.1688441148991</c:v>
                </c:pt>
                <c:pt idx="675">
                  <c:v>11.160796936636912</c:v>
                </c:pt>
                <c:pt idx="676">
                  <c:v>11.152681990123106</c:v>
                </c:pt>
                <c:pt idx="677">
                  <c:v>11.144500534909607</c:v>
                </c:pt>
                <c:pt idx="678">
                  <c:v>11.136253832379801</c:v>
                </c:pt>
                <c:pt idx="679">
                  <c:v>11.127943145701201</c:v>
                </c:pt>
                <c:pt idx="680">
                  <c:v>11.119569739777207</c:v>
                </c:pt>
                <c:pt idx="681">
                  <c:v>11.1111348812</c:v>
                </c:pt>
                <c:pt idx="682">
                  <c:v>11.102639838202512</c:v>
                </c:pt>
                <c:pt idx="683">
                  <c:v>11.094085880611299</c:v>
                </c:pt>
                <c:pt idx="684">
                  <c:v>11.085474279798412</c:v>
                </c:pt>
                <c:pt idx="685">
                  <c:v>11.076806308634007</c:v>
                </c:pt>
                <c:pt idx="686">
                  <c:v>11.068083241438799</c:v>
                </c:pt>
                <c:pt idx="687">
                  <c:v>11.059306353936307</c:v>
                </c:pt>
                <c:pt idx="688">
                  <c:v>11.050476923205007</c:v>
                </c:pt>
                <c:pt idx="689">
                  <c:v>11.041596227631302</c:v>
                </c:pt>
                <c:pt idx="690">
                  <c:v>11.032665546861304</c:v>
                </c:pt>
                <c:pt idx="691">
                  <c:v>11.023686161753499</c:v>
                </c:pt>
                <c:pt idx="692">
                  <c:v>11.014659354330902</c:v>
                </c:pt>
                <c:pt idx="693">
                  <c:v>11.005586407733912</c:v>
                </c:pt>
                <c:pt idx="694">
                  <c:v>10.996468606172</c:v>
                </c:pt>
                <c:pt idx="695">
                  <c:v>10.9873072348768</c:v>
                </c:pt>
                <c:pt idx="696">
                  <c:v>10.978103580053798</c:v>
                </c:pt>
                <c:pt idx="697">
                  <c:v>10.9688589288349</c:v>
                </c:pt>
                <c:pt idx="698">
                  <c:v>10.959574569231608</c:v>
                </c:pt>
                <c:pt idx="699">
                  <c:v>10.9502517900859</c:v>
                </c:pt>
                <c:pt idx="700">
                  <c:v>10.940891881023999</c:v>
                </c:pt>
                <c:pt idx="701">
                  <c:v>10.931496132407707</c:v>
                </c:pt>
                <c:pt idx="702">
                  <c:v>10.922065835287611</c:v>
                </c:pt>
                <c:pt idx="703">
                  <c:v>10.9126022813548</c:v>
                </c:pt>
                <c:pt idx="704">
                  <c:v>10.9031067628937</c:v>
                </c:pt>
                <c:pt idx="705">
                  <c:v>10.893580572734107</c:v>
                </c:pt>
                <c:pt idx="706">
                  <c:v>10.884025004203799</c:v>
                </c:pt>
                <c:pt idx="707">
                  <c:v>10.874441351080607</c:v>
                </c:pt>
                <c:pt idx="708">
                  <c:v>10.864830907545407</c:v>
                </c:pt>
                <c:pt idx="709">
                  <c:v>10.855194968133612</c:v>
                </c:pt>
                <c:pt idx="710">
                  <c:v>10.845534827688514</c:v>
                </c:pt>
                <c:pt idx="711">
                  <c:v>10.835851781312593</c:v>
                </c:pt>
                <c:pt idx="712">
                  <c:v>10.8261471243207</c:v>
                </c:pt>
                <c:pt idx="713">
                  <c:v>10.8164221521924</c:v>
                </c:pt>
                <c:pt idx="714">
                  <c:v>10.806678160523798</c:v>
                </c:pt>
                <c:pt idx="715">
                  <c:v>10.796916444980399</c:v>
                </c:pt>
                <c:pt idx="716">
                  <c:v>10.7871383012493</c:v>
                </c:pt>
                <c:pt idx="717">
                  <c:v>10.777345024991298</c:v>
                </c:pt>
                <c:pt idx="718">
                  <c:v>10.767537911794207</c:v>
                </c:pt>
                <c:pt idx="719">
                  <c:v>10.757718257123907</c:v>
                </c:pt>
                <c:pt idx="720">
                  <c:v>10.747887356277499</c:v>
                </c:pt>
                <c:pt idx="721">
                  <c:v>10.738046504335799</c:v>
                </c:pt>
                <c:pt idx="722">
                  <c:v>10.728196996115399</c:v>
                </c:pt>
                <c:pt idx="723">
                  <c:v>10.718340126120692</c:v>
                </c:pt>
                <c:pt idx="724">
                  <c:v>10.708477188497392</c:v>
                </c:pt>
                <c:pt idx="725">
                  <c:v>10.698609476983499</c:v>
                </c:pt>
                <c:pt idx="726">
                  <c:v>10.6887382848627</c:v>
                </c:pt>
                <c:pt idx="727">
                  <c:v>10.678864904916299</c:v>
                </c:pt>
                <c:pt idx="728">
                  <c:v>10.668990629375401</c:v>
                </c:pt>
                <c:pt idx="729">
                  <c:v>10.6591167498741</c:v>
                </c:pt>
                <c:pt idx="730">
                  <c:v>10.649244557400802</c:v>
                </c:pt>
                <c:pt idx="731">
                  <c:v>10.639375342251389</c:v>
                </c:pt>
                <c:pt idx="732">
                  <c:v>10.629510393981199</c:v>
                </c:pt>
                <c:pt idx="733">
                  <c:v>10.619651001357299</c:v>
                </c:pt>
                <c:pt idx="734">
                  <c:v>10.609798452311498</c:v>
                </c:pt>
                <c:pt idx="735">
                  <c:v>10.5999540338921</c:v>
                </c:pt>
                <c:pt idx="736">
                  <c:v>10.590119032216204</c:v>
                </c:pt>
                <c:pt idx="737">
                  <c:v>10.5802947324224</c:v>
                </c:pt>
                <c:pt idx="738">
                  <c:v>10.570482418623412</c:v>
                </c:pt>
                <c:pt idx="739">
                  <c:v>10.560683373857804</c:v>
                </c:pt>
                <c:pt idx="740">
                  <c:v>10.5508988800428</c:v>
                </c:pt>
                <c:pt idx="741">
                  <c:v>10.541130217926307</c:v>
                </c:pt>
                <c:pt idx="742">
                  <c:v>10.531378667039991</c:v>
                </c:pt>
                <c:pt idx="743">
                  <c:v>10.521645505650499</c:v>
                </c:pt>
                <c:pt idx="744">
                  <c:v>10.5119320107131</c:v>
                </c:pt>
                <c:pt idx="745">
                  <c:v>10.502239457823107</c:v>
                </c:pt>
                <c:pt idx="746">
                  <c:v>10.492569121168707</c:v>
                </c:pt>
                <c:pt idx="747">
                  <c:v>10.482922273483211</c:v>
                </c:pt>
                <c:pt idx="748">
                  <c:v>10.473300185997299</c:v>
                </c:pt>
                <c:pt idx="749">
                  <c:v>10.463704128392004</c:v>
                </c:pt>
                <c:pt idx="750">
                  <c:v>10.45413536875</c:v>
                </c:pt>
                <c:pt idx="751">
                  <c:v>10.4445951735088</c:v>
                </c:pt>
                <c:pt idx="752">
                  <c:v>10.435084807413212</c:v>
                </c:pt>
                <c:pt idx="753">
                  <c:v>10.425605533466916</c:v>
                </c:pt>
                <c:pt idx="754">
                  <c:v>10.4161586128858</c:v>
                </c:pt>
                <c:pt idx="755">
                  <c:v>10.406745305049407</c:v>
                </c:pt>
                <c:pt idx="756">
                  <c:v>10.3973668674541</c:v>
                </c:pt>
                <c:pt idx="757">
                  <c:v>10.388024555665107</c:v>
                </c:pt>
                <c:pt idx="758">
                  <c:v>10.3787196232685</c:v>
                </c:pt>
                <c:pt idx="759">
                  <c:v>10.369453321824407</c:v>
                </c:pt>
                <c:pt idx="760">
                  <c:v>10.360226900818599</c:v>
                </c:pt>
                <c:pt idx="761">
                  <c:v>10.351041607615302</c:v>
                </c:pt>
                <c:pt idx="762">
                  <c:v>10.3418986874096</c:v>
                </c:pt>
                <c:pt idx="763">
                  <c:v>10.332799383179402</c:v>
                </c:pt>
                <c:pt idx="764">
                  <c:v>10.323744935638407</c:v>
                </c:pt>
                <c:pt idx="765">
                  <c:v>10.314736583187612</c:v>
                </c:pt>
                <c:pt idx="766">
                  <c:v>10.305775561868707</c:v>
                </c:pt>
                <c:pt idx="767">
                  <c:v>10.296863105315893</c:v>
                </c:pt>
                <c:pt idx="768">
                  <c:v>10.288000444707892</c:v>
                </c:pt>
                <c:pt idx="769">
                  <c:v>10.279188808721402</c:v>
                </c:pt>
                <c:pt idx="770">
                  <c:v>10.2704294234822</c:v>
                </c:pt>
                <c:pt idx="771">
                  <c:v>10.261723512518399</c:v>
                </c:pt>
                <c:pt idx="772">
                  <c:v>10.2530722967127</c:v>
                </c:pt>
                <c:pt idx="773">
                  <c:v>10.244476994254399</c:v>
                </c:pt>
                <c:pt idx="774">
                  <c:v>10.235938820591798</c:v>
                </c:pt>
                <c:pt idx="775">
                  <c:v>10.227458988385099</c:v>
                </c:pt>
                <c:pt idx="776">
                  <c:v>10.219038707458401</c:v>
                </c:pt>
                <c:pt idx="777">
                  <c:v>10.210679184751694</c:v>
                </c:pt>
                <c:pt idx="778">
                  <c:v>10.202381624273999</c:v>
                </c:pt>
                <c:pt idx="779">
                  <c:v>10.1941472270553</c:v>
                </c:pt>
                <c:pt idx="780">
                  <c:v>10.185977191099099</c:v>
                </c:pt>
                <c:pt idx="781">
                  <c:v>10.177872711334301</c:v>
                </c:pt>
                <c:pt idx="782">
                  <c:v>10.169834979568316</c:v>
                </c:pt>
                <c:pt idx="783">
                  <c:v>10.161865184438998</c:v>
                </c:pt>
                <c:pt idx="784">
                  <c:v>10.153964511366912</c:v>
                </c:pt>
                <c:pt idx="785">
                  <c:v>10.146134142508204</c:v>
                </c:pt>
                <c:pt idx="786">
                  <c:v>10.138375256706301</c:v>
                </c:pt>
                <c:pt idx="787">
                  <c:v>10.130689029444907</c:v>
                </c:pt>
                <c:pt idx="788">
                  <c:v>10.1230766328001</c:v>
                </c:pt>
                <c:pt idx="789">
                  <c:v>10.115539235392507</c:v>
                </c:pt>
                <c:pt idx="790">
                  <c:v>10.108078002340191</c:v>
                </c:pt>
                <c:pt idx="791">
                  <c:v>10.100694095210304</c:v>
                </c:pt>
                <c:pt idx="792">
                  <c:v>10.093388671972098</c:v>
                </c:pt>
                <c:pt idx="793">
                  <c:v>10.086162886949307</c:v>
                </c:pt>
                <c:pt idx="794">
                  <c:v>10.079017890771899</c:v>
                </c:pt>
                <c:pt idx="795">
                  <c:v>10.071954830328911</c:v>
                </c:pt>
                <c:pt idx="796">
                  <c:v>10.0649748487207</c:v>
                </c:pt>
                <c:pt idx="797">
                  <c:v>10.058079085211601</c:v>
                </c:pt>
                <c:pt idx="798">
                  <c:v>10.051268675181801</c:v>
                </c:pt>
                <c:pt idx="799">
                  <c:v>10.0445447500801</c:v>
                </c:pt>
                <c:pt idx="800">
                  <c:v>10.037908437375998</c:v>
                </c:pt>
                <c:pt idx="801">
                  <c:v>10.031360860512294</c:v>
                </c:pt>
                <c:pt idx="802">
                  <c:v>10.024903138857498</c:v>
                </c:pt>
                <c:pt idx="803">
                  <c:v>10.0185363876578</c:v>
                </c:pt>
                <c:pt idx="804">
                  <c:v>10.012261717989899</c:v>
                </c:pt>
                <c:pt idx="805">
                  <c:v>10.006080236713307</c:v>
                </c:pt>
                <c:pt idx="806">
                  <c:v>9.9999930464223716</c:v>
                </c:pt>
                <c:pt idx="807">
                  <c:v>9.994001245399069</c:v>
                </c:pt>
                <c:pt idx="808">
                  <c:v>9.9881059275649395</c:v>
                </c:pt>
                <c:pt idx="809">
                  <c:v>9.9823081824340711</c:v>
                </c:pt>
                <c:pt idx="810">
                  <c:v>9.9766090950649726</c:v>
                </c:pt>
                <c:pt idx="811">
                  <c:v>9.9710097460127507</c:v>
                </c:pt>
                <c:pt idx="812">
                  <c:v>9.9655112112825588</c:v>
                </c:pt>
                <c:pt idx="813">
                  <c:v>9.9601145622804097</c:v>
                </c:pt>
                <c:pt idx="814">
                  <c:v>9.9548208657669228</c:v>
                </c:pt>
                <c:pt idx="815">
                  <c:v>9.9496311838089593</c:v>
                </c:pt>
                <c:pt idx="816">
                  <c:v>9.944546573732099</c:v>
                </c:pt>
                <c:pt idx="817">
                  <c:v>9.9395680880733188</c:v>
                </c:pt>
                <c:pt idx="818">
                  <c:v>9.9346967745327905</c:v>
                </c:pt>
                <c:pt idx="819">
                  <c:v>9.9299336759269394</c:v>
                </c:pt>
                <c:pt idx="820">
                  <c:v>9.9252798301402194</c:v>
                </c:pt>
                <c:pt idx="821">
                  <c:v>9.9207362700777768</c:v>
                </c:pt>
                <c:pt idx="822">
                  <c:v>9.9163040236180802</c:v>
                </c:pt>
                <c:pt idx="823">
                  <c:v>9.9119841135644897</c:v>
                </c:pt>
                <c:pt idx="824">
                  <c:v>9.9077775575985392</c:v>
                </c:pt>
                <c:pt idx="825">
                  <c:v>9.9036853682318426</c:v>
                </c:pt>
                <c:pt idx="826">
                  <c:v>9.8997085527582875</c:v>
                </c:pt>
                <c:pt idx="827">
                  <c:v>9.8958481132068528</c:v>
                </c:pt>
                <c:pt idx="828">
                  <c:v>9.8921050462937092</c:v>
                </c:pt>
                <c:pt idx="829">
                  <c:v>9.8884803433748498</c:v>
                </c:pt>
                <c:pt idx="830">
                  <c:v>9.8849749903977404</c:v>
                </c:pt>
                <c:pt idx="831">
                  <c:v>9.8815899678549073</c:v>
                </c:pt>
                <c:pt idx="832">
                  <c:v>9.878326250735169</c:v>
                </c:pt>
                <c:pt idx="833">
                  <c:v>9.8751848084764244</c:v>
                </c:pt>
                <c:pt idx="834">
                  <c:v>9.8721666049185295</c:v>
                </c:pt>
                <c:pt idx="835">
                  <c:v>9.8692725982545895</c:v>
                </c:pt>
                <c:pt idx="836">
                  <c:v>9.866503740984367</c:v>
                </c:pt>
                <c:pt idx="837">
                  <c:v>9.8638609798660521</c:v>
                </c:pt>
                <c:pt idx="838">
                  <c:v>9.861345255868887</c:v>
                </c:pt>
                <c:pt idx="839">
                  <c:v>9.858957504125339</c:v>
                </c:pt>
                <c:pt idx="840">
                  <c:v>9.8566986538838268</c:v>
                </c:pt>
                <c:pt idx="841">
                  <c:v>9.8545696284604567</c:v>
                </c:pt>
                <c:pt idx="842">
                  <c:v>9.8525713451923895</c:v>
                </c:pt>
                <c:pt idx="843">
                  <c:v>9.8507047153889964</c:v>
                </c:pt>
                <c:pt idx="844">
                  <c:v>9.8489706442852825</c:v>
                </c:pt>
                <c:pt idx="845">
                  <c:v>9.8473700309937939</c:v>
                </c:pt>
                <c:pt idx="846">
                  <c:v>9.8459037684565924</c:v>
                </c:pt>
                <c:pt idx="847">
                  <c:v>9.8445727433987624</c:v>
                </c:pt>
                <c:pt idx="848">
                  <c:v>9.84337783627943</c:v>
                </c:pt>
                <c:pt idx="849">
                  <c:v>9.8423199212452808</c:v>
                </c:pt>
                <c:pt idx="850">
                  <c:v>9.8413998660820106</c:v>
                </c:pt>
                <c:pt idx="851">
                  <c:v>9.8406185321675803</c:v>
                </c:pt>
                <c:pt idx="852">
                  <c:v>9.8399767744236701</c:v>
                </c:pt>
                <c:pt idx="853">
                  <c:v>9.8394754412689203</c:v>
                </c:pt>
                <c:pt idx="854">
                  <c:v>9.8391153745706195</c:v>
                </c:pt>
                <c:pt idx="855">
                  <c:v>9.8388974095974309</c:v>
                </c:pt>
                <c:pt idx="856">
                  <c:v>9.8388223749716683</c:v>
                </c:pt>
                <c:pt idx="857">
                  <c:v>9.8388910926217985</c:v>
                </c:pt>
                <c:pt idx="858">
                  <c:v>9.8391043777346674</c:v>
                </c:pt>
                <c:pt idx="859">
                  <c:v>9.8394630387077182</c:v>
                </c:pt>
                <c:pt idx="860">
                  <c:v>9.8399678771018593</c:v>
                </c:pt>
                <c:pt idx="861">
                  <c:v>9.8406196875931684</c:v>
                </c:pt>
                <c:pt idx="862">
                  <c:v>9.841419257925752</c:v>
                </c:pt>
                <c:pt idx="863">
                  <c:v>9.8423673688644406</c:v>
                </c:pt>
                <c:pt idx="864">
                  <c:v>9.8434647941461293</c:v>
                </c:pt>
                <c:pt idx="865">
                  <c:v>9.8447123004328159</c:v>
                </c:pt>
                <c:pt idx="866">
                  <c:v>9.8461106472638402</c:v>
                </c:pt>
                <c:pt idx="867">
                  <c:v>9.8476605870087504</c:v>
                </c:pt>
                <c:pt idx="868">
                  <c:v>9.8493628648189393</c:v>
                </c:pt>
                <c:pt idx="869">
                  <c:v>9.8512182185800974</c:v>
                </c:pt>
                <c:pt idx="870">
                  <c:v>9.8532273788651228</c:v>
                </c:pt>
                <c:pt idx="871">
                  <c:v>9.8553910688857478</c:v>
                </c:pt>
                <c:pt idx="872">
                  <c:v>9.8577100044459378</c:v>
                </c:pt>
                <c:pt idx="873">
                  <c:v>9.8601848938931678</c:v>
                </c:pt>
                <c:pt idx="874">
                  <c:v>9.8628164380715067</c:v>
                </c:pt>
                <c:pt idx="875">
                  <c:v>9.8656053302735067</c:v>
                </c:pt>
                <c:pt idx="876">
                  <c:v>9.8685522561929879</c:v>
                </c:pt>
                <c:pt idx="877">
                  <c:v>9.8716578938773178</c:v>
                </c:pt>
                <c:pt idx="878">
                  <c:v>9.874922913679649</c:v>
                </c:pt>
                <c:pt idx="879">
                  <c:v>9.87834797821127</c:v>
                </c:pt>
                <c:pt idx="880">
                  <c:v>9.8819337422942493</c:v>
                </c:pt>
                <c:pt idx="881">
                  <c:v>9.885680852913552</c:v>
                </c:pt>
                <c:pt idx="882">
                  <c:v>9.8895899491692276</c:v>
                </c:pt>
                <c:pt idx="883">
                  <c:v>9.8936616622294107</c:v>
                </c:pt>
                <c:pt idx="884">
                  <c:v>9.8978966152820576</c:v>
                </c:pt>
                <c:pt idx="885">
                  <c:v>9.9022954234877201</c:v>
                </c:pt>
                <c:pt idx="886">
                  <c:v>9.9068586939318006</c:v>
                </c:pt>
                <c:pt idx="887">
                  <c:v>9.9115870255767202</c:v>
                </c:pt>
                <c:pt idx="888">
                  <c:v>9.9164810092146176</c:v>
                </c:pt>
                <c:pt idx="889">
                  <c:v>9.9215412274196702</c:v>
                </c:pt>
                <c:pt idx="890">
                  <c:v>9.9267682544999971</c:v>
                </c:pt>
                <c:pt idx="891">
                  <c:v>9.9321626564507408</c:v>
                </c:pt>
                <c:pt idx="892">
                  <c:v>9.93772499090589</c:v>
                </c:pt>
                <c:pt idx="893">
                  <c:v>9.9434558070911994</c:v>
                </c:pt>
                <c:pt idx="894">
                  <c:v>9.9493556457757713</c:v>
                </c:pt>
                <c:pt idx="895">
                  <c:v>9.9554250392251546</c:v>
                </c:pt>
                <c:pt idx="896">
                  <c:v>9.9616645111535806</c:v>
                </c:pt>
                <c:pt idx="897">
                  <c:v>9.9680745766757006</c:v>
                </c:pt>
                <c:pt idx="898">
                  <c:v>9.9746557422599107</c:v>
                </c:pt>
                <c:pt idx="899">
                  <c:v>9.9814085056800508</c:v>
                </c:pt>
                <c:pt idx="900">
                  <c:v>9.9883333559679794</c:v>
                </c:pt>
                <c:pt idx="901">
                  <c:v>9.9954307733664045</c:v>
                </c:pt>
                <c:pt idx="902">
                  <c:v>10.002701229279802</c:v>
                </c:pt>
                <c:pt idx="903">
                  <c:v>10.010145186229099</c:v>
                </c:pt>
                <c:pt idx="904">
                  <c:v>10.0177630978016</c:v>
                </c:pt>
                <c:pt idx="905">
                  <c:v>10.025555408605006</c:v>
                </c:pt>
                <c:pt idx="906">
                  <c:v>10.0335225542195</c:v>
                </c:pt>
                <c:pt idx="907">
                  <c:v>10.041664961149401</c:v>
                </c:pt>
                <c:pt idx="908">
                  <c:v>10.0499830467766</c:v>
                </c:pt>
                <c:pt idx="909">
                  <c:v>10.058477219311802</c:v>
                </c:pt>
                <c:pt idx="910">
                  <c:v>10.067147877747711</c:v>
                </c:pt>
                <c:pt idx="911">
                  <c:v>10.075995411810904</c:v>
                </c:pt>
                <c:pt idx="912">
                  <c:v>10.0850202019151</c:v>
                </c:pt>
                <c:pt idx="913">
                  <c:v>10.094222619112401</c:v>
                </c:pt>
                <c:pt idx="914">
                  <c:v>10.1036030250461</c:v>
                </c:pt>
                <c:pt idx="915">
                  <c:v>10.113161771903201</c:v>
                </c:pt>
                <c:pt idx="916">
                  <c:v>10.122899202366806</c:v>
                </c:pt>
                <c:pt idx="917">
                  <c:v>10.1328156495683</c:v>
                </c:pt>
                <c:pt idx="918">
                  <c:v>10.142911437039698</c:v>
                </c:pt>
                <c:pt idx="919">
                  <c:v>10.153186878666219</c:v>
                </c:pt>
                <c:pt idx="920">
                  <c:v>10.163642278638411</c:v>
                </c:pt>
                <c:pt idx="921">
                  <c:v>10.174277931404799</c:v>
                </c:pt>
                <c:pt idx="922">
                  <c:v>10.185094121624207</c:v>
                </c:pt>
                <c:pt idx="923">
                  <c:v>10.196091124117798</c:v>
                </c:pt>
                <c:pt idx="924">
                  <c:v>10.2072692038219</c:v>
                </c:pt>
                <c:pt idx="925">
                  <c:v>10.218628615740098</c:v>
                </c:pt>
                <c:pt idx="926">
                  <c:v>10.230169604895494</c:v>
                </c:pt>
                <c:pt idx="927">
                  <c:v>10.241892406283601</c:v>
                </c:pt>
                <c:pt idx="928">
                  <c:v>10.253797244824211</c:v>
                </c:pt>
                <c:pt idx="929">
                  <c:v>10.265884335313912</c:v>
                </c:pt>
                <c:pt idx="930">
                  <c:v>10.278153882378298</c:v>
                </c:pt>
                <c:pt idx="931">
                  <c:v>10.290606080424904</c:v>
                </c:pt>
                <c:pt idx="932">
                  <c:v>10.303241113595</c:v>
                </c:pt>
                <c:pt idx="933">
                  <c:v>10.316059155716307</c:v>
                </c:pt>
                <c:pt idx="934">
                  <c:v>10.329060370254902</c:v>
                </c:pt>
                <c:pt idx="935">
                  <c:v>10.342244910268011</c:v>
                </c:pt>
                <c:pt idx="936">
                  <c:v>10.355612918356512</c:v>
                </c:pt>
                <c:pt idx="937">
                  <c:v>10.369164526616807</c:v>
                </c:pt>
                <c:pt idx="938">
                  <c:v>10.382899856593808</c:v>
                </c:pt>
                <c:pt idx="939">
                  <c:v>10.396819019232707</c:v>
                </c:pt>
                <c:pt idx="940">
                  <c:v>10.410922114831099</c:v>
                </c:pt>
                <c:pt idx="941">
                  <c:v>10.425209232993208</c:v>
                </c:pt>
                <c:pt idx="942">
                  <c:v>10.439680452579207</c:v>
                </c:pt>
                <c:pt idx="943">
                  <c:v>10.454335841661004</c:v>
                </c:pt>
                <c:pt idx="944">
                  <c:v>10.469175457471399</c:v>
                </c:pt>
                <c:pt idx="945">
                  <c:v>10.484199346359</c:v>
                </c:pt>
                <c:pt idx="946">
                  <c:v>10.499407543739007</c:v>
                </c:pt>
                <c:pt idx="947">
                  <c:v>10.5148000740465</c:v>
                </c:pt>
                <c:pt idx="948">
                  <c:v>10.530376950688</c:v>
                </c:pt>
                <c:pt idx="949">
                  <c:v>10.546138175994598</c:v>
                </c:pt>
                <c:pt idx="950">
                  <c:v>10.562083741174</c:v>
                </c:pt>
                <c:pt idx="951">
                  <c:v>10.578213626262601</c:v>
                </c:pt>
                <c:pt idx="952">
                  <c:v>10.5945278000789</c:v>
                </c:pt>
                <c:pt idx="953">
                  <c:v>10.6110262201742</c:v>
                </c:pt>
                <c:pt idx="954">
                  <c:v>10.627708832786602</c:v>
                </c:pt>
                <c:pt idx="955">
                  <c:v>10.644575572792098</c:v>
                </c:pt>
                <c:pt idx="956">
                  <c:v>10.661626363658099</c:v>
                </c:pt>
                <c:pt idx="957">
                  <c:v>10.678861117395201</c:v>
                </c:pt>
                <c:pt idx="958">
                  <c:v>10.6962797345093</c:v>
                </c:pt>
                <c:pt idx="959">
                  <c:v>10.713882103954401</c:v>
                </c:pt>
                <c:pt idx="960">
                  <c:v>10.731668103084694</c:v>
                </c:pt>
                <c:pt idx="961">
                  <c:v>10.749637597607407</c:v>
                </c:pt>
                <c:pt idx="962">
                  <c:v>10.767790441534698</c:v>
                </c:pt>
                <c:pt idx="963">
                  <c:v>10.786126477135999</c:v>
                </c:pt>
                <c:pt idx="964">
                  <c:v>10.804645534890907</c:v>
                </c:pt>
                <c:pt idx="965">
                  <c:v>10.8233474334411</c:v>
                </c:pt>
                <c:pt idx="966">
                  <c:v>10.842231979542404</c:v>
                </c:pt>
                <c:pt idx="967">
                  <c:v>10.861298968018501</c:v>
                </c:pt>
                <c:pt idx="968">
                  <c:v>10.880548181711699</c:v>
                </c:pt>
                <c:pt idx="969">
                  <c:v>10.8999793914361</c:v>
                </c:pt>
                <c:pt idx="970">
                  <c:v>10.919592355929714</c:v>
                </c:pt>
                <c:pt idx="971">
                  <c:v>10.939386821807608</c:v>
                </c:pt>
                <c:pt idx="972">
                  <c:v>10.959362523513002</c:v>
                </c:pt>
                <c:pt idx="973">
                  <c:v>10.9795191832709</c:v>
                </c:pt>
                <c:pt idx="974">
                  <c:v>10.999856511039011</c:v>
                </c:pt>
                <c:pt idx="975">
                  <c:v>11.020374204461801</c:v>
                </c:pt>
                <c:pt idx="976">
                  <c:v>11.041071948821298</c:v>
                </c:pt>
                <c:pt idx="977">
                  <c:v>11.0619494169911</c:v>
                </c:pt>
                <c:pt idx="978">
                  <c:v>11.083006269387107</c:v>
                </c:pt>
                <c:pt idx="979">
                  <c:v>11.1042421539209</c:v>
                </c:pt>
                <c:pt idx="980">
                  <c:v>11.1256567059514</c:v>
                </c:pt>
                <c:pt idx="981">
                  <c:v>11.1472495482386</c:v>
                </c:pt>
                <c:pt idx="982">
                  <c:v>11.169020290894499</c:v>
                </c:pt>
                <c:pt idx="983">
                  <c:v>11.190968531335498</c:v>
                </c:pt>
                <c:pt idx="984">
                  <c:v>11.213093854236</c:v>
                </c:pt>
                <c:pt idx="985">
                  <c:v>11.235395831479902</c:v>
                </c:pt>
                <c:pt idx="986">
                  <c:v>11.257874022112798</c:v>
                </c:pt>
                <c:pt idx="987">
                  <c:v>11.2805279722953</c:v>
                </c:pt>
                <c:pt idx="988">
                  <c:v>11.303357215253907</c:v>
                </c:pt>
                <c:pt idx="989">
                  <c:v>11.326361271235101</c:v>
                </c:pt>
                <c:pt idx="990">
                  <c:v>11.349539647455806</c:v>
                </c:pt>
                <c:pt idx="991">
                  <c:v>11.372891838058107</c:v>
                </c:pt>
                <c:pt idx="992">
                  <c:v>11.396417324059707</c:v>
                </c:pt>
                <c:pt idx="993">
                  <c:v>11.420115573306402</c:v>
                </c:pt>
                <c:pt idx="994">
                  <c:v>11.443986040426006</c:v>
                </c:pt>
                <c:pt idx="995">
                  <c:v>11.468028166778698</c:v>
                </c:pt>
                <c:pt idx="996">
                  <c:v>11.492241380410999</c:v>
                </c:pt>
                <c:pt idx="997">
                  <c:v>11.516625096007907</c:v>
                </c:pt>
                <c:pt idx="998">
                  <c:v>11.541178714844094</c:v>
                </c:pt>
                <c:pt idx="999">
                  <c:v>11.565901624737</c:v>
                </c:pt>
                <c:pt idx="1000">
                  <c:v>11.5907932000001</c:v>
                </c:pt>
                <c:pt idx="1001">
                  <c:v>11.615852801393602</c:v>
                </c:pt>
                <c:pt idx="1002">
                  <c:v>11.641079776078591</c:v>
                </c:pt>
                <c:pt idx="1003">
                  <c:v>11.666473457567704</c:v>
                </c:pt>
                <c:pt idx="1004">
                  <c:v>11.6920331656787</c:v>
                </c:pt>
                <c:pt idx="1005">
                  <c:v>11.717758206486</c:v>
                </c:pt>
                <c:pt idx="1006">
                  <c:v>11.743647872274</c:v>
                </c:pt>
                <c:pt idx="1007">
                  <c:v>11.769701441488801</c:v>
                </c:pt>
                <c:pt idx="1008">
                  <c:v>11.795918178690398</c:v>
                </c:pt>
                <c:pt idx="1009">
                  <c:v>11.822297334505507</c:v>
                </c:pt>
                <c:pt idx="1010">
                  <c:v>11.848838145579601</c:v>
                </c:pt>
                <c:pt idx="1011">
                  <c:v>11.875539834530116</c:v>
                </c:pt>
                <c:pt idx="1012">
                  <c:v>11.902401609897607</c:v>
                </c:pt>
                <c:pt idx="1013">
                  <c:v>11.9294226660985</c:v>
                </c:pt>
                <c:pt idx="1014">
                  <c:v>11.956602183378306</c:v>
                </c:pt>
                <c:pt idx="1015">
                  <c:v>11.983939327762506</c:v>
                </c:pt>
                <c:pt idx="1016">
                  <c:v>12.011433251010599</c:v>
                </c:pt>
                <c:pt idx="1017">
                  <c:v>12.039083090567207</c:v>
                </c:pt>
                <c:pt idx="1018">
                  <c:v>12.066887969514704</c:v>
                </c:pt>
                <c:pt idx="1019">
                  <c:v>12.094846996526307</c:v>
                </c:pt>
                <c:pt idx="1020">
                  <c:v>12.122959265816904</c:v>
                </c:pt>
                <c:pt idx="1021">
                  <c:v>12.151223857097499</c:v>
                </c:pt>
                <c:pt idx="1022">
                  <c:v>12.179639835525814</c:v>
                </c:pt>
                <c:pt idx="1023">
                  <c:v>12.20820625166</c:v>
                </c:pt>
                <c:pt idx="1024">
                  <c:v>12.236922141409494</c:v>
                </c:pt>
                <c:pt idx="1025">
                  <c:v>12.265786525988414</c:v>
                </c:pt>
                <c:pt idx="1026">
                  <c:v>12.2947984118682</c:v>
                </c:pt>
                <c:pt idx="1027">
                  <c:v>12.323956790729907</c:v>
                </c:pt>
                <c:pt idx="1028">
                  <c:v>12.353260639415208</c:v>
                </c:pt>
                <c:pt idx="1029">
                  <c:v>12.382708919880312</c:v>
                </c:pt>
                <c:pt idx="1030">
                  <c:v>12.412300579147407</c:v>
                </c:pt>
                <c:pt idx="1031">
                  <c:v>12.442034549258008</c:v>
                </c:pt>
                <c:pt idx="1032">
                  <c:v>12.471909747225</c:v>
                </c:pt>
                <c:pt idx="1033">
                  <c:v>12.501925074983799</c:v>
                </c:pt>
                <c:pt idx="1034">
                  <c:v>12.532079419346207</c:v>
                </c:pt>
                <c:pt idx="1035">
                  <c:v>12.562371651951798</c:v>
                </c:pt>
                <c:pt idx="1036">
                  <c:v>12.592800629221706</c:v>
                </c:pt>
                <c:pt idx="1037">
                  <c:v>12.623365192309398</c:v>
                </c:pt>
                <c:pt idx="1038">
                  <c:v>12.654064167053598</c:v>
                </c:pt>
                <c:pt idx="1039">
                  <c:v>12.6848963639312</c:v>
                </c:pt>
                <c:pt idx="1040">
                  <c:v>12.715860578008407</c:v>
                </c:pt>
                <c:pt idx="1041">
                  <c:v>12.746955588894998</c:v>
                </c:pt>
                <c:pt idx="1042">
                  <c:v>12.778180160694891</c:v>
                </c:pt>
                <c:pt idx="1043">
                  <c:v>12.809533041959106</c:v>
                </c:pt>
                <c:pt idx="1044">
                  <c:v>12.841012965638598</c:v>
                </c:pt>
                <c:pt idx="1045">
                  <c:v>12.872618649035907</c:v>
                </c:pt>
                <c:pt idx="1046">
                  <c:v>12.904348793758301</c:v>
                </c:pt>
                <c:pt idx="1047">
                  <c:v>12.936202085669899</c:v>
                </c:pt>
                <c:pt idx="1048">
                  <c:v>12.9681771948432</c:v>
                </c:pt>
                <c:pt idx="1049">
                  <c:v>13.000272775512398</c:v>
                </c:pt>
                <c:pt idx="1050">
                  <c:v>13.032487466026106</c:v>
                </c:pt>
                <c:pt idx="1051">
                  <c:v>13.064819888798</c:v>
                </c:pt>
                <c:pt idx="1052">
                  <c:v>13.097268650261398</c:v>
                </c:pt>
                <c:pt idx="1053">
                  <c:v>13.12983234082</c:v>
                </c:pt>
                <c:pt idx="1054">
                  <c:v>13.162509534800714</c:v>
                </c:pt>
                <c:pt idx="1055">
                  <c:v>13.195298790406499</c:v>
                </c:pt>
                <c:pt idx="1056">
                  <c:v>13.228198649667998</c:v>
                </c:pt>
                <c:pt idx="1057">
                  <c:v>13.2612076383967</c:v>
                </c:pt>
                <c:pt idx="1058">
                  <c:v>13.294324266136398</c:v>
                </c:pt>
                <c:pt idx="1059">
                  <c:v>13.327547026116006</c:v>
                </c:pt>
                <c:pt idx="1060">
                  <c:v>13.360874395202806</c:v>
                </c:pt>
                <c:pt idx="1061">
                  <c:v>13.394304833852702</c:v>
                </c:pt>
                <c:pt idx="1062">
                  <c:v>13.4278367860654</c:v>
                </c:pt>
                <c:pt idx="1063">
                  <c:v>13.461468679334002</c:v>
                </c:pt>
                <c:pt idx="1064">
                  <c:v>13.4951989245988</c:v>
                </c:pt>
                <c:pt idx="1065">
                  <c:v>13.5290259162</c:v>
                </c:pt>
                <c:pt idx="1066">
                  <c:v>13.562948031829212</c:v>
                </c:pt>
                <c:pt idx="1067">
                  <c:v>13.596963632482399</c:v>
                </c:pt>
                <c:pt idx="1068">
                  <c:v>13.631071062411685</c:v>
                </c:pt>
                <c:pt idx="1069">
                  <c:v>13.665268649078399</c:v>
                </c:pt>
                <c:pt idx="1070">
                  <c:v>13.699554703105207</c:v>
                </c:pt>
                <c:pt idx="1071">
                  <c:v>13.7339275182278</c:v>
                </c:pt>
                <c:pt idx="1072">
                  <c:v>13.7683853712487</c:v>
                </c:pt>
                <c:pt idx="1073">
                  <c:v>13.802926521988214</c:v>
                </c:pt>
                <c:pt idx="1074">
                  <c:v>13.837549213237011</c:v>
                </c:pt>
                <c:pt idx="1075">
                  <c:v>13.872251670710099</c:v>
                </c:pt>
                <c:pt idx="1076">
                  <c:v>13.9070321029967</c:v>
                </c:pt>
                <c:pt idx="1077">
                  <c:v>13.941888701514891</c:v>
                </c:pt>
                <c:pt idx="1078">
                  <c:v>13.9768196404624</c:v>
                </c:pt>
                <c:pt idx="1079">
                  <c:v>14.011823076769399</c:v>
                </c:pt>
                <c:pt idx="1080">
                  <c:v>14.046897150051398</c:v>
                </c:pt>
                <c:pt idx="1081">
                  <c:v>14.082039982561707</c:v>
                </c:pt>
                <c:pt idx="1082">
                  <c:v>14.1172496791421</c:v>
                </c:pt>
                <c:pt idx="1083">
                  <c:v>14.152524327177707</c:v>
                </c:pt>
                <c:pt idx="1084">
                  <c:v>14.187861996546699</c:v>
                </c:pt>
                <c:pt idx="1085">
                  <c:v>14.223260739575798</c:v>
                </c:pt>
                <c:pt idx="1086">
                  <c:v>14.2587185909896</c:v>
                </c:pt>
                <c:pt idx="1087">
                  <c:v>14.2942335678653</c:v>
                </c:pt>
                <c:pt idx="1088">
                  <c:v>14.3298036695825</c:v>
                </c:pt>
                <c:pt idx="1089">
                  <c:v>14.365426877778619</c:v>
                </c:pt>
                <c:pt idx="1090">
                  <c:v>14.401101156298999</c:v>
                </c:pt>
                <c:pt idx="1091">
                  <c:v>14.436824451150699</c:v>
                </c:pt>
                <c:pt idx="1092">
                  <c:v>14.472594690453507</c:v>
                </c:pt>
                <c:pt idx="1093">
                  <c:v>14.508409784393399</c:v>
                </c:pt>
                <c:pt idx="1094">
                  <c:v>14.544267625173998</c:v>
                </c:pt>
                <c:pt idx="1095">
                  <c:v>14.580166086969907</c:v>
                </c:pt>
                <c:pt idx="1096">
                  <c:v>14.616103025879401</c:v>
                </c:pt>
                <c:pt idx="1097">
                  <c:v>14.652076279874608</c:v>
                </c:pt>
                <c:pt idx="1098">
                  <c:v>14.688083668755898</c:v>
                </c:pt>
                <c:pt idx="1099">
                  <c:v>14.724122994104098</c:v>
                </c:pt>
                <c:pt idx="1100">
                  <c:v>14.760192039232004</c:v>
                </c:pt>
                <c:pt idx="1101">
                  <c:v>14.7962885691372</c:v>
                </c:pt>
                <c:pt idx="1102">
                  <c:v>14.832410330454607</c:v>
                </c:pt>
                <c:pt idx="1103">
                  <c:v>14.868555051408707</c:v>
                </c:pt>
                <c:pt idx="1104">
                  <c:v>14.9047204417652</c:v>
                </c:pt>
                <c:pt idx="1105">
                  <c:v>14.940904192784902</c:v>
                </c:pt>
                <c:pt idx="1106">
                  <c:v>14.9771039771754</c:v>
                </c:pt>
                <c:pt idx="1107">
                  <c:v>15.013317449042299</c:v>
                </c:pt>
                <c:pt idx="1108">
                  <c:v>15.049542243843407</c:v>
                </c:pt>
                <c:pt idx="1109">
                  <c:v>15.0857759783395</c:v>
                </c:pt>
                <c:pt idx="1110">
                  <c:v>15.122016250548311</c:v>
                </c:pt>
                <c:pt idx="1111">
                  <c:v>15.158260639696101</c:v>
                </c:pt>
                <c:pt idx="1112">
                  <c:v>15.194506706169307</c:v>
                </c:pt>
                <c:pt idx="1113">
                  <c:v>15.230751991467798</c:v>
                </c:pt>
                <c:pt idx="1114">
                  <c:v>15.266994018157407</c:v>
                </c:pt>
                <c:pt idx="1115">
                  <c:v>15.303230289821807</c:v>
                </c:pt>
                <c:pt idx="1116">
                  <c:v>15.339458291014704</c:v>
                </c:pt>
                <c:pt idx="1117">
                  <c:v>15.375675487213501</c:v>
                </c:pt>
                <c:pt idx="1118">
                  <c:v>15.411879324769</c:v>
                </c:pt>
                <c:pt idx="1119">
                  <c:v>15.448067230860801</c:v>
                </c:pt>
                <c:pt idx="1120">
                  <c:v>15.484236613448507</c:v>
                </c:pt>
                <c:pt idx="1121">
                  <c:v>15.520384861222899</c:v>
                </c:pt>
                <c:pt idx="1122">
                  <c:v>15.556509343560212</c:v>
                </c:pt>
                <c:pt idx="1123">
                  <c:v>15.592607410473207</c:v>
                </c:pt>
                <c:pt idx="1124">
                  <c:v>15.628676392564</c:v>
                </c:pt>
                <c:pt idx="1125">
                  <c:v>15.664713600976398</c:v>
                </c:pt>
                <c:pt idx="1126">
                  <c:v>15.700716327349006</c:v>
                </c:pt>
                <c:pt idx="1127">
                  <c:v>15.7366818437656</c:v>
                </c:pt>
                <c:pt idx="1128">
                  <c:v>15.772607402709907</c:v>
                </c:pt>
                <c:pt idx="1129">
                  <c:v>15.808490237015912</c:v>
                </c:pt>
                <c:pt idx="1130">
                  <c:v>15.844327559821499</c:v>
                </c:pt>
                <c:pt idx="1131">
                  <c:v>15.880116564521504</c:v>
                </c:pt>
                <c:pt idx="1132">
                  <c:v>15.9158544247175</c:v>
                </c:pt>
                <c:pt idx="1133">
                  <c:v>15.951538294172707</c:v>
                </c:pt>
                <c:pt idx="1134">
                  <c:v>15.987165306762501</c:v>
                </c:pt>
                <c:pt idx="1135">
                  <c:v>16.02273257642867</c:v>
                </c:pt>
                <c:pt idx="1136">
                  <c:v>16.058237197130889</c:v>
                </c:pt>
                <c:pt idx="1137">
                  <c:v>16.09367624279788</c:v>
                </c:pt>
                <c:pt idx="1138">
                  <c:v>16.129046767281999</c:v>
                </c:pt>
                <c:pt idx="1139">
                  <c:v>16.164345804309381</c:v>
                </c:pt>
                <c:pt idx="1140">
                  <c:v>16.199570367434415</c:v>
                </c:pt>
                <c:pt idx="1141">
                  <c:v>16.2347174499914</c:v>
                </c:pt>
                <c:pt idx="1142">
                  <c:v>16.2697840250454</c:v>
                </c:pt>
                <c:pt idx="1143">
                  <c:v>16.304767045347202</c:v>
                </c:pt>
                <c:pt idx="1144">
                  <c:v>16.339663443282813</c:v>
                </c:pt>
                <c:pt idx="1145">
                  <c:v>16.374470130828801</c:v>
                </c:pt>
                <c:pt idx="1146">
                  <c:v>16.409183999503181</c:v>
                </c:pt>
                <c:pt idx="1147">
                  <c:v>16.4438019203171</c:v>
                </c:pt>
                <c:pt idx="1148">
                  <c:v>16.47832074372818</c:v>
                </c:pt>
                <c:pt idx="1149">
                  <c:v>16.512737299592587</c:v>
                </c:pt>
                <c:pt idx="1150">
                  <c:v>16.547048397117788</c:v>
                </c:pt>
                <c:pt idx="1151">
                  <c:v>16.581250824815001</c:v>
                </c:pt>
                <c:pt idx="1152">
                  <c:v>16.615341350450301</c:v>
                </c:pt>
                <c:pt idx="1153">
                  <c:v>16.649316720998513</c:v>
                </c:pt>
                <c:pt idx="1154">
                  <c:v>16.683173662594001</c:v>
                </c:pt>
                <c:pt idx="1155">
                  <c:v>16.716908880485501</c:v>
                </c:pt>
                <c:pt idx="1156">
                  <c:v>16.750519058985681</c:v>
                </c:pt>
                <c:pt idx="1157">
                  <c:v>16.784000861425877</c:v>
                </c:pt>
                <c:pt idx="1158">
                  <c:v>16.817350930106301</c:v>
                </c:pt>
                <c:pt idx="1159">
                  <c:v>16.8505658862498</c:v>
                </c:pt>
                <c:pt idx="1160">
                  <c:v>16.883642329954977</c:v>
                </c:pt>
                <c:pt idx="1161">
                  <c:v>16.91657684014638</c:v>
                </c:pt>
                <c:pt idx="1162">
                  <c:v>16.94936597452838</c:v>
                </c:pt>
                <c:pt idx="1163">
                  <c:v>16.982006269537266</c:v>
                </c:pt>
                <c:pt idx="1164">
                  <c:v>17.014494240292805</c:v>
                </c:pt>
                <c:pt idx="1165">
                  <c:v>17.046826380552499</c:v>
                </c:pt>
                <c:pt idx="1166">
                  <c:v>17.078999162662601</c:v>
                </c:pt>
                <c:pt idx="1167">
                  <c:v>17.111009037510101</c:v>
                </c:pt>
                <c:pt idx="1168">
                  <c:v>17.142852434476001</c:v>
                </c:pt>
                <c:pt idx="1169">
                  <c:v>17.174525761386619</c:v>
                </c:pt>
                <c:pt idx="1170">
                  <c:v>17.206025404468001</c:v>
                </c:pt>
                <c:pt idx="1171">
                  <c:v>17.237347728296914</c:v>
                </c:pt>
                <c:pt idx="1172">
                  <c:v>17.268489075751969</c:v>
                </c:pt>
                <c:pt idx="1173">
                  <c:v>17.299445767968887</c:v>
                </c:pt>
                <c:pt idx="1174">
                  <c:v>17.330214104289698</c:v>
                </c:pt>
                <c:pt idx="1175">
                  <c:v>17.3607903622182</c:v>
                </c:pt>
                <c:pt idx="1176">
                  <c:v>17.391170797370201</c:v>
                </c:pt>
                <c:pt idx="1177">
                  <c:v>17.421351643426988</c:v>
                </c:pt>
                <c:pt idx="1178">
                  <c:v>17.451329112085787</c:v>
                </c:pt>
                <c:pt idx="1179">
                  <c:v>17.4810993930164</c:v>
                </c:pt>
                <c:pt idx="1180">
                  <c:v>17.510658653807415</c:v>
                </c:pt>
                <c:pt idx="1181">
                  <c:v>17.540003039924681</c:v>
                </c:pt>
                <c:pt idx="1182">
                  <c:v>17.569128674659702</c:v>
                </c:pt>
                <c:pt idx="1183">
                  <c:v>17.598031659083187</c:v>
                </c:pt>
                <c:pt idx="1184">
                  <c:v>17.626708071998188</c:v>
                </c:pt>
                <c:pt idx="1185">
                  <c:v>17.655153969890819</c:v>
                </c:pt>
                <c:pt idx="1186">
                  <c:v>17.683365386884805</c:v>
                </c:pt>
                <c:pt idx="1187">
                  <c:v>17.7113383346917</c:v>
                </c:pt>
                <c:pt idx="1188">
                  <c:v>17.739068802563686</c:v>
                </c:pt>
                <c:pt idx="1189">
                  <c:v>17.766552757248199</c:v>
                </c:pt>
                <c:pt idx="1190">
                  <c:v>17.79378614293698</c:v>
                </c:pt>
                <c:pt idx="1191">
                  <c:v>17.820764881220981</c:v>
                </c:pt>
                <c:pt idx="1192">
                  <c:v>17.847484871040887</c:v>
                </c:pt>
                <c:pt idx="1193">
                  <c:v>17.873941988641</c:v>
                </c:pt>
                <c:pt idx="1194">
                  <c:v>17.900132087521165</c:v>
                </c:pt>
                <c:pt idx="1195">
                  <c:v>17.926050998388</c:v>
                </c:pt>
                <c:pt idx="1196">
                  <c:v>17.951694529109702</c:v>
                </c:pt>
                <c:pt idx="1197">
                  <c:v>17.977058464665813</c:v>
                </c:pt>
                <c:pt idx="1198">
                  <c:v>18.002138567100289</c:v>
                </c:pt>
                <c:pt idx="1199">
                  <c:v>18.02693057547588</c:v>
                </c:pt>
                <c:pt idx="1200">
                  <c:v>18.05143020582398</c:v>
                </c:pt>
                <c:pt idx="1201">
                  <c:v>18.075633151098</c:v>
                </c:pt>
                <c:pt idx="1202">
                  <c:v>18.09953508112558</c:v>
                </c:pt>
                <c:pt idx="1203">
                  <c:v>18.12313164256128</c:v>
                </c:pt>
                <c:pt idx="1204">
                  <c:v>18.146418458838813</c:v>
                </c:pt>
                <c:pt idx="1205">
                  <c:v>18.169391130123181</c:v>
                </c:pt>
                <c:pt idx="1206">
                  <c:v>18.19204523326308</c:v>
                </c:pt>
                <c:pt idx="1207">
                  <c:v>18.2143763217443</c:v>
                </c:pt>
                <c:pt idx="1208">
                  <c:v>18.2363799256395</c:v>
                </c:pt>
                <c:pt idx="1209">
                  <c:v>18.258051551564002</c:v>
                </c:pt>
                <c:pt idx="1210">
                  <c:v>18.279386682624889</c:v>
                </c:pt>
                <c:pt idx="1211">
                  <c:v>18.300380778376802</c:v>
                </c:pt>
                <c:pt idx="1212">
                  <c:v>18.321029274771071</c:v>
                </c:pt>
                <c:pt idx="1213">
                  <c:v>18.341327584108889</c:v>
                </c:pt>
                <c:pt idx="1214">
                  <c:v>18.361271094995899</c:v>
                </c:pt>
                <c:pt idx="1215">
                  <c:v>18.380855172292623</c:v>
                </c:pt>
                <c:pt idx="1216">
                  <c:v>18.400075157065899</c:v>
                </c:pt>
                <c:pt idx="1217">
                  <c:v>18.418926366543189</c:v>
                </c:pt>
                <c:pt idx="1218">
                  <c:v>18.437404094064405</c:v>
                </c:pt>
                <c:pt idx="1219">
                  <c:v>18.455503609033979</c:v>
                </c:pt>
                <c:pt idx="1220">
                  <c:v>18.473220156874</c:v>
                </c:pt>
                <c:pt idx="1221">
                  <c:v>18.490548958974781</c:v>
                </c:pt>
                <c:pt idx="1222">
                  <c:v>18.507485212648898</c:v>
                </c:pt>
                <c:pt idx="1223">
                  <c:v>18.524024091083099</c:v>
                </c:pt>
                <c:pt idx="1224">
                  <c:v>18.540160743291001</c:v>
                </c:pt>
                <c:pt idx="1225">
                  <c:v>18.555890294064699</c:v>
                </c:pt>
                <c:pt idx="1226">
                  <c:v>18.571207843927979</c:v>
                </c:pt>
                <c:pt idx="1227">
                  <c:v>18.586108469087801</c:v>
                </c:pt>
                <c:pt idx="1228">
                  <c:v>18.6005872213867</c:v>
                </c:pt>
                <c:pt idx="1229">
                  <c:v>18.61463912825673</c:v>
                </c:pt>
                <c:pt idx="1230">
                  <c:v>18.628259192670001</c:v>
                </c:pt>
                <c:pt idx="1231">
                  <c:v>18.641442393092287</c:v>
                </c:pt>
                <c:pt idx="1232">
                  <c:v>18.654183683434201</c:v>
                </c:pt>
                <c:pt idx="1233">
                  <c:v>18.6664779930035</c:v>
                </c:pt>
                <c:pt idx="1234">
                  <c:v>18.6783202264604</c:v>
                </c:pt>
                <c:pt idx="1235">
                  <c:v>18.689705263766587</c:v>
                </c:pt>
                <c:pt idx="1236">
                  <c:v>18.700627960137879</c:v>
                </c:pt>
                <c:pt idx="1237">
                  <c:v>18.711083145998913</c:v>
                </c:pt>
                <c:pt idx="1238">
                  <c:v>18.7210656269318</c:v>
                </c:pt>
                <c:pt idx="1239">
                  <c:v>18.730570183633699</c:v>
                </c:pt>
                <c:pt idx="1240">
                  <c:v>18.739591571864889</c:v>
                </c:pt>
                <c:pt idx="1241">
                  <c:v>18.748124522401781</c:v>
                </c:pt>
                <c:pt idx="1242">
                  <c:v>18.756163740991202</c:v>
                </c:pt>
                <c:pt idx="1243">
                  <c:v>18.763703908299689</c:v>
                </c:pt>
                <c:pt idx="1244">
                  <c:v>18.770739679870271</c:v>
                </c:pt>
                <c:pt idx="1245">
                  <c:v>18.7772656860712</c:v>
                </c:pt>
                <c:pt idx="1246">
                  <c:v>18.78327653204888</c:v>
                </c:pt>
                <c:pt idx="1247">
                  <c:v>18.788766797681379</c:v>
                </c:pt>
                <c:pt idx="1248">
                  <c:v>18.793731037528971</c:v>
                </c:pt>
                <c:pt idx="1249">
                  <c:v>18.798163780789885</c:v>
                </c:pt>
                <c:pt idx="1250">
                  <c:v>18.802059531249881</c:v>
                </c:pt>
                <c:pt idx="1251">
                  <c:v>18.805412767234287</c:v>
                </c:pt>
                <c:pt idx="1252">
                  <c:v>18.808217941562077</c:v>
                </c:pt>
                <c:pt idx="1253">
                  <c:v>18.810469481496419</c:v>
                </c:pt>
                <c:pt idx="1254">
                  <c:v>18.812161788700205</c:v>
                </c:pt>
                <c:pt idx="1255">
                  <c:v>18.813289239185586</c:v>
                </c:pt>
                <c:pt idx="1256">
                  <c:v>18.8138461832662</c:v>
                </c:pt>
                <c:pt idx="1257">
                  <c:v>18.813826945511501</c:v>
                </c:pt>
                <c:pt idx="1258">
                  <c:v>18.81322582469663</c:v>
                </c:pt>
                <c:pt idx="1259">
                  <c:v>18.812037093758601</c:v>
                </c:pt>
                <c:pt idx="1260">
                  <c:v>18.810254999744615</c:v>
                </c:pt>
                <c:pt idx="1261">
                  <c:v>18.807873763766914</c:v>
                </c:pt>
                <c:pt idx="1262">
                  <c:v>18.804887580954301</c:v>
                </c:pt>
                <c:pt idx="1263">
                  <c:v>18.801290620403201</c:v>
                </c:pt>
                <c:pt idx="1264">
                  <c:v>18.7970770251336</c:v>
                </c:pt>
                <c:pt idx="1265">
                  <c:v>18.792240912038089</c:v>
                </c:pt>
                <c:pt idx="1266">
                  <c:v>18.786776371835973</c:v>
                </c:pt>
                <c:pt idx="1267">
                  <c:v>18.7806774690245</c:v>
                </c:pt>
                <c:pt idx="1268">
                  <c:v>18.773938241831381</c:v>
                </c:pt>
                <c:pt idx="1269">
                  <c:v>18.766552702168379</c:v>
                </c:pt>
                <c:pt idx="1270">
                  <c:v>18.758514835583579</c:v>
                </c:pt>
                <c:pt idx="1271">
                  <c:v>18.749818601211501</c:v>
                </c:pt>
                <c:pt idx="1272">
                  <c:v>18.74045793172748</c:v>
                </c:pt>
                <c:pt idx="1273">
                  <c:v>18.730426733300181</c:v>
                </c:pt>
                <c:pt idx="1274">
                  <c:v>18.719718885542587</c:v>
                </c:pt>
                <c:pt idx="1275">
                  <c:v>18.708328241466489</c:v>
                </c:pt>
                <c:pt idx="1276">
                  <c:v>18.696248627432105</c:v>
                </c:pt>
                <c:pt idx="1277">
                  <c:v>18.683473843102487</c:v>
                </c:pt>
                <c:pt idx="1278">
                  <c:v>18.669997661394419</c:v>
                </c:pt>
                <c:pt idx="1279">
                  <c:v>18.655813828433299</c:v>
                </c:pt>
                <c:pt idx="1280">
                  <c:v>18.6409160635036</c:v>
                </c:pt>
                <c:pt idx="1281">
                  <c:v>18.625298058999999</c:v>
                </c:pt>
                <c:pt idx="1282">
                  <c:v>18.608953480382805</c:v>
                </c:pt>
                <c:pt idx="1283">
                  <c:v>18.591875966127414</c:v>
                </c:pt>
                <c:pt idx="1284">
                  <c:v>18.574059127679014</c:v>
                </c:pt>
                <c:pt idx="1285">
                  <c:v>18.555496549404499</c:v>
                </c:pt>
                <c:pt idx="1286">
                  <c:v>18.5361817885432</c:v>
                </c:pt>
                <c:pt idx="1287">
                  <c:v>18.516108375160599</c:v>
                </c:pt>
                <c:pt idx="1288">
                  <c:v>18.495269812100979</c:v>
                </c:pt>
                <c:pt idx="1289">
                  <c:v>18.473659574938779</c:v>
                </c:pt>
                <c:pt idx="1290">
                  <c:v>18.451271111932705</c:v>
                </c:pt>
                <c:pt idx="1291">
                  <c:v>18.428097843975166</c:v>
                </c:pt>
                <c:pt idx="1292">
                  <c:v>18.404133164547787</c:v>
                </c:pt>
                <c:pt idx="1293">
                  <c:v>18.379370439670399</c:v>
                </c:pt>
                <c:pt idx="1294">
                  <c:v>18.353803007858527</c:v>
                </c:pt>
                <c:pt idx="1295">
                  <c:v>18.327424180069688</c:v>
                </c:pt>
                <c:pt idx="1296">
                  <c:v>18.30022723966098</c:v>
                </c:pt>
                <c:pt idx="1297">
                  <c:v>18.272205442336986</c:v>
                </c:pt>
                <c:pt idx="1298">
                  <c:v>18.24335201610538</c:v>
                </c:pt>
                <c:pt idx="1299">
                  <c:v>18.213660161228614</c:v>
                </c:pt>
                <c:pt idx="1300">
                  <c:v>18.183123050176189</c:v>
                </c:pt>
                <c:pt idx="1301">
                  <c:v>18.151733827575285</c:v>
                </c:pt>
                <c:pt idx="1302">
                  <c:v>18.119485610165899</c:v>
                </c:pt>
                <c:pt idx="1303">
                  <c:v>18.0863714867506</c:v>
                </c:pt>
                <c:pt idx="1304">
                  <c:v>18.052384518150188</c:v>
                </c:pt>
                <c:pt idx="1305">
                  <c:v>18.017517737152598</c:v>
                </c:pt>
                <c:pt idx="1306">
                  <c:v>17.981764148467789</c:v>
                </c:pt>
                <c:pt idx="1307">
                  <c:v>17.945116728677586</c:v>
                </c:pt>
                <c:pt idx="1308">
                  <c:v>17.907568426190615</c:v>
                </c:pt>
                <c:pt idx="1309">
                  <c:v>17.869112161193588</c:v>
                </c:pt>
                <c:pt idx="1310">
                  <c:v>17.829740825604802</c:v>
                </c:pt>
                <c:pt idx="1311">
                  <c:v>17.789447283022866</c:v>
                </c:pt>
                <c:pt idx="1312">
                  <c:v>17.748224368683381</c:v>
                </c:pt>
                <c:pt idx="1313">
                  <c:v>17.706064889409799</c:v>
                </c:pt>
                <c:pt idx="1314">
                  <c:v>17.662961623563888</c:v>
                </c:pt>
                <c:pt idx="1315">
                  <c:v>17.618907321002123</c:v>
                </c:pt>
                <c:pt idx="1316">
                  <c:v>17.573894703023701</c:v>
                </c:pt>
                <c:pt idx="1317">
                  <c:v>17.5279164623255</c:v>
                </c:pt>
                <c:pt idx="1318">
                  <c:v>17.4809652629549</c:v>
                </c:pt>
                <c:pt idx="1319">
                  <c:v>17.433033740259187</c:v>
                </c:pt>
                <c:pt idx="1320">
                  <c:v>17.384114500842287</c:v>
                </c:pt>
                <c:pt idx="1321">
                  <c:v>17.334200122512527</c:v>
                </c:pt>
                <c:pt idx="1322">
                  <c:v>17.283283154237889</c:v>
                </c:pt>
                <c:pt idx="1323">
                  <c:v>17.231356116098627</c:v>
                </c:pt>
                <c:pt idx="1324">
                  <c:v>17.178411499237001</c:v>
                </c:pt>
                <c:pt idx="1325">
                  <c:v>17.124441765813213</c:v>
                </c:pt>
                <c:pt idx="1326">
                  <c:v>17.069439348954489</c:v>
                </c:pt>
                <c:pt idx="1327">
                  <c:v>17.013396652709186</c:v>
                </c:pt>
                <c:pt idx="1328">
                  <c:v>16.956306051999686</c:v>
                </c:pt>
                <c:pt idx="1329">
                  <c:v>16.898159892572277</c:v>
                </c:pt>
                <c:pt idx="1330">
                  <c:v>16.838950490953714</c:v>
                </c:pt>
                <c:pt idx="1331">
                  <c:v>16.7786701343984</c:v>
                </c:pt>
                <c:pt idx="1332">
                  <c:v>16.717311080844105</c:v>
                </c:pt>
                <c:pt idx="1333">
                  <c:v>16.654865558865719</c:v>
                </c:pt>
                <c:pt idx="1334">
                  <c:v>16.591325767622813</c:v>
                </c:pt>
                <c:pt idx="1335">
                  <c:v>16.526683876816588</c:v>
                </c:pt>
                <c:pt idx="1336">
                  <c:v>16.460932026639181</c:v>
                </c:pt>
                <c:pt idx="1337">
                  <c:v>16.394062327727401</c:v>
                </c:pt>
                <c:pt idx="1338">
                  <c:v>16.326066861116399</c:v>
                </c:pt>
                <c:pt idx="1339">
                  <c:v>16.256937678189189</c:v>
                </c:pt>
                <c:pt idx="1340">
                  <c:v>16.186666800630586</c:v>
                </c:pt>
                <c:pt idx="1341">
                  <c:v>16.115246220380602</c:v>
                </c:pt>
                <c:pt idx="1342">
                  <c:v>16.04266789958298</c:v>
                </c:pt>
                <c:pt idx="1343">
                  <c:v>15.968923770543901</c:v>
                </c:pt>
                <c:pt idx="1344">
                  <c:v>15.894005735677204</c:v>
                </c:pt>
                <c:pt idx="1345">
                  <c:v>15.817905667463499</c:v>
                </c:pt>
                <c:pt idx="1346">
                  <c:v>15.740615408396698</c:v>
                </c:pt>
                <c:pt idx="1347">
                  <c:v>15.6621267709391</c:v>
                </c:pt>
                <c:pt idx="1348">
                  <c:v>15.582431537475411</c:v>
                </c:pt>
                <c:pt idx="1349">
                  <c:v>15.501521460262392</c:v>
                </c:pt>
                <c:pt idx="1350">
                  <c:v>15.4193882613821</c:v>
                </c:pt>
                <c:pt idx="1351">
                  <c:v>15.336023632694499</c:v>
                </c:pt>
                <c:pt idx="1352">
                  <c:v>15.251419235788108</c:v>
                </c:pt>
                <c:pt idx="1353">
                  <c:v>15.165566701936907</c:v>
                </c:pt>
                <c:pt idx="1354">
                  <c:v>15.078457632047806</c:v>
                </c:pt>
                <c:pt idx="1355">
                  <c:v>14.990083596615907</c:v>
                </c:pt>
                <c:pt idx="1356">
                  <c:v>14.900436135675111</c:v>
                </c:pt>
                <c:pt idx="1357">
                  <c:v>14.809506758750008</c:v>
                </c:pt>
                <c:pt idx="1358">
                  <c:v>14.717286944812701</c:v>
                </c:pt>
                <c:pt idx="1359">
                  <c:v>14.623768142230293</c:v>
                </c:pt>
                <c:pt idx="1360">
                  <c:v>14.528941768719191</c:v>
                </c:pt>
                <c:pt idx="1361">
                  <c:v>14.432799211296807</c:v>
                </c:pt>
                <c:pt idx="1362">
                  <c:v>14.3353318262338</c:v>
                </c:pt>
                <c:pt idx="1363">
                  <c:v>14.236530939009311</c:v>
                </c:pt>
                <c:pt idx="1364">
                  <c:v>14.1363878442597</c:v>
                </c:pt>
                <c:pt idx="1365">
                  <c:v>14.034893805732001</c:v>
                </c:pt>
                <c:pt idx="1366">
                  <c:v>13.932040056237208</c:v>
                </c:pt>
                <c:pt idx="1367">
                  <c:v>13.8278177976003</c:v>
                </c:pt>
                <c:pt idx="1368">
                  <c:v>13.722218200617201</c:v>
                </c:pt>
                <c:pt idx="1369">
                  <c:v>13.6152324050028</c:v>
                </c:pt>
                <c:pt idx="1370">
                  <c:v>13.506851519344307</c:v>
                </c:pt>
                <c:pt idx="1371">
                  <c:v>13.3970666210544</c:v>
                </c:pt>
                <c:pt idx="1372">
                  <c:v>13.285868756323399</c:v>
                </c:pt>
                <c:pt idx="1373">
                  <c:v>13.173248940071998</c:v>
                </c:pt>
                <c:pt idx="1374">
                  <c:v>13.0591981559038</c:v>
                </c:pt>
                <c:pt idx="1375">
                  <c:v>12.9437073560551</c:v>
                </c:pt>
                <c:pt idx="1376">
                  <c:v>12.826767461350192</c:v>
                </c:pt>
                <c:pt idx="1377">
                  <c:v>12.708369361152785</c:v>
                </c:pt>
                <c:pt idx="1378">
                  <c:v>12.5885039133184</c:v>
                </c:pt>
                <c:pt idx="1379">
                  <c:v>12.4671619441482</c:v>
                </c:pt>
                <c:pt idx="1380">
                  <c:v>12.3443342483375</c:v>
                </c:pt>
                <c:pt idx="1381">
                  <c:v>12.220011588930998</c:v>
                </c:pt>
                <c:pt idx="1382">
                  <c:v>12.0941846972755</c:v>
                </c:pt>
                <c:pt idx="1383">
                  <c:v>11.966844272971011</c:v>
                </c:pt>
                <c:pt idx="1384">
                  <c:v>11.837980983824</c:v>
                </c:pt>
                <c:pt idx="1385">
                  <c:v>11.707585465799101</c:v>
                </c:pt>
                <c:pt idx="1386">
                  <c:v>11.5756483229718</c:v>
                </c:pt>
                <c:pt idx="1387">
                  <c:v>11.442160127478701</c:v>
                </c:pt>
                <c:pt idx="1388">
                  <c:v>11.3071114194753</c:v>
                </c:pt>
                <c:pt idx="1389">
                  <c:v>11.170492707084007</c:v>
                </c:pt>
                <c:pt idx="1390">
                  <c:v>11.032294466345602</c:v>
                </c:pt>
                <c:pt idx="1391">
                  <c:v>10.8925071411751</c:v>
                </c:pt>
                <c:pt idx="1392">
                  <c:v>10.751121143311689</c:v>
                </c:pt>
                <c:pt idx="1393">
                  <c:v>10.608126852272799</c:v>
                </c:pt>
                <c:pt idx="1394">
                  <c:v>10.463514615306414</c:v>
                </c:pt>
                <c:pt idx="1395">
                  <c:v>10.317274747340001</c:v>
                </c:pt>
                <c:pt idx="1396">
                  <c:v>10.169397530937102</c:v>
                </c:pt>
                <c:pt idx="1397">
                  <c:v>10.019873216247907</c:v>
                </c:pt>
                <c:pt idx="1398">
                  <c:v>9.8686920209617792</c:v>
                </c:pt>
                <c:pt idx="1399">
                  <c:v>9.7158441302600895</c:v>
                </c:pt>
                <c:pt idx="1400">
                  <c:v>9.5613196967681304</c:v>
                </c:pt>
                <c:pt idx="1401">
                  <c:v>9.4051088405072178</c:v>
                </c:pt>
                <c:pt idx="1402">
                  <c:v>9.2472016488458593</c:v>
                </c:pt>
                <c:pt idx="1403">
                  <c:v>9.0875881764566095</c:v>
                </c:pt>
                <c:pt idx="1404">
                  <c:v>8.9262584452646188</c:v>
                </c:pt>
                <c:pt idx="1405">
                  <c:v>8.7632024443993259</c:v>
                </c:pt>
                <c:pt idx="1406">
                  <c:v>8.598410130149249</c:v>
                </c:pt>
                <c:pt idx="1407">
                  <c:v>8.4318714259139256</c:v>
                </c:pt>
                <c:pt idx="1408">
                  <c:v>8.2635762221551197</c:v>
                </c:pt>
                <c:pt idx="1409">
                  <c:v>8.0935143763509476</c:v>
                </c:pt>
                <c:pt idx="1410">
                  <c:v>7.9216757129466924</c:v>
                </c:pt>
                <c:pt idx="1411">
                  <c:v>7.74805002330731</c:v>
                </c:pt>
                <c:pt idx="1412">
                  <c:v>7.5726270656691135</c:v>
                </c:pt>
                <c:pt idx="1413">
                  <c:v>7.3953965650959459</c:v>
                </c:pt>
                <c:pt idx="1414">
                  <c:v>7.21634821342795</c:v>
                </c:pt>
                <c:pt idx="1415">
                  <c:v>7.0354716692333303</c:v>
                </c:pt>
                <c:pt idx="1416">
                  <c:v>6.8527565577632537</c:v>
                </c:pt>
                <c:pt idx="1417">
                  <c:v>6.6681924709028895</c:v>
                </c:pt>
                <c:pt idx="1418">
                  <c:v>6.4817689671243661</c:v>
                </c:pt>
                <c:pt idx="1419">
                  <c:v>6.2934755714393065</c:v>
                </c:pt>
                <c:pt idx="1420">
                  <c:v>6.1033017753501504</c:v>
                </c:pt>
                <c:pt idx="1421">
                  <c:v>5.9112370368032403</c:v>
                </c:pt>
                <c:pt idx="1422">
                  <c:v>5.7172707801392724</c:v>
                </c:pt>
                <c:pt idx="1423">
                  <c:v>5.5213923960509703</c:v>
                </c:pt>
                <c:pt idx="1424">
                  <c:v>5.3235912415303295</c:v>
                </c:pt>
                <c:pt idx="1425">
                  <c:v>5.1238566398216285</c:v>
                </c:pt>
                <c:pt idx="1426">
                  <c:v>4.9221778803761085</c:v>
                </c:pt>
                <c:pt idx="1427">
                  <c:v>4.7185442188010764</c:v>
                </c:pt>
                <c:pt idx="1428">
                  <c:v>4.5129448768169622</c:v>
                </c:pt>
                <c:pt idx="1429">
                  <c:v>4.3053690422062001</c:v>
                </c:pt>
                <c:pt idx="1430">
                  <c:v>4.0958058687649448</c:v>
                </c:pt>
                <c:pt idx="1431">
                  <c:v>3.88424447625738</c:v>
                </c:pt>
                <c:pt idx="1432">
                  <c:v>3.6706739503682981</c:v>
                </c:pt>
                <c:pt idx="1433">
                  <c:v>3.4550833426539702</c:v>
                </c:pt>
                <c:pt idx="1434">
                  <c:v>3.2374616704962</c:v>
                </c:pt>
                <c:pt idx="1435">
                  <c:v>3.0177979170536902</c:v>
                </c:pt>
                <c:pt idx="1436">
                  <c:v>2.7960810312124118</c:v>
                </c:pt>
                <c:pt idx="1437">
                  <c:v>2.5722999275423399</c:v>
                </c:pt>
                <c:pt idx="1438">
                  <c:v>2.3464434862468369</c:v>
                </c:pt>
                <c:pt idx="1439">
                  <c:v>2.1185005531162702</c:v>
                </c:pt>
              </c:numCache>
            </c:numRef>
          </c:yVal>
        </c:ser>
        <c:axId val="170457728"/>
        <c:axId val="170545536"/>
      </c:scatterChart>
      <c:valAx>
        <c:axId val="170457728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545536"/>
        <c:crosses val="autoZero"/>
        <c:crossBetween val="midCat"/>
      </c:valAx>
      <c:valAx>
        <c:axId val="170545536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4577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600"/>
      </a:pPr>
      <a:endParaRPr lang="en-US"/>
    </a:p>
  </c:txPr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IN"/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b="1"/>
              <a:t>SUNDAY</a:t>
            </a:r>
            <a:r>
              <a:rPr b="1" baseline="0"/>
              <a:t> CHART</a:t>
            </a:r>
            <a:endParaRPr b="1"/>
          </a:p>
        </c:rich>
      </c:tx>
      <c:spPr>
        <a:noFill/>
        <a:ln>
          <a:noFill/>
        </a:ln>
        <a:effectLst/>
      </c:spPr>
    </c:title>
    <c:plotArea>
      <c:layout/>
      <c:scatterChart>
        <c:scatterStyle val="lineMarker"/>
        <c:ser>
          <c:idx val="0"/>
          <c:order val="0"/>
          <c:tx>
            <c:strRef>
              <c:f>'1 - Sunday Info'!$B$1</c:f>
              <c:strCache>
                <c:ptCount val="1"/>
                <c:pt idx="0">
                  <c:v>03-04-2016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'1 - Sunday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'1 - Sunday Info'!$B$2:$B$1441</c:f>
              <c:numCache>
                <c:formatCode>General</c:formatCode>
                <c:ptCount val="1440"/>
                <c:pt idx="0">
                  <c:v>4.5489899999999865</c:v>
                </c:pt>
                <c:pt idx="1">
                  <c:v>4.5119777369743099</c:v>
                </c:pt>
                <c:pt idx="2">
                  <c:v>4.4751649317117996</c:v>
                </c:pt>
                <c:pt idx="3">
                  <c:v>4.4385512597487162</c:v>
                </c:pt>
                <c:pt idx="4">
                  <c:v>4.4021363963746003</c:v>
                </c:pt>
                <c:pt idx="5">
                  <c:v>4.3659200166332557</c:v>
                </c:pt>
                <c:pt idx="6">
                  <c:v>4.3299017953238037</c:v>
                </c:pt>
                <c:pt idx="7">
                  <c:v>4.2940814070015296</c:v>
                </c:pt>
                <c:pt idx="8">
                  <c:v>4.2584585259789876</c:v>
                </c:pt>
                <c:pt idx="9">
                  <c:v>4.2230328263268948</c:v>
                </c:pt>
                <c:pt idx="10">
                  <c:v>4.1878039818751498</c:v>
                </c:pt>
                <c:pt idx="11">
                  <c:v>4.1527716662137664</c:v>
                </c:pt>
                <c:pt idx="12">
                  <c:v>4.1179355526939112</c:v>
                </c:pt>
                <c:pt idx="13">
                  <c:v>4.0832953144288524</c:v>
                </c:pt>
                <c:pt idx="14">
                  <c:v>4.0488506242948734</c:v>
                </c:pt>
                <c:pt idx="15">
                  <c:v>4.0146011549323424</c:v>
                </c:pt>
                <c:pt idx="16">
                  <c:v>3.9805465787466718</c:v>
                </c:pt>
                <c:pt idx="17">
                  <c:v>3.94668656790925</c:v>
                </c:pt>
                <c:pt idx="18">
                  <c:v>3.9130207943584501</c:v>
                </c:pt>
                <c:pt idx="19">
                  <c:v>3.8795489298005861</c:v>
                </c:pt>
                <c:pt idx="20">
                  <c:v>3.8462706457109501</c:v>
                </c:pt>
                <c:pt idx="21">
                  <c:v>3.813185613334678</c:v>
                </c:pt>
                <c:pt idx="22">
                  <c:v>3.7802935036878402</c:v>
                </c:pt>
                <c:pt idx="23">
                  <c:v>3.7475939875583419</c:v>
                </c:pt>
                <c:pt idx="24">
                  <c:v>3.7150867355069299</c:v>
                </c:pt>
                <c:pt idx="25">
                  <c:v>3.6827714178681799</c:v>
                </c:pt>
                <c:pt idx="26">
                  <c:v>3.6506477047514401</c:v>
                </c:pt>
                <c:pt idx="27">
                  <c:v>3.61871526604182</c:v>
                </c:pt>
                <c:pt idx="28">
                  <c:v>3.5869737714012118</c:v>
                </c:pt>
                <c:pt idx="29">
                  <c:v>3.555422890269178</c:v>
                </c:pt>
                <c:pt idx="30">
                  <c:v>3.5240622918640199</c:v>
                </c:pt>
                <c:pt idx="31">
                  <c:v>3.4928916451836787</c:v>
                </c:pt>
                <c:pt idx="32">
                  <c:v>3.4619106190067681</c:v>
                </c:pt>
                <c:pt idx="33">
                  <c:v>3.4311188818935281</c:v>
                </c:pt>
                <c:pt idx="34">
                  <c:v>3.4005161021867698</c:v>
                </c:pt>
                <c:pt idx="35">
                  <c:v>3.3701019480129331</c:v>
                </c:pt>
                <c:pt idx="36">
                  <c:v>3.33987608728297</c:v>
                </c:pt>
                <c:pt idx="37">
                  <c:v>3.3098381876933987</c:v>
                </c:pt>
                <c:pt idx="38">
                  <c:v>3.2799879167272201</c:v>
                </c:pt>
                <c:pt idx="39">
                  <c:v>3.2503249416549429</c:v>
                </c:pt>
                <c:pt idx="40">
                  <c:v>3.2208489295355078</c:v>
                </c:pt>
                <c:pt idx="41">
                  <c:v>3.1915595472173419</c:v>
                </c:pt>
                <c:pt idx="42">
                  <c:v>3.1624564613392279</c:v>
                </c:pt>
                <c:pt idx="43">
                  <c:v>3.1335393383314019</c:v>
                </c:pt>
                <c:pt idx="44">
                  <c:v>3.104807844416412</c:v>
                </c:pt>
                <c:pt idx="45">
                  <c:v>3.0762616456101881</c:v>
                </c:pt>
                <c:pt idx="46">
                  <c:v>3.0479004077229725</c:v>
                </c:pt>
                <c:pt idx="47">
                  <c:v>3.0197237963602999</c:v>
                </c:pt>
                <c:pt idx="48">
                  <c:v>2.99173147692398</c:v>
                </c:pt>
                <c:pt idx="49">
                  <c:v>2.9639231146130798</c:v>
                </c:pt>
                <c:pt idx="50">
                  <c:v>2.9362983744248861</c:v>
                </c:pt>
                <c:pt idx="51">
                  <c:v>2.9088569211559081</c:v>
                </c:pt>
                <c:pt idx="52">
                  <c:v>2.8815984194028084</c:v>
                </c:pt>
                <c:pt idx="53">
                  <c:v>2.8545225335634181</c:v>
                </c:pt>
                <c:pt idx="54">
                  <c:v>2.82762892783771</c:v>
                </c:pt>
                <c:pt idx="55">
                  <c:v>2.80091726622876</c:v>
                </c:pt>
                <c:pt idx="56">
                  <c:v>2.7743872125437319</c:v>
                </c:pt>
                <c:pt idx="57">
                  <c:v>2.7480384303948382</c:v>
                </c:pt>
                <c:pt idx="58">
                  <c:v>2.7218705832003698</c:v>
                </c:pt>
                <c:pt idx="59">
                  <c:v>2.6958833341855879</c:v>
                </c:pt>
                <c:pt idx="60">
                  <c:v>2.67007634638379</c:v>
                </c:pt>
                <c:pt idx="61">
                  <c:v>2.6444492826372001</c:v>
                </c:pt>
                <c:pt idx="62">
                  <c:v>2.61900180559801</c:v>
                </c:pt>
                <c:pt idx="63">
                  <c:v>2.5937335777293535</c:v>
                </c:pt>
                <c:pt idx="64">
                  <c:v>2.5686442613062299</c:v>
                </c:pt>
                <c:pt idx="65">
                  <c:v>2.5437335184165235</c:v>
                </c:pt>
                <c:pt idx="66">
                  <c:v>2.51900101096198</c:v>
                </c:pt>
                <c:pt idx="67">
                  <c:v>2.4944464006591662</c:v>
                </c:pt>
                <c:pt idx="68">
                  <c:v>2.4700693490404597</c:v>
                </c:pt>
                <c:pt idx="69">
                  <c:v>2.4458695174550198</c:v>
                </c:pt>
                <c:pt idx="70">
                  <c:v>2.4218465670697484</c:v>
                </c:pt>
                <c:pt idx="71">
                  <c:v>2.3980001588703099</c:v>
                </c:pt>
                <c:pt idx="72">
                  <c:v>2.3743299536620501</c:v>
                </c:pt>
                <c:pt idx="73">
                  <c:v>2.3508356120710281</c:v>
                </c:pt>
                <c:pt idx="74">
                  <c:v>2.3275167945449518</c:v>
                </c:pt>
                <c:pt idx="75">
                  <c:v>2.30437316135417</c:v>
                </c:pt>
                <c:pt idx="76">
                  <c:v>2.281404372592672</c:v>
                </c:pt>
                <c:pt idx="77">
                  <c:v>2.2586100881790001</c:v>
                </c:pt>
                <c:pt idx="78">
                  <c:v>2.2359899678573121</c:v>
                </c:pt>
                <c:pt idx="79">
                  <c:v>2.2135436711982681</c:v>
                </c:pt>
                <c:pt idx="80">
                  <c:v>2.1912708576000899</c:v>
                </c:pt>
                <c:pt idx="81">
                  <c:v>2.1691711862894918</c:v>
                </c:pt>
                <c:pt idx="82">
                  <c:v>2.1472443163226318</c:v>
                </c:pt>
                <c:pt idx="83">
                  <c:v>2.1254899065861701</c:v>
                </c:pt>
                <c:pt idx="84">
                  <c:v>2.10390761579816</c:v>
                </c:pt>
                <c:pt idx="85">
                  <c:v>2.0824971025090901</c:v>
                </c:pt>
                <c:pt idx="86">
                  <c:v>2.0612580251027981</c:v>
                </c:pt>
                <c:pt idx="87">
                  <c:v>2.0401900417975147</c:v>
                </c:pt>
                <c:pt idx="88">
                  <c:v>2.019292810646768</c:v>
                </c:pt>
                <c:pt idx="89">
                  <c:v>1.9985659895404508</c:v>
                </c:pt>
                <c:pt idx="90">
                  <c:v>1.97800923620569</c:v>
                </c:pt>
                <c:pt idx="91">
                  <c:v>1.9576222082079298</c:v>
                </c:pt>
                <c:pt idx="92">
                  <c:v>1.9374045629518108</c:v>
                </c:pt>
                <c:pt idx="93">
                  <c:v>1.9173559576822201</c:v>
                </c:pt>
                <c:pt idx="94">
                  <c:v>1.8974760494852401</c:v>
                </c:pt>
                <c:pt idx="95">
                  <c:v>1.8777644952890982</c:v>
                </c:pt>
                <c:pt idx="96">
                  <c:v>1.8582209518652009</c:v>
                </c:pt>
                <c:pt idx="97">
                  <c:v>1.83884507582906</c:v>
                </c:pt>
                <c:pt idx="98">
                  <c:v>1.8196365236413101</c:v>
                </c:pt>
                <c:pt idx="99">
                  <c:v>1.8005949516086299</c:v>
                </c:pt>
                <c:pt idx="100">
                  <c:v>1.781720015884789</c:v>
                </c:pt>
                <c:pt idx="101">
                  <c:v>1.7630113724715699</c:v>
                </c:pt>
                <c:pt idx="102">
                  <c:v>1.7444686772197591</c:v>
                </c:pt>
                <c:pt idx="103">
                  <c:v>1.7260915858301298</c:v>
                </c:pt>
                <c:pt idx="104">
                  <c:v>1.7078797538544181</c:v>
                </c:pt>
                <c:pt idx="105">
                  <c:v>1.6898328366963009</c:v>
                </c:pt>
                <c:pt idx="106">
                  <c:v>1.67195048961236</c:v>
                </c:pt>
                <c:pt idx="107">
                  <c:v>1.6542323677130801</c:v>
                </c:pt>
                <c:pt idx="108">
                  <c:v>1.6366781259638017</c:v>
                </c:pt>
                <c:pt idx="109">
                  <c:v>1.619287419185711</c:v>
                </c:pt>
                <c:pt idx="110">
                  <c:v>1.6020599020568109</c:v>
                </c:pt>
                <c:pt idx="111">
                  <c:v>1.5849952291129099</c:v>
                </c:pt>
                <c:pt idx="112">
                  <c:v>1.5680930547485801</c:v>
                </c:pt>
                <c:pt idx="113">
                  <c:v>1.55135303321815</c:v>
                </c:pt>
                <c:pt idx="114">
                  <c:v>1.5347748186366599</c:v>
                </c:pt>
                <c:pt idx="115">
                  <c:v>1.5183580649808912</c:v>
                </c:pt>
                <c:pt idx="116">
                  <c:v>1.5021024260902409</c:v>
                </c:pt>
                <c:pt idx="117">
                  <c:v>1.4860075556678201</c:v>
                </c:pt>
                <c:pt idx="118">
                  <c:v>1.47007310728135</c:v>
                </c:pt>
                <c:pt idx="119">
                  <c:v>1.4542987343641498</c:v>
                </c:pt>
                <c:pt idx="120">
                  <c:v>1.4386840902161391</c:v>
                </c:pt>
                <c:pt idx="121">
                  <c:v>1.4232288280047898</c:v>
                </c:pt>
                <c:pt idx="122">
                  <c:v>1.407932600766119</c:v>
                </c:pt>
                <c:pt idx="123">
                  <c:v>1.3927950614056601</c:v>
                </c:pt>
                <c:pt idx="124">
                  <c:v>1.3778158626994299</c:v>
                </c:pt>
                <c:pt idx="125">
                  <c:v>1.3629946572949179</c:v>
                </c:pt>
                <c:pt idx="126">
                  <c:v>1.3483310977120491</c:v>
                </c:pt>
                <c:pt idx="127">
                  <c:v>1.3338248363441887</c:v>
                </c:pt>
                <c:pt idx="128">
                  <c:v>1.31947552545908</c:v>
                </c:pt>
                <c:pt idx="129">
                  <c:v>1.3052828171998498</c:v>
                </c:pt>
                <c:pt idx="130">
                  <c:v>1.2912463635859699</c:v>
                </c:pt>
                <c:pt idx="131">
                  <c:v>1.2773658165142598</c:v>
                </c:pt>
                <c:pt idx="132">
                  <c:v>1.2636408277597999</c:v>
                </c:pt>
                <c:pt idx="133">
                  <c:v>1.2500710489769999</c:v>
                </c:pt>
                <c:pt idx="134">
                  <c:v>1.23665613170049</c:v>
                </c:pt>
                <c:pt idx="135">
                  <c:v>1.2233957273461598</c:v>
                </c:pt>
                <c:pt idx="136">
                  <c:v>1.2102894872120791</c:v>
                </c:pt>
                <c:pt idx="137">
                  <c:v>1.1973370624795301</c:v>
                </c:pt>
                <c:pt idx="138">
                  <c:v>1.1845381042139509</c:v>
                </c:pt>
                <c:pt idx="139">
                  <c:v>1.1718922633658999</c:v>
                </c:pt>
                <c:pt idx="140">
                  <c:v>1.1593991907720891</c:v>
                </c:pt>
                <c:pt idx="141">
                  <c:v>1.1470585371563009</c:v>
                </c:pt>
                <c:pt idx="142">
                  <c:v>1.1348699531303699</c:v>
                </c:pt>
                <c:pt idx="143">
                  <c:v>1.1228330891952101</c:v>
                </c:pt>
                <c:pt idx="144">
                  <c:v>1.110947595741741</c:v>
                </c:pt>
                <c:pt idx="145">
                  <c:v>1.0992131230518709</c:v>
                </c:pt>
                <c:pt idx="146">
                  <c:v>1.0876293212994992</c:v>
                </c:pt>
                <c:pt idx="147">
                  <c:v>1.07619584055147</c:v>
                </c:pt>
                <c:pt idx="148">
                  <c:v>1.0649123307685608</c:v>
                </c:pt>
                <c:pt idx="149">
                  <c:v>1.05377844180645</c:v>
                </c:pt>
                <c:pt idx="150">
                  <c:v>1.04279382341669</c:v>
                </c:pt>
                <c:pt idx="151">
                  <c:v>1.0319581252477201</c:v>
                </c:pt>
                <c:pt idx="152">
                  <c:v>1.0212709968457601</c:v>
                </c:pt>
                <c:pt idx="153">
                  <c:v>1.0107320876558998</c:v>
                </c:pt>
                <c:pt idx="154">
                  <c:v>1.000341047022979</c:v>
                </c:pt>
                <c:pt idx="155">
                  <c:v>0.99009752419262242</c:v>
                </c:pt>
                <c:pt idx="156">
                  <c:v>0.98000116831216855</c:v>
                </c:pt>
                <c:pt idx="157">
                  <c:v>0.97005162843170045</c:v>
                </c:pt>
                <c:pt idx="158">
                  <c:v>0.96024855350498073</c:v>
                </c:pt>
                <c:pt idx="159">
                  <c:v>0.95059159239044744</c:v>
                </c:pt>
                <c:pt idx="160">
                  <c:v>0.94108039385218101</c:v>
                </c:pt>
                <c:pt idx="161">
                  <c:v>0.93171460656089289</c:v>
                </c:pt>
                <c:pt idx="162">
                  <c:v>0.92249387909488245</c:v>
                </c:pt>
                <c:pt idx="163">
                  <c:v>0.91341785994103442</c:v>
                </c:pt>
                <c:pt idx="164">
                  <c:v>0.90448619749578696</c:v>
                </c:pt>
                <c:pt idx="165">
                  <c:v>0.89569854006610095</c:v>
                </c:pt>
                <c:pt idx="166">
                  <c:v>0.88705453587044758</c:v>
                </c:pt>
                <c:pt idx="167">
                  <c:v>0.87855383303978174</c:v>
                </c:pt>
                <c:pt idx="168">
                  <c:v>0.87019607961851175</c:v>
                </c:pt>
                <c:pt idx="169">
                  <c:v>0.86198092356548772</c:v>
                </c:pt>
                <c:pt idx="170">
                  <c:v>0.85390801275496742</c:v>
                </c:pt>
                <c:pt idx="171">
                  <c:v>0.84597699497760059</c:v>
                </c:pt>
                <c:pt idx="172">
                  <c:v>0.83818751794140001</c:v>
                </c:pt>
                <c:pt idx="173">
                  <c:v>0.8305392292727215</c:v>
                </c:pt>
                <c:pt idx="174">
                  <c:v>0.82303177651723702</c:v>
                </c:pt>
                <c:pt idx="175">
                  <c:v>0.81566480714091505</c:v>
                </c:pt>
                <c:pt idx="176">
                  <c:v>0.80843796853099459</c:v>
                </c:pt>
                <c:pt idx="177">
                  <c:v>0.80135090799696329</c:v>
                </c:pt>
                <c:pt idx="178">
                  <c:v>0.794403272771534</c:v>
                </c:pt>
                <c:pt idx="179">
                  <c:v>0.78759471001161696</c:v>
                </c:pt>
                <c:pt idx="180">
                  <c:v>0.78092486679930395</c:v>
                </c:pt>
                <c:pt idx="181">
                  <c:v>0.77439339014283803</c:v>
                </c:pt>
                <c:pt idx="182">
                  <c:v>0.76799992697759389</c:v>
                </c:pt>
                <c:pt idx="183">
                  <c:v>0.76174412416705295</c:v>
                </c:pt>
                <c:pt idx="184">
                  <c:v>0.75562562850378234</c:v>
                </c:pt>
                <c:pt idx="185">
                  <c:v>0.74964408671040472</c:v>
                </c:pt>
                <c:pt idx="186">
                  <c:v>0.7437991454405829</c:v>
                </c:pt>
                <c:pt idx="187">
                  <c:v>0.73809045127999373</c:v>
                </c:pt>
                <c:pt idx="188">
                  <c:v>0.73251765074730057</c:v>
                </c:pt>
                <c:pt idx="189">
                  <c:v>0.72708039029513505</c:v>
                </c:pt>
                <c:pt idx="190">
                  <c:v>0.72177831631107503</c:v>
                </c:pt>
                <c:pt idx="191">
                  <c:v>0.71661107511860844</c:v>
                </c:pt>
                <c:pt idx="192">
                  <c:v>0.71157831297812846</c:v>
                </c:pt>
                <c:pt idx="193">
                  <c:v>0.70667967608789606</c:v>
                </c:pt>
                <c:pt idx="194">
                  <c:v>0.70191481058502259</c:v>
                </c:pt>
                <c:pt idx="195">
                  <c:v>0.69728336254644396</c:v>
                </c:pt>
                <c:pt idx="196">
                  <c:v>0.69278497798990002</c:v>
                </c:pt>
                <c:pt idx="197">
                  <c:v>0.6884193028749076</c:v>
                </c:pt>
                <c:pt idx="198">
                  <c:v>0.68418598310374001</c:v>
                </c:pt>
                <c:pt idx="199">
                  <c:v>0.68008466452239902</c:v>
                </c:pt>
                <c:pt idx="200">
                  <c:v>0.67611499292159971</c:v>
                </c:pt>
                <c:pt idx="201">
                  <c:v>0.67227661403773742</c:v>
                </c:pt>
                <c:pt idx="202">
                  <c:v>0.66856917355387102</c:v>
                </c:pt>
                <c:pt idx="203">
                  <c:v>0.66499231710069673</c:v>
                </c:pt>
                <c:pt idx="204">
                  <c:v>0.66154569025752474</c:v>
                </c:pt>
                <c:pt idx="205">
                  <c:v>0.6582289385532587</c:v>
                </c:pt>
                <c:pt idx="206">
                  <c:v>0.65504170746736445</c:v>
                </c:pt>
                <c:pt idx="207">
                  <c:v>0.65198364243085671</c:v>
                </c:pt>
                <c:pt idx="208">
                  <c:v>0.64905438882726929</c:v>
                </c:pt>
                <c:pt idx="209">
                  <c:v>0.64625359199363397</c:v>
                </c:pt>
                <c:pt idx="210">
                  <c:v>0.64358089722145295</c:v>
                </c:pt>
                <c:pt idx="211">
                  <c:v>0.64103594975768097</c:v>
                </c:pt>
                <c:pt idx="212">
                  <c:v>0.63861839480570004</c:v>
                </c:pt>
                <c:pt idx="213">
                  <c:v>0.63632787752629372</c:v>
                </c:pt>
                <c:pt idx="214">
                  <c:v>0.63416404303862595</c:v>
                </c:pt>
                <c:pt idx="215">
                  <c:v>0.63212653642121841</c:v>
                </c:pt>
                <c:pt idx="216">
                  <c:v>0.63021500271292197</c:v>
                </c:pt>
                <c:pt idx="217">
                  <c:v>0.62842908691390142</c:v>
                </c:pt>
                <c:pt idx="218">
                  <c:v>0.62676843398660442</c:v>
                </c:pt>
                <c:pt idx="219">
                  <c:v>0.62523268885674055</c:v>
                </c:pt>
                <c:pt idx="220">
                  <c:v>0.62382149641426288</c:v>
                </c:pt>
                <c:pt idx="221">
                  <c:v>0.62253450151433298</c:v>
                </c:pt>
                <c:pt idx="222">
                  <c:v>0.62137134897831303</c:v>
                </c:pt>
                <c:pt idx="223">
                  <c:v>0.62033168359472646</c:v>
                </c:pt>
                <c:pt idx="224">
                  <c:v>0.61941515012024251</c:v>
                </c:pt>
                <c:pt idx="225">
                  <c:v>0.61862139328065846</c:v>
                </c:pt>
                <c:pt idx="226">
                  <c:v>0.6179500577718634</c:v>
                </c:pt>
                <c:pt idx="227">
                  <c:v>0.61740078826082301</c:v>
                </c:pt>
                <c:pt idx="228">
                  <c:v>0.61697322938655441</c:v>
                </c:pt>
                <c:pt idx="229">
                  <c:v>0.61666702576110299</c:v>
                </c:pt>
                <c:pt idx="230">
                  <c:v>0.61648182197051904</c:v>
                </c:pt>
                <c:pt idx="231">
                  <c:v>0.6164172625758334</c:v>
                </c:pt>
                <c:pt idx="232">
                  <c:v>0.61647299211402995</c:v>
                </c:pt>
                <c:pt idx="233">
                  <c:v>0.61664865509903588</c:v>
                </c:pt>
                <c:pt idx="234">
                  <c:v>0.61694389602267974</c:v>
                </c:pt>
                <c:pt idx="235">
                  <c:v>0.61735835935568095</c:v>
                </c:pt>
                <c:pt idx="236">
                  <c:v>0.61789168954862472</c:v>
                </c:pt>
                <c:pt idx="237">
                  <c:v>0.61854353103293258</c:v>
                </c:pt>
                <c:pt idx="238">
                  <c:v>0.6193135282218446</c:v>
                </c:pt>
                <c:pt idx="239">
                  <c:v>0.62020132551139395</c:v>
                </c:pt>
                <c:pt idx="240">
                  <c:v>0.62120656728138401</c:v>
                </c:pt>
                <c:pt idx="241">
                  <c:v>0.62232889789636303</c:v>
                </c:pt>
                <c:pt idx="242">
                  <c:v>0.62356796170660322</c:v>
                </c:pt>
                <c:pt idx="243">
                  <c:v>0.6249234030490779</c:v>
                </c:pt>
                <c:pt idx="244">
                  <c:v>0.62639486624842888</c:v>
                </c:pt>
                <c:pt idx="245">
                  <c:v>0.62798199561795998</c:v>
                </c:pt>
                <c:pt idx="246">
                  <c:v>0.62968443546059805</c:v>
                </c:pt>
                <c:pt idx="247">
                  <c:v>0.63150183006987914</c:v>
                </c:pt>
                <c:pt idx="248">
                  <c:v>0.6334338237309145</c:v>
                </c:pt>
                <c:pt idx="249">
                  <c:v>0.63548006072138596</c:v>
                </c:pt>
                <c:pt idx="250">
                  <c:v>0.63764018531250044</c:v>
                </c:pt>
                <c:pt idx="251">
                  <c:v>0.63991384176997701</c:v>
                </c:pt>
                <c:pt idx="252">
                  <c:v>0.64230067435502758</c:v>
                </c:pt>
                <c:pt idx="253">
                  <c:v>0.64480032732532744</c:v>
                </c:pt>
                <c:pt idx="254">
                  <c:v>0.6474124449359886</c:v>
                </c:pt>
                <c:pt idx="255">
                  <c:v>0.65013667144055043</c:v>
                </c:pt>
                <c:pt idx="256">
                  <c:v>0.65297265109193703</c:v>
                </c:pt>
                <c:pt idx="257">
                  <c:v>0.65592002814344874</c:v>
                </c:pt>
                <c:pt idx="258">
                  <c:v>0.65897844684973073</c:v>
                </c:pt>
                <c:pt idx="259">
                  <c:v>0.66214755146775295</c:v>
                </c:pt>
                <c:pt idx="260">
                  <c:v>0.6654269862577884</c:v>
                </c:pt>
                <c:pt idx="261">
                  <c:v>0.66881639548438343</c:v>
                </c:pt>
                <c:pt idx="262">
                  <c:v>0.67231542341733941</c:v>
                </c:pt>
                <c:pt idx="263">
                  <c:v>0.67592371433268872</c:v>
                </c:pt>
                <c:pt idx="264">
                  <c:v>0.6796409125136692</c:v>
                </c:pt>
                <c:pt idx="265">
                  <c:v>0.68346666225170061</c:v>
                </c:pt>
                <c:pt idx="266">
                  <c:v>0.68740060784736656</c:v>
                </c:pt>
                <c:pt idx="267">
                  <c:v>0.69144239361138404</c:v>
                </c:pt>
                <c:pt idx="268">
                  <c:v>0.69559166386558446</c:v>
                </c:pt>
                <c:pt idx="269">
                  <c:v>0.69984806294388402</c:v>
                </c:pt>
                <c:pt idx="270">
                  <c:v>0.70421123519327045</c:v>
                </c:pt>
                <c:pt idx="271">
                  <c:v>0.70868082497477058</c:v>
                </c:pt>
                <c:pt idx="272">
                  <c:v>0.7132564766644347</c:v>
                </c:pt>
                <c:pt idx="273">
                  <c:v>0.71793783465430072</c:v>
                </c:pt>
                <c:pt idx="274">
                  <c:v>0.72272454335338676</c:v>
                </c:pt>
                <c:pt idx="275">
                  <c:v>0.72761624718865203</c:v>
                </c:pt>
                <c:pt idx="276">
                  <c:v>0.73261259060598904</c:v>
                </c:pt>
                <c:pt idx="277">
                  <c:v>0.73771321807118573</c:v>
                </c:pt>
                <c:pt idx="278">
                  <c:v>0.74291777407090898</c:v>
                </c:pt>
                <c:pt idx="279">
                  <c:v>0.74822590311368375</c:v>
                </c:pt>
                <c:pt idx="280">
                  <c:v>0.75363724973086199</c:v>
                </c:pt>
                <c:pt idx="281">
                  <c:v>0.75915145847760845</c:v>
                </c:pt>
                <c:pt idx="282">
                  <c:v>0.76476817393386642</c:v>
                </c:pt>
                <c:pt idx="283">
                  <c:v>0.77048704070534457</c:v>
                </c:pt>
                <c:pt idx="284">
                  <c:v>0.77630770342448674</c:v>
                </c:pt>
                <c:pt idx="285">
                  <c:v>0.78222980675145204</c:v>
                </c:pt>
                <c:pt idx="286">
                  <c:v>0.78825299537508797</c:v>
                </c:pt>
                <c:pt idx="287">
                  <c:v>0.79437691401391397</c:v>
                </c:pt>
                <c:pt idx="288">
                  <c:v>0.80060120741708773</c:v>
                </c:pt>
                <c:pt idx="289">
                  <c:v>0.80692552036538745</c:v>
                </c:pt>
                <c:pt idx="290">
                  <c:v>0.81334949767219289</c:v>
                </c:pt>
                <c:pt idx="291">
                  <c:v>0.81987278418444998</c:v>
                </c:pt>
                <c:pt idx="292">
                  <c:v>0.82649502478366099</c:v>
                </c:pt>
                <c:pt idx="293">
                  <c:v>0.83321586438684903</c:v>
                </c:pt>
                <c:pt idx="294">
                  <c:v>0.84003494794754496</c:v>
                </c:pt>
                <c:pt idx="295">
                  <c:v>0.84695192045675605</c:v>
                </c:pt>
                <c:pt idx="296">
                  <c:v>0.85396642694394498</c:v>
                </c:pt>
                <c:pt idx="297">
                  <c:v>0.86107811247801003</c:v>
                </c:pt>
                <c:pt idx="298">
                  <c:v>0.86828662216825103</c:v>
                </c:pt>
                <c:pt idx="299">
                  <c:v>0.87559160116536405</c:v>
                </c:pt>
                <c:pt idx="300">
                  <c:v>0.88299269466239905</c:v>
                </c:pt>
                <c:pt idx="301">
                  <c:v>0.89048954789574841</c:v>
                </c:pt>
                <c:pt idx="302">
                  <c:v>0.89808180614611743</c:v>
                </c:pt>
                <c:pt idx="303">
                  <c:v>0.90576911473950295</c:v>
                </c:pt>
                <c:pt idx="304">
                  <c:v>0.91355111904817543</c:v>
                </c:pt>
                <c:pt idx="305">
                  <c:v>0.92142746449164059</c:v>
                </c:pt>
                <c:pt idx="306">
                  <c:v>0.92939779653763399</c:v>
                </c:pt>
                <c:pt idx="307">
                  <c:v>0.93746176070308396</c:v>
                </c:pt>
                <c:pt idx="308">
                  <c:v>0.94561900255509601</c:v>
                </c:pt>
                <c:pt idx="309">
                  <c:v>0.95386916771192143</c:v>
                </c:pt>
                <c:pt idx="310">
                  <c:v>0.96221190184394656</c:v>
                </c:pt>
                <c:pt idx="311">
                  <c:v>0.97064685067465972</c:v>
                </c:pt>
                <c:pt idx="312">
                  <c:v>0.97917365998162198</c:v>
                </c:pt>
                <c:pt idx="313">
                  <c:v>0.98779197559746201</c:v>
                </c:pt>
                <c:pt idx="314">
                  <c:v>0.99650144341083502</c:v>
                </c:pt>
                <c:pt idx="315">
                  <c:v>1.005301709367399</c:v>
                </c:pt>
                <c:pt idx="316">
                  <c:v>1.01419241947084</c:v>
                </c:pt>
                <c:pt idx="317">
                  <c:v>1.02317321978374</c:v>
                </c:pt>
                <c:pt idx="318">
                  <c:v>1.0322437564286799</c:v>
                </c:pt>
                <c:pt idx="319">
                  <c:v>1.041403675589109</c:v>
                </c:pt>
                <c:pt idx="320">
                  <c:v>1.0506526235104201</c:v>
                </c:pt>
                <c:pt idx="321">
                  <c:v>1.0599902465008391</c:v>
                </c:pt>
                <c:pt idx="322">
                  <c:v>1.0694161909324398</c:v>
                </c:pt>
                <c:pt idx="323">
                  <c:v>1.0789301032421399</c:v>
                </c:pt>
                <c:pt idx="324">
                  <c:v>1.08853162993263</c:v>
                </c:pt>
                <c:pt idx="325">
                  <c:v>1.0982204175733898</c:v>
                </c:pt>
                <c:pt idx="326">
                  <c:v>1.1079961128016598</c:v>
                </c:pt>
                <c:pt idx="327">
                  <c:v>1.11785836232339</c:v>
                </c:pt>
                <c:pt idx="328">
                  <c:v>1.1278068129142398</c:v>
                </c:pt>
                <c:pt idx="329">
                  <c:v>1.13784111142057</c:v>
                </c:pt>
                <c:pt idx="330">
                  <c:v>1.14796090476037</c:v>
                </c:pt>
                <c:pt idx="331">
                  <c:v>1.1581658399242909</c:v>
                </c:pt>
                <c:pt idx="332">
                  <c:v>1.1684555639765726</c:v>
                </c:pt>
                <c:pt idx="333">
                  <c:v>1.1788297240560501</c:v>
                </c:pt>
                <c:pt idx="334">
                  <c:v>1.1892879673771408</c:v>
                </c:pt>
                <c:pt idx="335">
                  <c:v>1.19982994123077</c:v>
                </c:pt>
                <c:pt idx="336">
                  <c:v>1.2104552929854098</c:v>
                </c:pt>
                <c:pt idx="337">
                  <c:v>1.2211636700880191</c:v>
                </c:pt>
                <c:pt idx="338">
                  <c:v>1.2319547200649992</c:v>
                </c:pt>
                <c:pt idx="339">
                  <c:v>1.2428280905232498</c:v>
                </c:pt>
                <c:pt idx="340">
                  <c:v>1.2537834291510501</c:v>
                </c:pt>
                <c:pt idx="341">
                  <c:v>1.264820383719099</c:v>
                </c:pt>
                <c:pt idx="342">
                  <c:v>1.2759386020814687</c:v>
                </c:pt>
                <c:pt idx="343">
                  <c:v>1.28713773217658</c:v>
                </c:pt>
                <c:pt idx="344">
                  <c:v>1.2984174220281901</c:v>
                </c:pt>
                <c:pt idx="345">
                  <c:v>1.30977731974637</c:v>
                </c:pt>
                <c:pt idx="346">
                  <c:v>1.3212170735284501</c:v>
                </c:pt>
                <c:pt idx="347">
                  <c:v>1.33273633166004</c:v>
                </c:pt>
                <c:pt idx="348">
                  <c:v>1.3443347425159791</c:v>
                </c:pt>
                <c:pt idx="349">
                  <c:v>1.356011954561321</c:v>
                </c:pt>
                <c:pt idx="350">
                  <c:v>1.3677676163522898</c:v>
                </c:pt>
                <c:pt idx="351">
                  <c:v>1.3796013765373198</c:v>
                </c:pt>
                <c:pt idx="352">
                  <c:v>1.39151288385793</c:v>
                </c:pt>
                <c:pt idx="353">
                  <c:v>1.4035017871498081</c:v>
                </c:pt>
                <c:pt idx="354">
                  <c:v>1.4155677353437099</c:v>
                </c:pt>
                <c:pt idx="355">
                  <c:v>1.427710377466459</c:v>
                </c:pt>
                <c:pt idx="356">
                  <c:v>1.4399293626419587</c:v>
                </c:pt>
                <c:pt idx="357">
                  <c:v>1.4522243400920885</c:v>
                </c:pt>
                <c:pt idx="358">
                  <c:v>1.4645949591377698</c:v>
                </c:pt>
                <c:pt idx="359">
                  <c:v>1.47704086919989</c:v>
                </c:pt>
                <c:pt idx="360">
                  <c:v>1.4895617198002891</c:v>
                </c:pt>
                <c:pt idx="361">
                  <c:v>1.5021571605627217</c:v>
                </c:pt>
                <c:pt idx="362">
                  <c:v>1.5148268412138899</c:v>
                </c:pt>
                <c:pt idx="363">
                  <c:v>1.5275704115843298</c:v>
                </c:pt>
                <c:pt idx="364">
                  <c:v>1.5403875216094809</c:v>
                </c:pt>
                <c:pt idx="365">
                  <c:v>1.5532778213306009</c:v>
                </c:pt>
                <c:pt idx="366">
                  <c:v>1.5662409608957617</c:v>
                </c:pt>
                <c:pt idx="367">
                  <c:v>1.5792765905608099</c:v>
                </c:pt>
                <c:pt idx="368">
                  <c:v>1.5923843606904</c:v>
                </c:pt>
                <c:pt idx="369">
                  <c:v>1.6055639217588908</c:v>
                </c:pt>
                <c:pt idx="370">
                  <c:v>1.618814924351381</c:v>
                </c:pt>
                <c:pt idx="371">
                  <c:v>1.63213701916464</c:v>
                </c:pt>
                <c:pt idx="372">
                  <c:v>1.6455298570081585</c:v>
                </c:pt>
                <c:pt idx="373">
                  <c:v>1.6589930888050299</c:v>
                </c:pt>
                <c:pt idx="374">
                  <c:v>1.6725263655929898</c:v>
                </c:pt>
                <c:pt idx="375">
                  <c:v>1.6861293385253899</c:v>
                </c:pt>
                <c:pt idx="376">
                  <c:v>1.699801658872129</c:v>
                </c:pt>
                <c:pt idx="377">
                  <c:v>1.7135429780206899</c:v>
                </c:pt>
                <c:pt idx="378">
                  <c:v>1.7273529474770799</c:v>
                </c:pt>
                <c:pt idx="379">
                  <c:v>1.7412312188668198</c:v>
                </c:pt>
                <c:pt idx="380">
                  <c:v>1.75517744393589</c:v>
                </c:pt>
                <c:pt idx="381">
                  <c:v>1.76919127455176</c:v>
                </c:pt>
                <c:pt idx="382">
                  <c:v>1.7832723627043299</c:v>
                </c:pt>
                <c:pt idx="383">
                  <c:v>1.7974203605069199</c:v>
                </c:pt>
                <c:pt idx="384">
                  <c:v>1.8116349201972199</c:v>
                </c:pt>
                <c:pt idx="385">
                  <c:v>1.8259156941383099</c:v>
                </c:pt>
                <c:pt idx="386">
                  <c:v>1.8402623348196101</c:v>
                </c:pt>
                <c:pt idx="387">
                  <c:v>1.85467449485785</c:v>
                </c:pt>
                <c:pt idx="388">
                  <c:v>1.8691518269980709</c:v>
                </c:pt>
                <c:pt idx="389">
                  <c:v>1.8836939841145799</c:v>
                </c:pt>
                <c:pt idx="390">
                  <c:v>1.8983006192119301</c:v>
                </c:pt>
                <c:pt idx="391">
                  <c:v>1.9129713854259198</c:v>
                </c:pt>
                <c:pt idx="392">
                  <c:v>1.9277059360245301</c:v>
                </c:pt>
                <c:pt idx="393">
                  <c:v>1.9425039244089317</c:v>
                </c:pt>
                <c:pt idx="394">
                  <c:v>1.9573650041144499</c:v>
                </c:pt>
                <c:pt idx="395">
                  <c:v>1.9722888288115523</c:v>
                </c:pt>
                <c:pt idx="396">
                  <c:v>1.9872750523068001</c:v>
                </c:pt>
                <c:pt idx="397">
                  <c:v>2.00232332854385</c:v>
                </c:pt>
                <c:pt idx="398">
                  <c:v>2.0174333116044298</c:v>
                </c:pt>
                <c:pt idx="399">
                  <c:v>2.0326046557092878</c:v>
                </c:pt>
                <c:pt idx="400">
                  <c:v>2.0478370152192</c:v>
                </c:pt>
                <c:pt idx="401">
                  <c:v>2.0631300446359235</c:v>
                </c:pt>
                <c:pt idx="402">
                  <c:v>2.0784833986032081</c:v>
                </c:pt>
                <c:pt idx="403">
                  <c:v>2.0938967319077317</c:v>
                </c:pt>
                <c:pt idx="404">
                  <c:v>2.1093696994800797</c:v>
                </c:pt>
                <c:pt idx="405">
                  <c:v>2.1249019563957718</c:v>
                </c:pt>
                <c:pt idx="406">
                  <c:v>2.1404931578761812</c:v>
                </c:pt>
                <c:pt idx="407">
                  <c:v>2.1561429592895278</c:v>
                </c:pt>
                <c:pt idx="408">
                  <c:v>2.171851016151868</c:v>
                </c:pt>
                <c:pt idx="409">
                  <c:v>2.1876169841280682</c:v>
                </c:pt>
                <c:pt idx="410">
                  <c:v>2.2034405190327702</c:v>
                </c:pt>
                <c:pt idx="411">
                  <c:v>2.2193212768313741</c:v>
                </c:pt>
                <c:pt idx="412">
                  <c:v>2.2352589136409979</c:v>
                </c:pt>
                <c:pt idx="413">
                  <c:v>2.2512530857315101</c:v>
                </c:pt>
                <c:pt idx="414">
                  <c:v>2.2673034495264219</c:v>
                </c:pt>
                <c:pt idx="415">
                  <c:v>2.2834096616039412</c:v>
                </c:pt>
                <c:pt idx="416">
                  <c:v>2.2995713786979035</c:v>
                </c:pt>
                <c:pt idx="417">
                  <c:v>2.3157882576987481</c:v>
                </c:pt>
                <c:pt idx="418">
                  <c:v>2.3320599556545374</c:v>
                </c:pt>
                <c:pt idx="419">
                  <c:v>2.3483861297718884</c:v>
                </c:pt>
                <c:pt idx="420">
                  <c:v>2.3647664374169599</c:v>
                </c:pt>
                <c:pt idx="421">
                  <c:v>2.3812005361164399</c:v>
                </c:pt>
                <c:pt idx="422">
                  <c:v>2.3976880835584979</c:v>
                </c:pt>
                <c:pt idx="423">
                  <c:v>2.4142287375938278</c:v>
                </c:pt>
                <c:pt idx="424">
                  <c:v>2.4308221562365198</c:v>
                </c:pt>
                <c:pt idx="425">
                  <c:v>2.4474679976651301</c:v>
                </c:pt>
                <c:pt idx="426">
                  <c:v>2.4641659202236084</c:v>
                </c:pt>
                <c:pt idx="427">
                  <c:v>2.4809155824222802</c:v>
                </c:pt>
                <c:pt idx="428">
                  <c:v>2.49771664293884</c:v>
                </c:pt>
                <c:pt idx="429">
                  <c:v>2.5145687606193201</c:v>
                </c:pt>
                <c:pt idx="430">
                  <c:v>2.5314715944790587</c:v>
                </c:pt>
                <c:pt idx="431">
                  <c:v>2.5484248037036799</c:v>
                </c:pt>
                <c:pt idx="432">
                  <c:v>2.5654280476500699</c:v>
                </c:pt>
                <c:pt idx="433">
                  <c:v>2.5824809858473801</c:v>
                </c:pt>
                <c:pt idx="434">
                  <c:v>2.5995832779979535</c:v>
                </c:pt>
                <c:pt idx="435">
                  <c:v>2.61673458397832</c:v>
                </c:pt>
                <c:pt idx="436">
                  <c:v>2.6339345638402318</c:v>
                </c:pt>
                <c:pt idx="437">
                  <c:v>2.6511828778115318</c:v>
                </c:pt>
                <c:pt idx="438">
                  <c:v>2.6684791862972199</c:v>
                </c:pt>
                <c:pt idx="439">
                  <c:v>2.6858231498803802</c:v>
                </c:pt>
                <c:pt idx="440">
                  <c:v>2.7032144293231881</c:v>
                </c:pt>
                <c:pt idx="441">
                  <c:v>2.7206526855678597</c:v>
                </c:pt>
                <c:pt idx="442">
                  <c:v>2.738137579737653</c:v>
                </c:pt>
                <c:pt idx="443">
                  <c:v>2.7556687731378187</c:v>
                </c:pt>
                <c:pt idx="444">
                  <c:v>2.7732459272566081</c:v>
                </c:pt>
                <c:pt idx="445">
                  <c:v>2.7908687037662281</c:v>
                </c:pt>
                <c:pt idx="446">
                  <c:v>2.80853676452382</c:v>
                </c:pt>
                <c:pt idx="447">
                  <c:v>2.8262497715724302</c:v>
                </c:pt>
                <c:pt idx="448">
                  <c:v>2.8440073871419917</c:v>
                </c:pt>
                <c:pt idx="449">
                  <c:v>2.86180927365033</c:v>
                </c:pt>
                <c:pt idx="450">
                  <c:v>2.8796550937040961</c:v>
                </c:pt>
                <c:pt idx="451">
                  <c:v>2.8975445100997481</c:v>
                </c:pt>
                <c:pt idx="452">
                  <c:v>2.9154771858245678</c:v>
                </c:pt>
                <c:pt idx="453">
                  <c:v>2.9334527840575881</c:v>
                </c:pt>
                <c:pt idx="454">
                  <c:v>2.95147096817059</c:v>
                </c:pt>
                <c:pt idx="455">
                  <c:v>2.9695314017291001</c:v>
                </c:pt>
                <c:pt idx="456">
                  <c:v>2.9876337484933235</c:v>
                </c:pt>
                <c:pt idx="457">
                  <c:v>3.0057776724191601</c:v>
                </c:pt>
                <c:pt idx="458">
                  <c:v>3.0239628376591599</c:v>
                </c:pt>
                <c:pt idx="459">
                  <c:v>3.0421889085634999</c:v>
                </c:pt>
                <c:pt idx="460">
                  <c:v>3.06045554968096</c:v>
                </c:pt>
                <c:pt idx="461">
                  <c:v>3.0787624257599382</c:v>
                </c:pt>
                <c:pt idx="462">
                  <c:v>3.097109201749352</c:v>
                </c:pt>
                <c:pt idx="463">
                  <c:v>3.1154955427996698</c:v>
                </c:pt>
                <c:pt idx="464">
                  <c:v>3.1339211142638881</c:v>
                </c:pt>
                <c:pt idx="465">
                  <c:v>3.15238558169849</c:v>
                </c:pt>
                <c:pt idx="466">
                  <c:v>3.1708886108643997</c:v>
                </c:pt>
                <c:pt idx="467">
                  <c:v>3.1894298677280299</c:v>
                </c:pt>
                <c:pt idx="468">
                  <c:v>3.2080090184621719</c:v>
                </c:pt>
                <c:pt idx="469">
                  <c:v>3.22662572944704</c:v>
                </c:pt>
                <c:pt idx="470">
                  <c:v>3.2452796672712099</c:v>
                </c:pt>
                <c:pt idx="471">
                  <c:v>3.2639704987326219</c:v>
                </c:pt>
                <c:pt idx="472">
                  <c:v>3.2826978908395201</c:v>
                </c:pt>
                <c:pt idx="473">
                  <c:v>3.3014615108114702</c:v>
                </c:pt>
                <c:pt idx="474">
                  <c:v>3.3202610260803</c:v>
                </c:pt>
                <c:pt idx="475">
                  <c:v>3.339096104291118</c:v>
                </c:pt>
                <c:pt idx="476">
                  <c:v>3.3579664133032461</c:v>
                </c:pt>
                <c:pt idx="477">
                  <c:v>3.376871621191238</c:v>
                </c:pt>
                <c:pt idx="478">
                  <c:v>3.3958113962457981</c:v>
                </c:pt>
                <c:pt idx="479">
                  <c:v>3.4147854069748078</c:v>
                </c:pt>
                <c:pt idx="480">
                  <c:v>3.4337933221043118</c:v>
                </c:pt>
                <c:pt idx="481">
                  <c:v>3.45283481057943</c:v>
                </c:pt>
                <c:pt idx="482">
                  <c:v>3.4719095415654118</c:v>
                </c:pt>
                <c:pt idx="483">
                  <c:v>3.491017184448538</c:v>
                </c:pt>
                <c:pt idx="484">
                  <c:v>3.5101574088371699</c:v>
                </c:pt>
                <c:pt idx="485">
                  <c:v>3.5293298845626699</c:v>
                </c:pt>
                <c:pt idx="486">
                  <c:v>3.5485342816804035</c:v>
                </c:pt>
                <c:pt idx="487">
                  <c:v>3.5677702704707119</c:v>
                </c:pt>
                <c:pt idx="488">
                  <c:v>3.5870375214398718</c:v>
                </c:pt>
                <c:pt idx="489">
                  <c:v>3.6063357053211202</c:v>
                </c:pt>
                <c:pt idx="490">
                  <c:v>3.6256644930755781</c:v>
                </c:pt>
                <c:pt idx="491">
                  <c:v>3.64502355589324</c:v>
                </c:pt>
                <c:pt idx="492">
                  <c:v>3.6644125651939699</c:v>
                </c:pt>
                <c:pt idx="493">
                  <c:v>3.6838311926284719</c:v>
                </c:pt>
                <c:pt idx="494">
                  <c:v>3.7032791100792282</c:v>
                </c:pt>
                <c:pt idx="495">
                  <c:v>3.7227559896615587</c:v>
                </c:pt>
                <c:pt idx="496">
                  <c:v>3.7422615037245102</c:v>
                </c:pt>
                <c:pt idx="497">
                  <c:v>3.7617953248518701</c:v>
                </c:pt>
                <c:pt idx="498">
                  <c:v>3.78135712586315</c:v>
                </c:pt>
                <c:pt idx="499">
                  <c:v>3.8009465798145681</c:v>
                </c:pt>
                <c:pt idx="500">
                  <c:v>3.8205633599999902</c:v>
                </c:pt>
                <c:pt idx="501">
                  <c:v>3.84020713995195</c:v>
                </c:pt>
                <c:pt idx="502">
                  <c:v>3.8598775934425684</c:v>
                </c:pt>
                <c:pt idx="503">
                  <c:v>3.8795743944846182</c:v>
                </c:pt>
                <c:pt idx="504">
                  <c:v>3.8992972173324012</c:v>
                </c:pt>
                <c:pt idx="505">
                  <c:v>3.919045736482778</c:v>
                </c:pt>
                <c:pt idx="506">
                  <c:v>3.9388196266761679</c:v>
                </c:pt>
                <c:pt idx="507">
                  <c:v>3.9586185628974802</c:v>
                </c:pt>
                <c:pt idx="508">
                  <c:v>3.9784422203770782</c:v>
                </c:pt>
                <c:pt idx="509">
                  <c:v>3.9982902745918398</c:v>
                </c:pt>
                <c:pt idx="510">
                  <c:v>4.0181624012660198</c:v>
                </c:pt>
                <c:pt idx="511">
                  <c:v>4.0380582763723201</c:v>
                </c:pt>
                <c:pt idx="512">
                  <c:v>4.0579775761328261</c:v>
                </c:pt>
                <c:pt idx="513">
                  <c:v>4.0779199770199748</c:v>
                </c:pt>
                <c:pt idx="514">
                  <c:v>4.0978851557575675</c:v>
                </c:pt>
                <c:pt idx="515">
                  <c:v>4.1178727893216998</c:v>
                </c:pt>
                <c:pt idx="516">
                  <c:v>4.1378825549417675</c:v>
                </c:pt>
                <c:pt idx="517">
                  <c:v>4.1579141301014326</c:v>
                </c:pt>
                <c:pt idx="518">
                  <c:v>4.1779671925396435</c:v>
                </c:pt>
                <c:pt idx="519">
                  <c:v>4.1980414202515099</c:v>
                </c:pt>
                <c:pt idx="520">
                  <c:v>4.2181364914893802</c:v>
                </c:pt>
                <c:pt idx="521">
                  <c:v>4.2382520847637881</c:v>
                </c:pt>
                <c:pt idx="522">
                  <c:v>4.2583878788443785</c:v>
                </c:pt>
                <c:pt idx="523">
                  <c:v>4.2785435527609703</c:v>
                </c:pt>
                <c:pt idx="524">
                  <c:v>4.298718785804474</c:v>
                </c:pt>
                <c:pt idx="525">
                  <c:v>4.3189132575278659</c:v>
                </c:pt>
                <c:pt idx="526">
                  <c:v>4.3391266477472064</c:v>
                </c:pt>
                <c:pt idx="527">
                  <c:v>4.3593586365426003</c:v>
                </c:pt>
                <c:pt idx="528">
                  <c:v>4.3796089042591282</c:v>
                </c:pt>
                <c:pt idx="529">
                  <c:v>4.3998771315078704</c:v>
                </c:pt>
                <c:pt idx="530">
                  <c:v>4.42016299916689</c:v>
                </c:pt>
                <c:pt idx="531">
                  <c:v>4.4404661883822039</c:v>
                </c:pt>
                <c:pt idx="532">
                  <c:v>4.4607863805686998</c:v>
                </c:pt>
                <c:pt idx="533">
                  <c:v>4.4811232574112001</c:v>
                </c:pt>
                <c:pt idx="534">
                  <c:v>4.5014765008653965</c:v>
                </c:pt>
                <c:pt idx="535">
                  <c:v>4.5218457931588114</c:v>
                </c:pt>
                <c:pt idx="536">
                  <c:v>4.5422308167918075</c:v>
                </c:pt>
                <c:pt idx="537">
                  <c:v>4.5626312545385375</c:v>
                </c:pt>
                <c:pt idx="538">
                  <c:v>4.5830467894479403</c:v>
                </c:pt>
                <c:pt idx="539">
                  <c:v>4.6034771048447114</c:v>
                </c:pt>
                <c:pt idx="540">
                  <c:v>4.6239218843302563</c:v>
                </c:pt>
                <c:pt idx="541">
                  <c:v>4.6443808117837362</c:v>
                </c:pt>
                <c:pt idx="542">
                  <c:v>4.6648535713629338</c:v>
                </c:pt>
                <c:pt idx="543">
                  <c:v>4.6853398475053547</c:v>
                </c:pt>
                <c:pt idx="544">
                  <c:v>4.70583932492909</c:v>
                </c:pt>
                <c:pt idx="545">
                  <c:v>4.7263516886338737</c:v>
                </c:pt>
                <c:pt idx="546">
                  <c:v>4.7468766239020104</c:v>
                </c:pt>
                <c:pt idx="547">
                  <c:v>4.7674138162993938</c:v>
                </c:pt>
                <c:pt idx="548">
                  <c:v>4.7879629516764561</c:v>
                </c:pt>
                <c:pt idx="549">
                  <c:v>4.8085237161691401</c:v>
                </c:pt>
                <c:pt idx="550">
                  <c:v>4.8290957961998995</c:v>
                </c:pt>
                <c:pt idx="551">
                  <c:v>4.8496788784786302</c:v>
                </c:pt>
                <c:pt idx="552">
                  <c:v>4.8702726500037103</c:v>
                </c:pt>
                <c:pt idx="553">
                  <c:v>4.89087679806293</c:v>
                </c:pt>
                <c:pt idx="554">
                  <c:v>4.9114910102344904</c:v>
                </c:pt>
                <c:pt idx="555">
                  <c:v>4.9321149743879547</c:v>
                </c:pt>
                <c:pt idx="556">
                  <c:v>4.9527483786852775</c:v>
                </c:pt>
                <c:pt idx="557">
                  <c:v>4.9733909115817037</c:v>
                </c:pt>
                <c:pt idx="558">
                  <c:v>4.9940422618267863</c:v>
                </c:pt>
                <c:pt idx="559">
                  <c:v>5.0147021184654168</c:v>
                </c:pt>
                <c:pt idx="560">
                  <c:v>5.0353701708387</c:v>
                </c:pt>
                <c:pt idx="561">
                  <c:v>5.0560461085849902</c:v>
                </c:pt>
                <c:pt idx="562">
                  <c:v>5.0767296216408759</c:v>
                </c:pt>
                <c:pt idx="563">
                  <c:v>5.0974204002420898</c:v>
                </c:pt>
                <c:pt idx="564">
                  <c:v>5.1181181349245897</c:v>
                </c:pt>
                <c:pt idx="565">
                  <c:v>5.138822516525436</c:v>
                </c:pt>
                <c:pt idx="566">
                  <c:v>5.1595332361838464</c:v>
                </c:pt>
                <c:pt idx="567">
                  <c:v>5.1802499853421171</c:v>
                </c:pt>
                <c:pt idx="568">
                  <c:v>5.2009724557465802</c:v>
                </c:pt>
                <c:pt idx="569">
                  <c:v>5.2217003394486996</c:v>
                </c:pt>
                <c:pt idx="570">
                  <c:v>5.2424333288058964</c:v>
                </c:pt>
                <c:pt idx="571">
                  <c:v>5.2631711164826402</c:v>
                </c:pt>
                <c:pt idx="572">
                  <c:v>5.2839133954513642</c:v>
                </c:pt>
                <c:pt idx="573">
                  <c:v>5.3046598589934275</c:v>
                </c:pt>
                <c:pt idx="574">
                  <c:v>5.325410200700186</c:v>
                </c:pt>
                <c:pt idx="575">
                  <c:v>5.3461641144738641</c:v>
                </c:pt>
                <c:pt idx="576">
                  <c:v>5.36692129452857</c:v>
                </c:pt>
                <c:pt idx="577">
                  <c:v>5.3876814353912899</c:v>
                </c:pt>
                <c:pt idx="578">
                  <c:v>5.4084442319028598</c:v>
                </c:pt>
                <c:pt idx="579">
                  <c:v>5.4292093792189</c:v>
                </c:pt>
                <c:pt idx="580">
                  <c:v>5.44997657281084</c:v>
                </c:pt>
                <c:pt idx="581">
                  <c:v>5.4707455084668997</c:v>
                </c:pt>
                <c:pt idx="582">
                  <c:v>5.4915158822930099</c:v>
                </c:pt>
                <c:pt idx="583">
                  <c:v>5.5122873907138414</c:v>
                </c:pt>
                <c:pt idx="584">
                  <c:v>5.5330597304737639</c:v>
                </c:pt>
                <c:pt idx="585">
                  <c:v>5.5538325986378085</c:v>
                </c:pt>
                <c:pt idx="586">
                  <c:v>5.5746056925926837</c:v>
                </c:pt>
                <c:pt idx="587">
                  <c:v>5.5953787100476999</c:v>
                </c:pt>
                <c:pt idx="588">
                  <c:v>5.6161513490357926</c:v>
                </c:pt>
                <c:pt idx="589">
                  <c:v>5.6369233079144703</c:v>
                </c:pt>
                <c:pt idx="590">
                  <c:v>5.6576942853668095</c:v>
                </c:pt>
                <c:pt idx="591">
                  <c:v>5.6784639804023938</c:v>
                </c:pt>
                <c:pt idx="592">
                  <c:v>5.6992320923583435</c:v>
                </c:pt>
                <c:pt idx="593">
                  <c:v>5.7199983209002596</c:v>
                </c:pt>
                <c:pt idx="594">
                  <c:v>5.7407623660232101</c:v>
                </c:pt>
                <c:pt idx="595">
                  <c:v>5.7615239280526902</c:v>
                </c:pt>
                <c:pt idx="596">
                  <c:v>5.78228270764565</c:v>
                </c:pt>
                <c:pt idx="597">
                  <c:v>5.8030384057913738</c:v>
                </c:pt>
                <c:pt idx="598">
                  <c:v>5.8237907238125599</c:v>
                </c:pt>
                <c:pt idx="599">
                  <c:v>5.8445393633662448</c:v>
                </c:pt>
                <c:pt idx="600">
                  <c:v>5.8652840264447947</c:v>
                </c:pt>
                <c:pt idx="601">
                  <c:v>5.8860244153768599</c:v>
                </c:pt>
                <c:pt idx="602">
                  <c:v>5.9067602328283639</c:v>
                </c:pt>
                <c:pt idx="603">
                  <c:v>5.9274911818035134</c:v>
                </c:pt>
                <c:pt idx="604">
                  <c:v>5.9482169656457096</c:v>
                </c:pt>
                <c:pt idx="605">
                  <c:v>5.9689372880385765</c:v>
                </c:pt>
                <c:pt idx="606">
                  <c:v>5.98965185300694</c:v>
                </c:pt>
                <c:pt idx="607">
                  <c:v>6.0103603649177302</c:v>
                </c:pt>
                <c:pt idx="608">
                  <c:v>6.0310625284810824</c:v>
                </c:pt>
                <c:pt idx="609">
                  <c:v>6.0517580487511902</c:v>
                </c:pt>
                <c:pt idx="610">
                  <c:v>6.0724466311273604</c:v>
                </c:pt>
                <c:pt idx="611">
                  <c:v>6.0931279813549599</c:v>
                </c:pt>
                <c:pt idx="612">
                  <c:v>6.1138018055263963</c:v>
                </c:pt>
                <c:pt idx="613">
                  <c:v>6.1344678100821</c:v>
                </c:pt>
                <c:pt idx="614">
                  <c:v>6.1551257018114862</c:v>
                </c:pt>
                <c:pt idx="615">
                  <c:v>6.1757751878539704</c:v>
                </c:pt>
                <c:pt idx="616">
                  <c:v>6.196415975699856</c:v>
                </c:pt>
                <c:pt idx="617">
                  <c:v>6.2170477731914602</c:v>
                </c:pt>
                <c:pt idx="618">
                  <c:v>6.2376702885239004</c:v>
                </c:pt>
                <c:pt idx="619">
                  <c:v>6.2582832302462466</c:v>
                </c:pt>
                <c:pt idx="620">
                  <c:v>6.2788863072624164</c:v>
                </c:pt>
                <c:pt idx="621">
                  <c:v>6.2994792288321104</c:v>
                </c:pt>
                <c:pt idx="622">
                  <c:v>6.3200617045718737</c:v>
                </c:pt>
                <c:pt idx="623">
                  <c:v>6.3406334444560404</c:v>
                </c:pt>
                <c:pt idx="624">
                  <c:v>6.3611941588176695</c:v>
                </c:pt>
                <c:pt idx="625">
                  <c:v>6.3817435583496103</c:v>
                </c:pt>
                <c:pt idx="626">
                  <c:v>6.4022813541053702</c:v>
                </c:pt>
                <c:pt idx="627">
                  <c:v>6.4228072575001764</c:v>
                </c:pt>
                <c:pt idx="628">
                  <c:v>6.4433209803119338</c:v>
                </c:pt>
                <c:pt idx="629">
                  <c:v>6.4638222346821514</c:v>
                </c:pt>
                <c:pt idx="630">
                  <c:v>6.4843107331169962</c:v>
                </c:pt>
                <c:pt idx="631">
                  <c:v>6.5047861884882296</c:v>
                </c:pt>
                <c:pt idx="632">
                  <c:v>6.525248314034144</c:v>
                </c:pt>
                <c:pt idx="633">
                  <c:v>6.5456968233606103</c:v>
                </c:pt>
                <c:pt idx="634">
                  <c:v>6.56613143044203</c:v>
                </c:pt>
                <c:pt idx="635">
                  <c:v>6.5865518496223201</c:v>
                </c:pt>
                <c:pt idx="636">
                  <c:v>6.6069577956158314</c:v>
                </c:pt>
                <c:pt idx="637">
                  <c:v>6.6273489835083996</c:v>
                </c:pt>
                <c:pt idx="638">
                  <c:v>6.6477251287583075</c:v>
                </c:pt>
                <c:pt idx="639">
                  <c:v>6.6680859471972003</c:v>
                </c:pt>
                <c:pt idx="640">
                  <c:v>6.6884311550311724</c:v>
                </c:pt>
                <c:pt idx="641">
                  <c:v>6.7087604688416036</c:v>
                </c:pt>
                <c:pt idx="642">
                  <c:v>6.7290736055862599</c:v>
                </c:pt>
                <c:pt idx="643">
                  <c:v>6.7493702826002338</c:v>
                </c:pt>
                <c:pt idx="644">
                  <c:v>6.76965021759686</c:v>
                </c:pt>
                <c:pt idx="645">
                  <c:v>6.7899131286687799</c:v>
                </c:pt>
                <c:pt idx="646">
                  <c:v>6.8101587342888799</c:v>
                </c:pt>
                <c:pt idx="647">
                  <c:v>6.8303867533112497</c:v>
                </c:pt>
                <c:pt idx="648">
                  <c:v>6.8505969049721704</c:v>
                </c:pt>
                <c:pt idx="649">
                  <c:v>6.87078890889111</c:v>
                </c:pt>
                <c:pt idx="650">
                  <c:v>6.8909624850717037</c:v>
                </c:pt>
                <c:pt idx="651">
                  <c:v>6.9111173539026636</c:v>
                </c:pt>
                <c:pt idx="652">
                  <c:v>6.9312532361588737</c:v>
                </c:pt>
                <c:pt idx="653">
                  <c:v>6.9513698530022241</c:v>
                </c:pt>
                <c:pt idx="654">
                  <c:v>6.9714669259827282</c:v>
                </c:pt>
                <c:pt idx="655">
                  <c:v>6.9915441770393896</c:v>
                </c:pt>
                <c:pt idx="656">
                  <c:v>7.0116013285012198</c:v>
                </c:pt>
                <c:pt idx="657">
                  <c:v>7.0316381030882642</c:v>
                </c:pt>
                <c:pt idx="658">
                  <c:v>7.05165422391247</c:v>
                </c:pt>
                <c:pt idx="659">
                  <c:v>7.0716494144787676</c:v>
                </c:pt>
                <c:pt idx="660">
                  <c:v>7.0916233986859734</c:v>
                </c:pt>
                <c:pt idx="661">
                  <c:v>7.1115759008278161</c:v>
                </c:pt>
                <c:pt idx="662">
                  <c:v>7.1315066455938902</c:v>
                </c:pt>
                <c:pt idx="663">
                  <c:v>7.1514153580706266</c:v>
                </c:pt>
                <c:pt idx="664">
                  <c:v>7.1713017637422904</c:v>
                </c:pt>
                <c:pt idx="665">
                  <c:v>7.1911655884919297</c:v>
                </c:pt>
                <c:pt idx="666">
                  <c:v>7.2110065586023895</c:v>
                </c:pt>
                <c:pt idx="667">
                  <c:v>7.23082440075724</c:v>
                </c:pt>
                <c:pt idx="668">
                  <c:v>7.2506188420417885</c:v>
                </c:pt>
                <c:pt idx="669">
                  <c:v>7.2703896099440639</c:v>
                </c:pt>
                <c:pt idx="670">
                  <c:v>7.290136432355756</c:v>
                </c:pt>
                <c:pt idx="671">
                  <c:v>7.3098590375732204</c:v>
                </c:pt>
                <c:pt idx="672">
                  <c:v>7.3295571542984463</c:v>
                </c:pt>
                <c:pt idx="673">
                  <c:v>7.3492305116400303</c:v>
                </c:pt>
                <c:pt idx="674">
                  <c:v>7.3688788391141697</c:v>
                </c:pt>
                <c:pt idx="675">
                  <c:v>7.3885018666456048</c:v>
                </c:pt>
                <c:pt idx="676">
                  <c:v>7.4080993245686271</c:v>
                </c:pt>
                <c:pt idx="677">
                  <c:v>7.4276709436280397</c:v>
                </c:pt>
                <c:pt idx="678">
                  <c:v>7.4472164549801514</c:v>
                </c:pt>
                <c:pt idx="679">
                  <c:v>7.46673559019374</c:v>
                </c:pt>
                <c:pt idx="680">
                  <c:v>7.4862280812510171</c:v>
                </c:pt>
                <c:pt idx="681">
                  <c:v>7.5056936605486237</c:v>
                </c:pt>
                <c:pt idx="682">
                  <c:v>7.5251320608985761</c:v>
                </c:pt>
                <c:pt idx="683">
                  <c:v>7.5445430155293334</c:v>
                </c:pt>
                <c:pt idx="684">
                  <c:v>7.563926258086636</c:v>
                </c:pt>
                <c:pt idx="685">
                  <c:v>7.5832815226346124</c:v>
                </c:pt>
                <c:pt idx="686">
                  <c:v>7.6026085436566202</c:v>
                </c:pt>
                <c:pt idx="687">
                  <c:v>7.621907056056366</c:v>
                </c:pt>
                <c:pt idx="688">
                  <c:v>7.6411767951588114</c:v>
                </c:pt>
                <c:pt idx="689">
                  <c:v>7.6604174967111298</c:v>
                </c:pt>
                <c:pt idx="690">
                  <c:v>7.6796288968837034</c:v>
                </c:pt>
                <c:pt idx="691">
                  <c:v>7.6988107322711201</c:v>
                </c:pt>
                <c:pt idx="692">
                  <c:v>7.7179627398931236</c:v>
                </c:pt>
                <c:pt idx="693">
                  <c:v>7.7370846571955836</c:v>
                </c:pt>
                <c:pt idx="694">
                  <c:v>7.7561762220515496</c:v>
                </c:pt>
                <c:pt idx="695">
                  <c:v>7.7752371727620835</c:v>
                </c:pt>
                <c:pt idx="696">
                  <c:v>7.7942672480573698</c:v>
                </c:pt>
                <c:pt idx="697">
                  <c:v>7.8132661870976134</c:v>
                </c:pt>
                <c:pt idx="698">
                  <c:v>7.8322337294740834</c:v>
                </c:pt>
                <c:pt idx="699">
                  <c:v>7.8511696152099999</c:v>
                </c:pt>
                <c:pt idx="700">
                  <c:v>7.8700735847615935</c:v>
                </c:pt>
                <c:pt idx="701">
                  <c:v>7.8889453790190363</c:v>
                </c:pt>
                <c:pt idx="702">
                  <c:v>7.9077847393074459</c:v>
                </c:pt>
                <c:pt idx="703">
                  <c:v>7.9265914073878099</c:v>
                </c:pt>
                <c:pt idx="704">
                  <c:v>7.9453651254580437</c:v>
                </c:pt>
                <c:pt idx="705">
                  <c:v>7.964105636153886</c:v>
                </c:pt>
                <c:pt idx="706">
                  <c:v>7.9828126825499499</c:v>
                </c:pt>
                <c:pt idx="707">
                  <c:v>8.0014860081606383</c:v>
                </c:pt>
                <c:pt idx="708">
                  <c:v>8.020125356941108</c:v>
                </c:pt>
                <c:pt idx="709">
                  <c:v>8.0387304732883607</c:v>
                </c:pt>
                <c:pt idx="710">
                  <c:v>8.0573011020420715</c:v>
                </c:pt>
                <c:pt idx="711">
                  <c:v>8.0758369884857117</c:v>
                </c:pt>
                <c:pt idx="712">
                  <c:v>8.0943378783473268</c:v>
                </c:pt>
                <c:pt idx="713">
                  <c:v>8.1128035178007671</c:v>
                </c:pt>
                <c:pt idx="714">
                  <c:v>8.13123365346644</c:v>
                </c:pt>
                <c:pt idx="715">
                  <c:v>8.1496280324124033</c:v>
                </c:pt>
                <c:pt idx="716">
                  <c:v>8.1679864021553694</c:v>
                </c:pt>
                <c:pt idx="717">
                  <c:v>8.1863085106615401</c:v>
                </c:pt>
                <c:pt idx="718">
                  <c:v>8.2045941063477201</c:v>
                </c:pt>
                <c:pt idx="719">
                  <c:v>8.222842938082259</c:v>
                </c:pt>
                <c:pt idx="720">
                  <c:v>8.241054755185969</c:v>
                </c:pt>
                <c:pt idx="721">
                  <c:v>8.2592293074332002</c:v>
                </c:pt>
                <c:pt idx="722">
                  <c:v>8.2773663450527213</c:v>
                </c:pt>
                <c:pt idx="723">
                  <c:v>8.2954656187287892</c:v>
                </c:pt>
                <c:pt idx="724">
                  <c:v>8.3135268796019748</c:v>
                </c:pt>
                <c:pt idx="725">
                  <c:v>8.3315498792703568</c:v>
                </c:pt>
                <c:pt idx="726">
                  <c:v>8.3495343697903088</c:v>
                </c:pt>
                <c:pt idx="727">
                  <c:v>8.3674801036775701</c:v>
                </c:pt>
                <c:pt idx="728">
                  <c:v>8.38538683390823</c:v>
                </c:pt>
                <c:pt idx="729">
                  <c:v>8.4032543139195806</c:v>
                </c:pt>
                <c:pt idx="730">
                  <c:v>8.4210822976113171</c:v>
                </c:pt>
                <c:pt idx="731">
                  <c:v>8.4388705393462704</c:v>
                </c:pt>
                <c:pt idx="732">
                  <c:v>8.4566187939515789</c:v>
                </c:pt>
                <c:pt idx="733">
                  <c:v>8.4743268167195307</c:v>
                </c:pt>
                <c:pt idx="734">
                  <c:v>8.491994363408649</c:v>
                </c:pt>
                <c:pt idx="735">
                  <c:v>8.509621190244518</c:v>
                </c:pt>
                <c:pt idx="736">
                  <c:v>8.5272070539209608</c:v>
                </c:pt>
                <c:pt idx="737">
                  <c:v>8.5447517116008314</c:v>
                </c:pt>
                <c:pt idx="738">
                  <c:v>8.5622549209171392</c:v>
                </c:pt>
                <c:pt idx="739">
                  <c:v>8.5797164399739092</c:v>
                </c:pt>
                <c:pt idx="740">
                  <c:v>8.5971360273471706</c:v>
                </c:pt>
                <c:pt idx="741">
                  <c:v>8.6145134420860536</c:v>
                </c:pt>
                <c:pt idx="742">
                  <c:v>8.6318484437136256</c:v>
                </c:pt>
                <c:pt idx="743">
                  <c:v>8.6491407922279606</c:v>
                </c:pt>
                <c:pt idx="744">
                  <c:v>8.6663902481030206</c:v>
                </c:pt>
                <c:pt idx="745">
                  <c:v>8.6835965722897246</c:v>
                </c:pt>
                <c:pt idx="746">
                  <c:v>8.7007595262168724</c:v>
                </c:pt>
                <c:pt idx="747">
                  <c:v>8.7178788717921751</c:v>
                </c:pt>
                <c:pt idx="748">
                  <c:v>8.7349543714031714</c:v>
                </c:pt>
                <c:pt idx="749">
                  <c:v>8.751985787918219</c:v>
                </c:pt>
                <c:pt idx="750">
                  <c:v>8.7689728846874839</c:v>
                </c:pt>
                <c:pt idx="751">
                  <c:v>8.7859154255439407</c:v>
                </c:pt>
                <c:pt idx="752">
                  <c:v>8.8028131748042675</c:v>
                </c:pt>
                <c:pt idx="753">
                  <c:v>8.8196658972699318</c:v>
                </c:pt>
                <c:pt idx="754">
                  <c:v>8.836473358228039</c:v>
                </c:pt>
                <c:pt idx="755">
                  <c:v>8.8532353234524592</c:v>
                </c:pt>
                <c:pt idx="756">
                  <c:v>8.8699515592047273</c:v>
                </c:pt>
                <c:pt idx="757">
                  <c:v>8.8866218322349475</c:v>
                </c:pt>
                <c:pt idx="758">
                  <c:v>8.9032459097828696</c:v>
                </c:pt>
                <c:pt idx="759">
                  <c:v>8.9198235595788695</c:v>
                </c:pt>
                <c:pt idx="760">
                  <c:v>8.9363545498448627</c:v>
                </c:pt>
                <c:pt idx="761">
                  <c:v>8.9528386492953178</c:v>
                </c:pt>
                <c:pt idx="762">
                  <c:v>8.9692756271382095</c:v>
                </c:pt>
                <c:pt idx="763">
                  <c:v>8.9856652530760481</c:v>
                </c:pt>
                <c:pt idx="764">
                  <c:v>9.0020072973068022</c:v>
                </c:pt>
                <c:pt idx="765">
                  <c:v>9.0183015305248535</c:v>
                </c:pt>
                <c:pt idx="766">
                  <c:v>9.0345477239220902</c:v>
                </c:pt>
                <c:pt idx="767">
                  <c:v>9.0507456491887481</c:v>
                </c:pt>
                <c:pt idx="768">
                  <c:v>9.0668950785144471</c:v>
                </c:pt>
                <c:pt idx="769">
                  <c:v>9.082995784589178</c:v>
                </c:pt>
                <c:pt idx="770">
                  <c:v>9.0990475406042979</c:v>
                </c:pt>
                <c:pt idx="771">
                  <c:v>9.115050120253418</c:v>
                </c:pt>
                <c:pt idx="772">
                  <c:v>9.1310032977334714</c:v>
                </c:pt>
                <c:pt idx="773">
                  <c:v>9.146906847745667</c:v>
                </c:pt>
                <c:pt idx="774">
                  <c:v>9.162760545496397</c:v>
                </c:pt>
                <c:pt idx="775">
                  <c:v>9.1785641666983402</c:v>
                </c:pt>
                <c:pt idx="776">
                  <c:v>9.1943174875713165</c:v>
                </c:pt>
                <c:pt idx="777">
                  <c:v>9.2100202848433739</c:v>
                </c:pt>
                <c:pt idx="778">
                  <c:v>9.2256723357516606</c:v>
                </c:pt>
                <c:pt idx="779">
                  <c:v>9.2412734180434395</c:v>
                </c:pt>
                <c:pt idx="780">
                  <c:v>9.2568233099771309</c:v>
                </c:pt>
                <c:pt idx="781">
                  <c:v>9.2723217903231596</c:v>
                </c:pt>
                <c:pt idx="782">
                  <c:v>9.2877686383650904</c:v>
                </c:pt>
                <c:pt idx="783">
                  <c:v>9.3031636339004198</c:v>
                </c:pt>
                <c:pt idx="784">
                  <c:v>9.3185065572417276</c:v>
                </c:pt>
                <c:pt idx="785">
                  <c:v>9.3337971892175222</c:v>
                </c:pt>
                <c:pt idx="786">
                  <c:v>9.3490353111733473</c:v>
                </c:pt>
                <c:pt idx="787">
                  <c:v>9.364220704972567</c:v>
                </c:pt>
                <c:pt idx="788">
                  <c:v>9.3793531529976004</c:v>
                </c:pt>
                <c:pt idx="789">
                  <c:v>9.3944324381506181</c:v>
                </c:pt>
                <c:pt idx="790">
                  <c:v>9.4094583438547517</c:v>
                </c:pt>
                <c:pt idx="791">
                  <c:v>9.4244306540549179</c:v>
                </c:pt>
                <c:pt idx="792">
                  <c:v>9.43934915321889</c:v>
                </c:pt>
                <c:pt idx="793">
                  <c:v>9.4542136263382304</c:v>
                </c:pt>
                <c:pt idx="794">
                  <c:v>9.4690238589292619</c:v>
                </c:pt>
                <c:pt idx="795">
                  <c:v>9.4837796370340293</c:v>
                </c:pt>
                <c:pt idx="796">
                  <c:v>9.4984807472213806</c:v>
                </c:pt>
                <c:pt idx="797">
                  <c:v>9.5131269765877793</c:v>
                </c:pt>
                <c:pt idx="798">
                  <c:v>9.5277181127584125</c:v>
                </c:pt>
                <c:pt idx="799">
                  <c:v>9.542253943888138</c:v>
                </c:pt>
                <c:pt idx="800">
                  <c:v>9.5567342586624076</c:v>
                </c:pt>
                <c:pt idx="801">
                  <c:v>9.5711588462982693</c:v>
                </c:pt>
                <c:pt idx="802">
                  <c:v>9.5855274965454047</c:v>
                </c:pt>
                <c:pt idx="803">
                  <c:v>9.5998399996870223</c:v>
                </c:pt>
                <c:pt idx="804">
                  <c:v>9.6140961465408683</c:v>
                </c:pt>
                <c:pt idx="805">
                  <c:v>9.6282957284602322</c:v>
                </c:pt>
                <c:pt idx="806">
                  <c:v>9.6424385373348702</c:v>
                </c:pt>
                <c:pt idx="807">
                  <c:v>9.6565243655919808</c:v>
                </c:pt>
                <c:pt idx="808">
                  <c:v>9.6705530061972702</c:v>
                </c:pt>
                <c:pt idx="809">
                  <c:v>9.6845242526557893</c:v>
                </c:pt>
                <c:pt idx="810">
                  <c:v>9.6984378990130597</c:v>
                </c:pt>
                <c:pt idx="811">
                  <c:v>9.7122937398559106</c:v>
                </c:pt>
                <c:pt idx="812">
                  <c:v>9.7260915703135513</c:v>
                </c:pt>
                <c:pt idx="813">
                  <c:v>9.7398311860585256</c:v>
                </c:pt>
                <c:pt idx="814">
                  <c:v>9.7535123833076973</c:v>
                </c:pt>
                <c:pt idx="815">
                  <c:v>9.7671349588231298</c:v>
                </c:pt>
                <c:pt idx="816">
                  <c:v>9.780698709913219</c:v>
                </c:pt>
                <c:pt idx="817">
                  <c:v>9.7942034344335465</c:v>
                </c:pt>
                <c:pt idx="818">
                  <c:v>9.8076489307879893</c:v>
                </c:pt>
                <c:pt idx="819">
                  <c:v>9.8210349979294715</c:v>
                </c:pt>
                <c:pt idx="820">
                  <c:v>9.834361435361167</c:v>
                </c:pt>
                <c:pt idx="821">
                  <c:v>9.8476280431374015</c:v>
                </c:pt>
                <c:pt idx="822">
                  <c:v>9.8608346218645995</c:v>
                </c:pt>
                <c:pt idx="823">
                  <c:v>9.8739809727022223</c:v>
                </c:pt>
                <c:pt idx="824">
                  <c:v>9.8870668973638374</c:v>
                </c:pt>
                <c:pt idx="825">
                  <c:v>9.9000921981180792</c:v>
                </c:pt>
                <c:pt idx="826">
                  <c:v>9.9130566777896121</c:v>
                </c:pt>
                <c:pt idx="827">
                  <c:v>9.9259601397600292</c:v>
                </c:pt>
                <c:pt idx="828">
                  <c:v>9.9388023879689626</c:v>
                </c:pt>
                <c:pt idx="829">
                  <c:v>9.951583226914968</c:v>
                </c:pt>
                <c:pt idx="830">
                  <c:v>9.9643024616565139</c:v>
                </c:pt>
                <c:pt idx="831">
                  <c:v>9.9769598978130372</c:v>
                </c:pt>
                <c:pt idx="832">
                  <c:v>9.989555341565767</c:v>
                </c:pt>
                <c:pt idx="833">
                  <c:v>10.002088599658807</c:v>
                </c:pt>
                <c:pt idx="834">
                  <c:v>10.014559479400207</c:v>
                </c:pt>
                <c:pt idx="835">
                  <c:v>10.026967788662592</c:v>
                </c:pt>
                <c:pt idx="836">
                  <c:v>10.039313335884801</c:v>
                </c:pt>
                <c:pt idx="837">
                  <c:v>10.0515959300718</c:v>
                </c:pt>
                <c:pt idx="838">
                  <c:v>10.0638153807969</c:v>
                </c:pt>
                <c:pt idx="839">
                  <c:v>10.075971498201801</c:v>
                </c:pt>
                <c:pt idx="840">
                  <c:v>10.0880640929979</c:v>
                </c:pt>
                <c:pt idx="841">
                  <c:v>10.100092976467502</c:v>
                </c:pt>
                <c:pt idx="842">
                  <c:v>10.112057960464202</c:v>
                </c:pt>
                <c:pt idx="843">
                  <c:v>10.123958857414499</c:v>
                </c:pt>
                <c:pt idx="844">
                  <c:v>10.135795480318398</c:v>
                </c:pt>
                <c:pt idx="845">
                  <c:v>10.147567642750492</c:v>
                </c:pt>
                <c:pt idx="846">
                  <c:v>10.1592751588609</c:v>
                </c:pt>
                <c:pt idx="847">
                  <c:v>10.1709178433763</c:v>
                </c:pt>
                <c:pt idx="848">
                  <c:v>10.182495511600807</c:v>
                </c:pt>
                <c:pt idx="849">
                  <c:v>10.194007979417099</c:v>
                </c:pt>
                <c:pt idx="850">
                  <c:v>10.205455063287307</c:v>
                </c:pt>
                <c:pt idx="851">
                  <c:v>10.216836580253799</c:v>
                </c:pt>
                <c:pt idx="852">
                  <c:v>10.228152347940798</c:v>
                </c:pt>
                <c:pt idx="853">
                  <c:v>10.239402184554498</c:v>
                </c:pt>
                <c:pt idx="854">
                  <c:v>10.250585908884611</c:v>
                </c:pt>
                <c:pt idx="855">
                  <c:v>10.261703340305099</c:v>
                </c:pt>
                <c:pt idx="856">
                  <c:v>10.272754298775506</c:v>
                </c:pt>
                <c:pt idx="857">
                  <c:v>10.2837386048413</c:v>
                </c:pt>
                <c:pt idx="858">
                  <c:v>10.2946560796355</c:v>
                </c:pt>
                <c:pt idx="859">
                  <c:v>10.305506544879316</c:v>
                </c:pt>
                <c:pt idx="860">
                  <c:v>10.316289822883007</c:v>
                </c:pt>
                <c:pt idx="861">
                  <c:v>10.327005736547306</c:v>
                </c:pt>
                <c:pt idx="862">
                  <c:v>10.337654109363907</c:v>
                </c:pt>
                <c:pt idx="863">
                  <c:v>10.348234765416699</c:v>
                </c:pt>
                <c:pt idx="864">
                  <c:v>10.358747529382807</c:v>
                </c:pt>
                <c:pt idx="865">
                  <c:v>10.369192226533407</c:v>
                </c:pt>
                <c:pt idx="866">
                  <c:v>10.3795686827347</c:v>
                </c:pt>
                <c:pt idx="867">
                  <c:v>10.389876724449007</c:v>
                </c:pt>
                <c:pt idx="868">
                  <c:v>10.400116178735599</c:v>
                </c:pt>
                <c:pt idx="869">
                  <c:v>10.410286873251907</c:v>
                </c:pt>
                <c:pt idx="870">
                  <c:v>10.4203886362542</c:v>
                </c:pt>
                <c:pt idx="871">
                  <c:v>10.4304212965988</c:v>
                </c:pt>
                <c:pt idx="872">
                  <c:v>10.440384683743</c:v>
                </c:pt>
                <c:pt idx="873">
                  <c:v>10.450278627745902</c:v>
                </c:pt>
                <c:pt idx="874">
                  <c:v>10.460102959269614</c:v>
                </c:pt>
                <c:pt idx="875">
                  <c:v>10.469857509580011</c:v>
                </c:pt>
                <c:pt idx="876">
                  <c:v>10.479542110547916</c:v>
                </c:pt>
                <c:pt idx="877">
                  <c:v>10.489156594649916</c:v>
                </c:pt>
                <c:pt idx="878">
                  <c:v>10.4987007949694</c:v>
                </c:pt>
                <c:pt idx="879">
                  <c:v>10.508174545197498</c:v>
                </c:pt>
                <c:pt idx="880">
                  <c:v>10.5175776796343</c:v>
                </c:pt>
                <c:pt idx="881">
                  <c:v>10.526910033189306</c:v>
                </c:pt>
                <c:pt idx="882">
                  <c:v>10.536171441382994</c:v>
                </c:pt>
                <c:pt idx="883">
                  <c:v>10.545361740347298</c:v>
                </c:pt>
                <c:pt idx="884">
                  <c:v>10.554480766827107</c:v>
                </c:pt>
                <c:pt idx="885">
                  <c:v>10.563528358180607</c:v>
                </c:pt>
                <c:pt idx="886">
                  <c:v>10.572504352380916</c:v>
                </c:pt>
                <c:pt idx="887">
                  <c:v>10.581408588016499</c:v>
                </c:pt>
                <c:pt idx="888">
                  <c:v>10.590240904292401</c:v>
                </c:pt>
                <c:pt idx="889">
                  <c:v>10.599001141031493</c:v>
                </c:pt>
                <c:pt idx="890">
                  <c:v>10.6076891386748</c:v>
                </c:pt>
                <c:pt idx="891">
                  <c:v>10.616304738283</c:v>
                </c:pt>
                <c:pt idx="892">
                  <c:v>10.624847781537298</c:v>
                </c:pt>
                <c:pt idx="893">
                  <c:v>10.633318110740392</c:v>
                </c:pt>
                <c:pt idx="894">
                  <c:v>10.641715568817098</c:v>
                </c:pt>
                <c:pt idx="895">
                  <c:v>10.650039999316007</c:v>
                </c:pt>
                <c:pt idx="896">
                  <c:v>10.658291246409902</c:v>
                </c:pt>
                <c:pt idx="897">
                  <c:v>10.666469154896907</c:v>
                </c:pt>
                <c:pt idx="898">
                  <c:v>10.674573570201501</c:v>
                </c:pt>
                <c:pt idx="899">
                  <c:v>10.682604338375612</c:v>
                </c:pt>
                <c:pt idx="900">
                  <c:v>10.6905613060992</c:v>
                </c:pt>
                <c:pt idx="901">
                  <c:v>10.698444320681602</c:v>
                </c:pt>
                <c:pt idx="902">
                  <c:v>10.706253230062501</c:v>
                </c:pt>
                <c:pt idx="903">
                  <c:v>10.713987882812701</c:v>
                </c:pt>
                <c:pt idx="904">
                  <c:v>10.721648128135094</c:v>
                </c:pt>
                <c:pt idx="905">
                  <c:v>10.729233815865907</c:v>
                </c:pt>
                <c:pt idx="906">
                  <c:v>10.736744796475399</c:v>
                </c:pt>
                <c:pt idx="907">
                  <c:v>10.744180921069098</c:v>
                </c:pt>
                <c:pt idx="908">
                  <c:v>10.7515420413885</c:v>
                </c:pt>
                <c:pt idx="909">
                  <c:v>10.758828009812193</c:v>
                </c:pt>
                <c:pt idx="910">
                  <c:v>10.766038679356702</c:v>
                </c:pt>
                <c:pt idx="911">
                  <c:v>10.773173903677893</c:v>
                </c:pt>
                <c:pt idx="912">
                  <c:v>10.7802335370713</c:v>
                </c:pt>
                <c:pt idx="913">
                  <c:v>10.787217434473698</c:v>
                </c:pt>
                <c:pt idx="914">
                  <c:v>10.794125451463591</c:v>
                </c:pt>
                <c:pt idx="915">
                  <c:v>10.800957444262499</c:v>
                </c:pt>
                <c:pt idx="916">
                  <c:v>10.8077132697361</c:v>
                </c:pt>
                <c:pt idx="917">
                  <c:v>10.814392785394498</c:v>
                </c:pt>
                <c:pt idx="918">
                  <c:v>10.820995849394</c:v>
                </c:pt>
                <c:pt idx="919">
                  <c:v>10.8275223205377</c:v>
                </c:pt>
                <c:pt idx="920">
                  <c:v>10.8339720582763</c:v>
                </c:pt>
                <c:pt idx="921">
                  <c:v>10.840344922709599</c:v>
                </c:pt>
                <c:pt idx="922">
                  <c:v>10.846640774587007</c:v>
                </c:pt>
                <c:pt idx="923">
                  <c:v>10.852859475308616</c:v>
                </c:pt>
                <c:pt idx="924">
                  <c:v>10.859000886926314</c:v>
                </c:pt>
                <c:pt idx="925">
                  <c:v>10.865064872144812</c:v>
                </c:pt>
                <c:pt idx="926">
                  <c:v>10.871051294322207</c:v>
                </c:pt>
                <c:pt idx="927">
                  <c:v>10.8769600174715</c:v>
                </c:pt>
                <c:pt idx="928">
                  <c:v>10.882790906261212</c:v>
                </c:pt>
                <c:pt idx="929">
                  <c:v>10.8885438260165</c:v>
                </c:pt>
                <c:pt idx="930">
                  <c:v>10.894218642720098</c:v>
                </c:pt>
                <c:pt idx="931">
                  <c:v>10.899815223013302</c:v>
                </c:pt>
                <c:pt idx="932">
                  <c:v>10.905333434196899</c:v>
                </c:pt>
                <c:pt idx="933">
                  <c:v>10.910773144232193</c:v>
                </c:pt>
                <c:pt idx="934">
                  <c:v>10.916134221742007</c:v>
                </c:pt>
                <c:pt idx="935">
                  <c:v>10.921416536011707</c:v>
                </c:pt>
                <c:pt idx="936">
                  <c:v>10.926619956989912</c:v>
                </c:pt>
                <c:pt idx="937">
                  <c:v>10.931744355289807</c:v>
                </c:pt>
                <c:pt idx="938">
                  <c:v>10.936789602189807</c:v>
                </c:pt>
                <c:pt idx="939">
                  <c:v>10.941755569634999</c:v>
                </c:pt>
                <c:pt idx="940">
                  <c:v>10.946642130237599</c:v>
                </c:pt>
                <c:pt idx="941">
                  <c:v>10.951449157278011</c:v>
                </c:pt>
                <c:pt idx="942">
                  <c:v>10.956176524706311</c:v>
                </c:pt>
                <c:pt idx="943">
                  <c:v>10.9608241071425</c:v>
                </c:pt>
                <c:pt idx="944">
                  <c:v>10.965391779878004</c:v>
                </c:pt>
                <c:pt idx="945">
                  <c:v>10.969879418876404</c:v>
                </c:pt>
                <c:pt idx="946">
                  <c:v>10.9742869007747</c:v>
                </c:pt>
                <c:pt idx="947">
                  <c:v>10.9786141028837</c:v>
                </c:pt>
                <c:pt idx="948">
                  <c:v>10.982860903189804</c:v>
                </c:pt>
                <c:pt idx="949">
                  <c:v>10.987027180355092</c:v>
                </c:pt>
                <c:pt idx="950">
                  <c:v>10.9911128137191</c:v>
                </c:pt>
                <c:pt idx="951">
                  <c:v>10.9951176832993</c:v>
                </c:pt>
                <c:pt idx="952">
                  <c:v>10.9990416697922</c:v>
                </c:pt>
                <c:pt idx="953">
                  <c:v>11.002884654574611</c:v>
                </c:pt>
                <c:pt idx="954">
                  <c:v>11.00664651970402</c:v>
                </c:pt>
                <c:pt idx="955">
                  <c:v>11.010327147920098</c:v>
                </c:pt>
                <c:pt idx="956">
                  <c:v>11.013926422645399</c:v>
                </c:pt>
                <c:pt idx="957">
                  <c:v>11.017444227986507</c:v>
                </c:pt>
                <c:pt idx="958">
                  <c:v>11.0208804487349</c:v>
                </c:pt>
                <c:pt idx="959">
                  <c:v>11.024234970367907</c:v>
                </c:pt>
                <c:pt idx="960">
                  <c:v>11.027507679049807</c:v>
                </c:pt>
                <c:pt idx="961">
                  <c:v>11.030698461632591</c:v>
                </c:pt>
                <c:pt idx="962">
                  <c:v>11.0338072056574</c:v>
                </c:pt>
                <c:pt idx="963">
                  <c:v>11.036833799354801</c:v>
                </c:pt>
                <c:pt idx="964">
                  <c:v>11.039778131646401</c:v>
                </c:pt>
                <c:pt idx="965">
                  <c:v>11.042640092145406</c:v>
                </c:pt>
                <c:pt idx="966">
                  <c:v>11.045419571158007</c:v>
                </c:pt>
                <c:pt idx="967">
                  <c:v>11.048116459683699</c:v>
                </c:pt>
                <c:pt idx="968">
                  <c:v>11.050730649417007</c:v>
                </c:pt>
                <c:pt idx="969">
                  <c:v>11.053262032748007</c:v>
                </c:pt>
                <c:pt idx="970">
                  <c:v>11.055710502763507</c:v>
                </c:pt>
                <c:pt idx="971">
                  <c:v>11.0580759532477</c:v>
                </c:pt>
                <c:pt idx="972">
                  <c:v>11.060358278683704</c:v>
                </c:pt>
                <c:pt idx="973">
                  <c:v>11.062557374253911</c:v>
                </c:pt>
                <c:pt idx="974">
                  <c:v>11.064673135841399</c:v>
                </c:pt>
                <c:pt idx="975">
                  <c:v>11.066705460030798</c:v>
                </c:pt>
                <c:pt idx="976">
                  <c:v>11.068654244109107</c:v>
                </c:pt>
                <c:pt idx="977">
                  <c:v>11.070519386067106</c:v>
                </c:pt>
                <c:pt idx="978">
                  <c:v>11.072300784599499</c:v>
                </c:pt>
                <c:pt idx="979">
                  <c:v>11.073998339107106</c:v>
                </c:pt>
                <c:pt idx="980">
                  <c:v>11.0756119496965</c:v>
                </c:pt>
                <c:pt idx="981">
                  <c:v>11.077141517182007</c:v>
                </c:pt>
                <c:pt idx="982">
                  <c:v>11.078586943086307</c:v>
                </c:pt>
                <c:pt idx="983">
                  <c:v>11.0799481296413</c:v>
                </c:pt>
                <c:pt idx="984">
                  <c:v>11.081224979789207</c:v>
                </c:pt>
                <c:pt idx="985">
                  <c:v>11.082417397183711</c:v>
                </c:pt>
                <c:pt idx="986">
                  <c:v>11.083525286190399</c:v>
                </c:pt>
                <c:pt idx="987">
                  <c:v>11.084548551888608</c:v>
                </c:pt>
                <c:pt idx="988">
                  <c:v>11.085487100071402</c:v>
                </c:pt>
                <c:pt idx="989">
                  <c:v>11.086340837247407</c:v>
                </c:pt>
                <c:pt idx="990">
                  <c:v>11.0871096706411</c:v>
                </c:pt>
                <c:pt idx="991">
                  <c:v>11.087793508194499</c:v>
                </c:pt>
                <c:pt idx="992">
                  <c:v>11.088392258567406</c:v>
                </c:pt>
                <c:pt idx="993">
                  <c:v>11.088905831138799</c:v>
                </c:pt>
                <c:pt idx="994">
                  <c:v>11.089334136007912</c:v>
                </c:pt>
                <c:pt idx="995">
                  <c:v>11.0896770839949</c:v>
                </c:pt>
                <c:pt idx="996">
                  <c:v>11.089934586641911</c:v>
                </c:pt>
                <c:pt idx="997">
                  <c:v>11.090106556214106</c:v>
                </c:pt>
                <c:pt idx="998">
                  <c:v>11.0901929057007</c:v>
                </c:pt>
                <c:pt idx="999">
                  <c:v>11.090193548816</c:v>
                </c:pt>
                <c:pt idx="1000">
                  <c:v>11.0901084</c:v>
                </c:pt>
                <c:pt idx="1001">
                  <c:v>11.089937374419607</c:v>
                </c:pt>
                <c:pt idx="1002">
                  <c:v>11.089680387969807</c:v>
                </c:pt>
                <c:pt idx="1003">
                  <c:v>11.089337357274404</c:v>
                </c:pt>
                <c:pt idx="1004">
                  <c:v>11.088908199687101</c:v>
                </c:pt>
                <c:pt idx="1005">
                  <c:v>11.088392833292099</c:v>
                </c:pt>
                <c:pt idx="1006">
                  <c:v>11.0877911769057</c:v>
                </c:pt>
                <c:pt idx="1007">
                  <c:v>11.087103150077098</c:v>
                </c:pt>
                <c:pt idx="1008">
                  <c:v>11.086328673088801</c:v>
                </c:pt>
                <c:pt idx="1009">
                  <c:v>11.0854676669585</c:v>
                </c:pt>
                <c:pt idx="1010">
                  <c:v>11.084520053439199</c:v>
                </c:pt>
                <c:pt idx="1011">
                  <c:v>11.083485755021007</c:v>
                </c:pt>
                <c:pt idx="1012">
                  <c:v>11.082364694931202</c:v>
                </c:pt>
                <c:pt idx="1013">
                  <c:v>11.081156797136099</c:v>
                </c:pt>
                <c:pt idx="1014">
                  <c:v>11.079861986341498</c:v>
                </c:pt>
                <c:pt idx="1015">
                  <c:v>11.0784801879936</c:v>
                </c:pt>
                <c:pt idx="1016">
                  <c:v>11.077011328280499</c:v>
                </c:pt>
                <c:pt idx="1017">
                  <c:v>11.075455334132506</c:v>
                </c:pt>
                <c:pt idx="1018">
                  <c:v>11.073812133223704</c:v>
                </c:pt>
                <c:pt idx="1019">
                  <c:v>11.072081653972599</c:v>
                </c:pt>
                <c:pt idx="1020">
                  <c:v>11.070263825543</c:v>
                </c:pt>
                <c:pt idx="1021">
                  <c:v>11.0683585778453</c:v>
                </c:pt>
                <c:pt idx="1022">
                  <c:v>11.066365841537499</c:v>
                </c:pt>
                <c:pt idx="1023">
                  <c:v>11.064285548025607</c:v>
                </c:pt>
                <c:pt idx="1024">
                  <c:v>11.062117629465307</c:v>
                </c:pt>
                <c:pt idx="1025">
                  <c:v>11.059862018762507</c:v>
                </c:pt>
                <c:pt idx="1026">
                  <c:v>11.057518649574501</c:v>
                </c:pt>
                <c:pt idx="1027">
                  <c:v>11.055087456310806</c:v>
                </c:pt>
                <c:pt idx="1028">
                  <c:v>11.052568374134307</c:v>
                </c:pt>
                <c:pt idx="1029">
                  <c:v>11.049961338962101</c:v>
                </c:pt>
                <c:pt idx="1030">
                  <c:v>11.047266287466501</c:v>
                </c:pt>
                <c:pt idx="1031">
                  <c:v>11.044483157076202</c:v>
                </c:pt>
                <c:pt idx="1032">
                  <c:v>11.041611885976794</c:v>
                </c:pt>
                <c:pt idx="1033">
                  <c:v>11.038652413112198</c:v>
                </c:pt>
                <c:pt idx="1034">
                  <c:v>11.035604678185612</c:v>
                </c:pt>
                <c:pt idx="1035">
                  <c:v>11.032468621660099</c:v>
                </c:pt>
                <c:pt idx="1036">
                  <c:v>11.029244184759801</c:v>
                </c:pt>
                <c:pt idx="1037">
                  <c:v>11.0259313094713</c:v>
                </c:pt>
                <c:pt idx="1038">
                  <c:v>11.022529938543807</c:v>
                </c:pt>
                <c:pt idx="1039">
                  <c:v>11.0190400154908</c:v>
                </c:pt>
                <c:pt idx="1040">
                  <c:v>11.015461484590601</c:v>
                </c:pt>
                <c:pt idx="1041">
                  <c:v>11.011794290887607</c:v>
                </c:pt>
                <c:pt idx="1042">
                  <c:v>11.008038380193298</c:v>
                </c:pt>
                <c:pt idx="1043">
                  <c:v>11.0041936990867</c:v>
                </c:pt>
                <c:pt idx="1044">
                  <c:v>11.0002601949162</c:v>
                </c:pt>
                <c:pt idx="1045">
                  <c:v>10.996237815799708</c:v>
                </c:pt>
                <c:pt idx="1046">
                  <c:v>10.992126510626214</c:v>
                </c:pt>
                <c:pt idx="1047">
                  <c:v>10.9879262290564</c:v>
                </c:pt>
                <c:pt idx="1048">
                  <c:v>10.983636921523914</c:v>
                </c:pt>
                <c:pt idx="1049">
                  <c:v>10.979258539236007</c:v>
                </c:pt>
                <c:pt idx="1050">
                  <c:v>10.974791034174904</c:v>
                </c:pt>
                <c:pt idx="1051">
                  <c:v>10.970234359098312</c:v>
                </c:pt>
                <c:pt idx="1052">
                  <c:v>10.965588467540911</c:v>
                </c:pt>
                <c:pt idx="1053">
                  <c:v>10.960853313815004</c:v>
                </c:pt>
                <c:pt idx="1054">
                  <c:v>10.9560288530115</c:v>
                </c:pt>
                <c:pt idx="1055">
                  <c:v>10.9511150410009</c:v>
                </c:pt>
                <c:pt idx="1056">
                  <c:v>10.9461118344346</c:v>
                </c:pt>
                <c:pt idx="1057">
                  <c:v>10.9410191907452</c:v>
                </c:pt>
                <c:pt idx="1058">
                  <c:v>10.935837068148311</c:v>
                </c:pt>
                <c:pt idx="1059">
                  <c:v>10.930565425642699</c:v>
                </c:pt>
                <c:pt idx="1060">
                  <c:v>10.925204223012004</c:v>
                </c:pt>
                <c:pt idx="1061">
                  <c:v>10.919753420825099</c:v>
                </c:pt>
                <c:pt idx="1062">
                  <c:v>10.914212980437492</c:v>
                </c:pt>
                <c:pt idx="1063">
                  <c:v>10.9085828639921</c:v>
                </c:pt>
                <c:pt idx="1064">
                  <c:v>10.902863034420307</c:v>
                </c:pt>
                <c:pt idx="1065">
                  <c:v>10.897053455442904</c:v>
                </c:pt>
                <c:pt idx="1066">
                  <c:v>10.891154091571099</c:v>
                </c:pt>
                <c:pt idx="1067">
                  <c:v>10.885164908107408</c:v>
                </c:pt>
                <c:pt idx="1068">
                  <c:v>10.879085871146616</c:v>
                </c:pt>
                <c:pt idx="1069">
                  <c:v>10.872916947577107</c:v>
                </c:pt>
                <c:pt idx="1070">
                  <c:v>10.866658105081207</c:v>
                </c:pt>
                <c:pt idx="1071">
                  <c:v>10.860309312136804</c:v>
                </c:pt>
                <c:pt idx="1072">
                  <c:v>10.853870538017912</c:v>
                </c:pt>
                <c:pt idx="1073">
                  <c:v>10.847341752795698</c:v>
                </c:pt>
                <c:pt idx="1074">
                  <c:v>10.8407229273397</c:v>
                </c:pt>
                <c:pt idx="1075">
                  <c:v>10.8340140333185</c:v>
                </c:pt>
                <c:pt idx="1076">
                  <c:v>10.8272150432009</c:v>
                </c:pt>
                <c:pt idx="1077">
                  <c:v>10.820325930256798</c:v>
                </c:pt>
                <c:pt idx="1078">
                  <c:v>10.813346668558307</c:v>
                </c:pt>
                <c:pt idx="1079">
                  <c:v>10.806277232980404</c:v>
                </c:pt>
                <c:pt idx="1080">
                  <c:v>10.7991175992024</c:v>
                </c:pt>
                <c:pt idx="1081">
                  <c:v>10.791867743708298</c:v>
                </c:pt>
                <c:pt idx="1082">
                  <c:v>10.7845276437886</c:v>
                </c:pt>
                <c:pt idx="1083">
                  <c:v>10.777097277540307</c:v>
                </c:pt>
                <c:pt idx="1084">
                  <c:v>10.769576623868707</c:v>
                </c:pt>
                <c:pt idx="1085">
                  <c:v>10.761965662487892</c:v>
                </c:pt>
                <c:pt idx="1086">
                  <c:v>10.754264373921902</c:v>
                </c:pt>
                <c:pt idx="1087">
                  <c:v>10.7464727395058</c:v>
                </c:pt>
                <c:pt idx="1088">
                  <c:v>10.738590741386201</c:v>
                </c:pt>
                <c:pt idx="1089">
                  <c:v>10.730618362522893</c:v>
                </c:pt>
                <c:pt idx="1090">
                  <c:v>10.7225555866895</c:v>
                </c:pt>
                <c:pt idx="1091">
                  <c:v>10.7144023984741</c:v>
                </c:pt>
                <c:pt idx="1092">
                  <c:v>10.706158783280891</c:v>
                </c:pt>
                <c:pt idx="1093">
                  <c:v>10.697824727330698</c:v>
                </c:pt>
                <c:pt idx="1094">
                  <c:v>10.689400217662216</c:v>
                </c:pt>
                <c:pt idx="1095">
                  <c:v>10.680885242132501</c:v>
                </c:pt>
                <c:pt idx="1096">
                  <c:v>10.672279789418598</c:v>
                </c:pt>
                <c:pt idx="1097">
                  <c:v>10.663583849018211</c:v>
                </c:pt>
                <c:pt idx="1098">
                  <c:v>10.6547974112506</c:v>
                </c:pt>
                <c:pt idx="1099">
                  <c:v>10.645920467257591</c:v>
                </c:pt>
                <c:pt idx="1100">
                  <c:v>10.636953009004801</c:v>
                </c:pt>
                <c:pt idx="1101">
                  <c:v>10.627895029282101</c:v>
                </c:pt>
                <c:pt idx="1102">
                  <c:v>10.6187465217051</c:v>
                </c:pt>
                <c:pt idx="1103">
                  <c:v>10.609507480716101</c:v>
                </c:pt>
                <c:pt idx="1104">
                  <c:v>10.600177901584598</c:v>
                </c:pt>
                <c:pt idx="1105">
                  <c:v>10.5907577804086</c:v>
                </c:pt>
                <c:pt idx="1106">
                  <c:v>10.581247114115801</c:v>
                </c:pt>
                <c:pt idx="1107">
                  <c:v>10.5716459004641</c:v>
                </c:pt>
                <c:pt idx="1108">
                  <c:v>10.561954138042907</c:v>
                </c:pt>
                <c:pt idx="1109">
                  <c:v>10.5521718262739</c:v>
                </c:pt>
                <c:pt idx="1110">
                  <c:v>10.542298965412298</c:v>
                </c:pt>
                <c:pt idx="1111">
                  <c:v>10.532335556547507</c:v>
                </c:pt>
                <c:pt idx="1112">
                  <c:v>10.522281601604202</c:v>
                </c:pt>
                <c:pt idx="1113">
                  <c:v>10.512137103343607</c:v>
                </c:pt>
                <c:pt idx="1114">
                  <c:v>10.501902065363801</c:v>
                </c:pt>
                <c:pt idx="1115">
                  <c:v>10.491576492101602</c:v>
                </c:pt>
                <c:pt idx="1116">
                  <c:v>10.481160388832601</c:v>
                </c:pt>
                <c:pt idx="1117">
                  <c:v>10.470653761672898</c:v>
                </c:pt>
                <c:pt idx="1118">
                  <c:v>10.460056617579411</c:v>
                </c:pt>
                <c:pt idx="1119">
                  <c:v>10.449368964351585</c:v>
                </c:pt>
                <c:pt idx="1120">
                  <c:v>10.438590810631904</c:v>
                </c:pt>
                <c:pt idx="1121">
                  <c:v>10.4277221659066</c:v>
                </c:pt>
                <c:pt idx="1122">
                  <c:v>10.416763040507499</c:v>
                </c:pt>
                <c:pt idx="1123">
                  <c:v>10.405713445612101</c:v>
                </c:pt>
                <c:pt idx="1124">
                  <c:v>10.394573393245199</c:v>
                </c:pt>
                <c:pt idx="1125">
                  <c:v>10.383342896279308</c:v>
                </c:pt>
                <c:pt idx="1126">
                  <c:v>10.372021968436099</c:v>
                </c:pt>
                <c:pt idx="1127">
                  <c:v>10.360610624287308</c:v>
                </c:pt>
                <c:pt idx="1128">
                  <c:v>10.349108879255304</c:v>
                </c:pt>
                <c:pt idx="1129">
                  <c:v>10.3375167496147</c:v>
                </c:pt>
                <c:pt idx="1130">
                  <c:v>10.325834252492808</c:v>
                </c:pt>
                <c:pt idx="1131">
                  <c:v>10.314061405870794</c:v>
                </c:pt>
                <c:pt idx="1132">
                  <c:v>10.302198228584707</c:v>
                </c:pt>
                <c:pt idx="1133">
                  <c:v>10.290244740326401</c:v>
                </c:pt>
                <c:pt idx="1134">
                  <c:v>10.278200961644698</c:v>
                </c:pt>
                <c:pt idx="1135">
                  <c:v>10.266066913945807</c:v>
                </c:pt>
                <c:pt idx="1136">
                  <c:v>10.253842619495106</c:v>
                </c:pt>
                <c:pt idx="1137">
                  <c:v>10.241528101417385</c:v>
                </c:pt>
                <c:pt idx="1138">
                  <c:v>10.229123383698298</c:v>
                </c:pt>
                <c:pt idx="1139">
                  <c:v>10.216628491185098</c:v>
                </c:pt>
                <c:pt idx="1140">
                  <c:v>10.204043449587799</c:v>
                </c:pt>
                <c:pt idx="1141">
                  <c:v>10.191368285479891</c:v>
                </c:pt>
                <c:pt idx="1142">
                  <c:v>10.1786030262996</c:v>
                </c:pt>
                <c:pt idx="1143">
                  <c:v>10.1657477003507</c:v>
                </c:pt>
                <c:pt idx="1144">
                  <c:v>10.152802336803507</c:v>
                </c:pt>
                <c:pt idx="1145">
                  <c:v>10.1397669656959</c:v>
                </c:pt>
                <c:pt idx="1146">
                  <c:v>10.1266416179341</c:v>
                </c:pt>
                <c:pt idx="1147">
                  <c:v>10.113426325294199</c:v>
                </c:pt>
                <c:pt idx="1148">
                  <c:v>10.100121120422394</c:v>
                </c:pt>
                <c:pt idx="1149">
                  <c:v>10.086726036836502</c:v>
                </c:pt>
                <c:pt idx="1150">
                  <c:v>10.0732411089267</c:v>
                </c:pt>
                <c:pt idx="1151">
                  <c:v>10.059666371956506</c:v>
                </c:pt>
                <c:pt idx="1152">
                  <c:v>10.046001862063999</c:v>
                </c:pt>
                <c:pt idx="1153">
                  <c:v>10.032247616262406</c:v>
                </c:pt>
                <c:pt idx="1154">
                  <c:v>10.0184036724414</c:v>
                </c:pt>
                <c:pt idx="1155">
                  <c:v>10.004470069367899</c:v>
                </c:pt>
                <c:pt idx="1156">
                  <c:v>9.9904468466871883</c:v>
                </c:pt>
                <c:pt idx="1157">
                  <c:v>9.9763340449236182</c:v>
                </c:pt>
                <c:pt idx="1158">
                  <c:v>9.9621317054819674</c:v>
                </c:pt>
                <c:pt idx="1159">
                  <c:v>9.947839870648119</c:v>
                </c:pt>
                <c:pt idx="1160">
                  <c:v>9.9334585835901699</c:v>
                </c:pt>
                <c:pt idx="1161">
                  <c:v>9.9189878883593892</c:v>
                </c:pt>
                <c:pt idx="1162">
                  <c:v>9.9044278298911692</c:v>
                </c:pt>
                <c:pt idx="1163">
                  <c:v>9.8897784540060201</c:v>
                </c:pt>
                <c:pt idx="1164">
                  <c:v>9.8750398074105394</c:v>
                </c:pt>
                <c:pt idx="1165">
                  <c:v>9.8602119376983808</c:v>
                </c:pt>
                <c:pt idx="1166">
                  <c:v>9.8452948933512747</c:v>
                </c:pt>
                <c:pt idx="1167">
                  <c:v>9.8302887237399279</c:v>
                </c:pt>
                <c:pt idx="1168">
                  <c:v>9.8151934791251296</c:v>
                </c:pt>
                <c:pt idx="1169">
                  <c:v>9.8000092106585193</c:v>
                </c:pt>
                <c:pt idx="1170">
                  <c:v>9.7847359703837604</c:v>
                </c:pt>
                <c:pt idx="1171">
                  <c:v>9.7693738112374309</c:v>
                </c:pt>
                <c:pt idx="1172">
                  <c:v>9.7539227870500333</c:v>
                </c:pt>
                <c:pt idx="1173">
                  <c:v>9.7383829525469494</c:v>
                </c:pt>
                <c:pt idx="1174">
                  <c:v>9.7227543633493596</c:v>
                </c:pt>
                <c:pt idx="1175">
                  <c:v>9.7070370759753004</c:v>
                </c:pt>
                <c:pt idx="1176">
                  <c:v>9.6912311478406679</c:v>
                </c:pt>
                <c:pt idx="1177">
                  <c:v>9.6753366372600915</c:v>
                </c:pt>
                <c:pt idx="1178">
                  <c:v>9.6593536034480003</c:v>
                </c:pt>
                <c:pt idx="1179">
                  <c:v>9.6432821065195213</c:v>
                </c:pt>
                <c:pt idx="1180">
                  <c:v>9.6271222074915119</c:v>
                </c:pt>
                <c:pt idx="1181">
                  <c:v>9.6108739682835669</c:v>
                </c:pt>
                <c:pt idx="1182">
                  <c:v>9.5945374517188995</c:v>
                </c:pt>
                <c:pt idx="1183">
                  <c:v>9.5781127215253399</c:v>
                </c:pt>
                <c:pt idx="1184">
                  <c:v>9.5615998423364292</c:v>
                </c:pt>
                <c:pt idx="1185">
                  <c:v>9.5449988796922103</c:v>
                </c:pt>
                <c:pt idx="1186">
                  <c:v>9.5283099000403837</c:v>
                </c:pt>
                <c:pt idx="1187">
                  <c:v>9.5115329707371306</c:v>
                </c:pt>
                <c:pt idx="1188">
                  <c:v>9.4946681600482403</c:v>
                </c:pt>
                <c:pt idx="1189">
                  <c:v>9.4777155371499422</c:v>
                </c:pt>
                <c:pt idx="1190">
                  <c:v>9.4606751721299567</c:v>
                </c:pt>
                <c:pt idx="1191">
                  <c:v>9.4435471359884477</c:v>
                </c:pt>
                <c:pt idx="1192">
                  <c:v>9.426331500639078</c:v>
                </c:pt>
                <c:pt idx="1193">
                  <c:v>9.4090283389098506</c:v>
                </c:pt>
                <c:pt idx="1194">
                  <c:v>9.3916377245442266</c:v>
                </c:pt>
                <c:pt idx="1195">
                  <c:v>9.3741597322019228</c:v>
                </c:pt>
                <c:pt idx="1196">
                  <c:v>9.3565944374601315</c:v>
                </c:pt>
                <c:pt idx="1197">
                  <c:v>9.3389419168142105</c:v>
                </c:pt>
                <c:pt idx="1198">
                  <c:v>9.3212022476789507</c:v>
                </c:pt>
                <c:pt idx="1199">
                  <c:v>9.3033755083893492</c:v>
                </c:pt>
                <c:pt idx="1200">
                  <c:v>9.28546177820159</c:v>
                </c:pt>
                <c:pt idx="1201">
                  <c:v>9.2674611372942497</c:v>
                </c:pt>
                <c:pt idx="1202">
                  <c:v>9.2493736667689159</c:v>
                </c:pt>
                <c:pt idx="1203">
                  <c:v>9.2311994486514592</c:v>
                </c:pt>
                <c:pt idx="1204">
                  <c:v>9.2129385658929106</c:v>
                </c:pt>
                <c:pt idx="1205">
                  <c:v>9.1945911023703335</c:v>
                </c:pt>
                <c:pt idx="1206">
                  <c:v>9.1761571428880107</c:v>
                </c:pt>
                <c:pt idx="1207">
                  <c:v>9.1576367731782575</c:v>
                </c:pt>
                <c:pt idx="1208">
                  <c:v>9.1390300799023976</c:v>
                </c:pt>
                <c:pt idx="1209">
                  <c:v>9.1203371506518689</c:v>
                </c:pt>
                <c:pt idx="1210">
                  <c:v>9.1015580739491195</c:v>
                </c:pt>
                <c:pt idx="1211">
                  <c:v>9.0826929392485383</c:v>
                </c:pt>
                <c:pt idx="1212">
                  <c:v>9.0637418369374672</c:v>
                </c:pt>
                <c:pt idx="1213">
                  <c:v>9.0447048583372567</c:v>
                </c:pt>
                <c:pt idx="1214">
                  <c:v>9.0255820957041522</c:v>
                </c:pt>
                <c:pt idx="1215">
                  <c:v>9.0063736422302014</c:v>
                </c:pt>
                <c:pt idx="1216">
                  <c:v>8.9870795920445108</c:v>
                </c:pt>
                <c:pt idx="1217">
                  <c:v>8.9677000402138507</c:v>
                </c:pt>
                <c:pt idx="1218">
                  <c:v>8.9482350827439401</c:v>
                </c:pt>
                <c:pt idx="1219">
                  <c:v>8.9286848165801977</c:v>
                </c:pt>
                <c:pt idx="1220">
                  <c:v>8.9090493396089041</c:v>
                </c:pt>
                <c:pt idx="1221">
                  <c:v>8.8893287506580325</c:v>
                </c:pt>
                <c:pt idx="1222">
                  <c:v>8.8695231494983204</c:v>
                </c:pt>
                <c:pt idx="1223">
                  <c:v>8.8496326368442659</c:v>
                </c:pt>
                <c:pt idx="1224">
                  <c:v>8.8296573143549182</c:v>
                </c:pt>
                <c:pt idx="1225">
                  <c:v>8.8095972846350694</c:v>
                </c:pt>
                <c:pt idx="1226">
                  <c:v>8.78945265123612</c:v>
                </c:pt>
                <c:pt idx="1227">
                  <c:v>8.7692235186571406</c:v>
                </c:pt>
                <c:pt idx="1228">
                  <c:v>8.7489099923457214</c:v>
                </c:pt>
                <c:pt idx="1229">
                  <c:v>8.7285121786990683</c:v>
                </c:pt>
                <c:pt idx="1230">
                  <c:v>8.7080301850648922</c:v>
                </c:pt>
                <c:pt idx="1231">
                  <c:v>8.6874641197424598</c:v>
                </c:pt>
                <c:pt idx="1232">
                  <c:v>8.6668140919835004</c:v>
                </c:pt>
                <c:pt idx="1233">
                  <c:v>8.646080211993219</c:v>
                </c:pt>
                <c:pt idx="1234">
                  <c:v>8.6252625909312695</c:v>
                </c:pt>
                <c:pt idx="1235">
                  <c:v>8.6043613409127566</c:v>
                </c:pt>
                <c:pt idx="1236">
                  <c:v>8.5833765750091597</c:v>
                </c:pt>
                <c:pt idx="1237">
                  <c:v>8.5623084072493807</c:v>
                </c:pt>
                <c:pt idx="1238">
                  <c:v>8.5411569526205859</c:v>
                </c:pt>
                <c:pt idx="1239">
                  <c:v>8.51992232706937</c:v>
                </c:pt>
                <c:pt idx="1240">
                  <c:v>8.4986046475025692</c:v>
                </c:pt>
                <c:pt idx="1241">
                  <c:v>8.4772040317883484</c:v>
                </c:pt>
                <c:pt idx="1242">
                  <c:v>8.455720598757102</c:v>
                </c:pt>
                <c:pt idx="1243">
                  <c:v>8.4341544682024523</c:v>
                </c:pt>
                <c:pt idx="1244">
                  <c:v>8.4125057608823095</c:v>
                </c:pt>
                <c:pt idx="1245">
                  <c:v>8.3907745985196875</c:v>
                </c:pt>
                <c:pt idx="1246">
                  <c:v>8.3689611038037999</c:v>
                </c:pt>
                <c:pt idx="1247">
                  <c:v>8.3470654003909939</c:v>
                </c:pt>
                <c:pt idx="1248">
                  <c:v>8.3250876129058078</c:v>
                </c:pt>
                <c:pt idx="1249">
                  <c:v>8.3030278669417505</c:v>
                </c:pt>
                <c:pt idx="1250">
                  <c:v>8.2808862890625008</c:v>
                </c:pt>
                <c:pt idx="1251">
                  <c:v>8.2586630068027809</c:v>
                </c:pt>
                <c:pt idx="1252">
                  <c:v>8.2363581486692379</c:v>
                </c:pt>
                <c:pt idx="1253">
                  <c:v>8.2139718441416534</c:v>
                </c:pt>
                <c:pt idx="1254">
                  <c:v>8.1915042236737605</c:v>
                </c:pt>
                <c:pt idx="1255">
                  <c:v>8.1689554186941837</c:v>
                </c:pt>
                <c:pt idx="1256">
                  <c:v>8.1463255616075418</c:v>
                </c:pt>
                <c:pt idx="1257">
                  <c:v>8.1236147857952901</c:v>
                </c:pt>
                <c:pt idx="1258">
                  <c:v>8.1008232256168622</c:v>
                </c:pt>
                <c:pt idx="1259">
                  <c:v>8.0779510164105339</c:v>
                </c:pt>
                <c:pt idx="1260">
                  <c:v>8.0549982944943306</c:v>
                </c:pt>
                <c:pt idx="1261">
                  <c:v>8.0319651971671835</c:v>
                </c:pt>
                <c:pt idx="1262">
                  <c:v>8.0088518627098289</c:v>
                </c:pt>
                <c:pt idx="1263">
                  <c:v>7.9856584303856923</c:v>
                </c:pt>
                <c:pt idx="1264">
                  <c:v>7.9623850404419665</c:v>
                </c:pt>
                <c:pt idx="1265">
                  <c:v>7.9390318341106241</c:v>
                </c:pt>
                <c:pt idx="1266">
                  <c:v>7.9155989536092699</c:v>
                </c:pt>
                <c:pt idx="1267">
                  <c:v>7.8920865421422137</c:v>
                </c:pt>
                <c:pt idx="1268">
                  <c:v>7.8684947439014161</c:v>
                </c:pt>
                <c:pt idx="1269">
                  <c:v>7.8448237040674798</c:v>
                </c:pt>
                <c:pt idx="1270">
                  <c:v>7.8210735688105375</c:v>
                </c:pt>
                <c:pt idx="1271">
                  <c:v>7.7972444852913938</c:v>
                </c:pt>
                <c:pt idx="1272">
                  <c:v>7.7733366016623737</c:v>
                </c:pt>
                <c:pt idx="1273">
                  <c:v>7.7493500670682876</c:v>
                </c:pt>
                <c:pt idx="1274">
                  <c:v>7.7252850316475685</c:v>
                </c:pt>
                <c:pt idx="1275">
                  <c:v>7.7011416465330313</c:v>
                </c:pt>
                <c:pt idx="1276">
                  <c:v>7.67692006385301</c:v>
                </c:pt>
                <c:pt idx="1277">
                  <c:v>7.6526204367322164</c:v>
                </c:pt>
                <c:pt idx="1278">
                  <c:v>7.6282429192929095</c:v>
                </c:pt>
                <c:pt idx="1279">
                  <c:v>7.6037876666556059</c:v>
                </c:pt>
                <c:pt idx="1280">
                  <c:v>7.57925483494021</c:v>
                </c:pt>
                <c:pt idx="1281">
                  <c:v>7.5546445812670395</c:v>
                </c:pt>
                <c:pt idx="1282">
                  <c:v>7.529957063757716</c:v>
                </c:pt>
                <c:pt idx="1283">
                  <c:v>7.5051924415360896</c:v>
                </c:pt>
                <c:pt idx="1284">
                  <c:v>7.4803508747293801</c:v>
                </c:pt>
                <c:pt idx="1285">
                  <c:v>7.4554325244690096</c:v>
                </c:pt>
                <c:pt idx="1286">
                  <c:v>7.4304375528916324</c:v>
                </c:pt>
                <c:pt idx="1287">
                  <c:v>7.405366123140114</c:v>
                </c:pt>
                <c:pt idx="1288">
                  <c:v>7.3802183993644803</c:v>
                </c:pt>
                <c:pt idx="1289">
                  <c:v>7.3549945467229625</c:v>
                </c:pt>
                <c:pt idx="1290">
                  <c:v>7.3296947313829097</c:v>
                </c:pt>
                <c:pt idx="1291">
                  <c:v>7.3043191205217299</c:v>
                </c:pt>
                <c:pt idx="1292">
                  <c:v>7.2788678823279902</c:v>
                </c:pt>
                <c:pt idx="1293">
                  <c:v>7.2533411860022641</c:v>
                </c:pt>
                <c:pt idx="1294">
                  <c:v>7.2277392017582063</c:v>
                </c:pt>
                <c:pt idx="1295">
                  <c:v>7.2020621008235137</c:v>
                </c:pt>
                <c:pt idx="1296">
                  <c:v>7.1763100554408004</c:v>
                </c:pt>
                <c:pt idx="1297">
                  <c:v>7.1504832388686959</c:v>
                </c:pt>
                <c:pt idx="1298">
                  <c:v>7.1245818253828048</c:v>
                </c:pt>
                <c:pt idx="1299">
                  <c:v>7.0986059902765701</c:v>
                </c:pt>
                <c:pt idx="1300">
                  <c:v>7.0725559098624062</c:v>
                </c:pt>
                <c:pt idx="1301">
                  <c:v>7.0464317614725998</c:v>
                </c:pt>
                <c:pt idx="1302">
                  <c:v>7.0202337234602599</c:v>
                </c:pt>
                <c:pt idx="1303">
                  <c:v>6.9939619752003734</c:v>
                </c:pt>
                <c:pt idx="1304">
                  <c:v>6.9676166970906301</c:v>
                </c:pt>
                <c:pt idx="1305">
                  <c:v>6.9411980705526437</c:v>
                </c:pt>
                <c:pt idx="1306">
                  <c:v>6.9147062780326962</c:v>
                </c:pt>
                <c:pt idx="1307">
                  <c:v>6.8881415030028323</c:v>
                </c:pt>
                <c:pt idx="1308">
                  <c:v>6.86150392996176</c:v>
                </c:pt>
                <c:pt idx="1309">
                  <c:v>6.8347937444359896</c:v>
                </c:pt>
                <c:pt idx="1310">
                  <c:v>6.8080111329805604</c:v>
                </c:pt>
                <c:pt idx="1311">
                  <c:v>6.7811562831802714</c:v>
                </c:pt>
                <c:pt idx="1312">
                  <c:v>6.7542293836504914</c:v>
                </c:pt>
                <c:pt idx="1313">
                  <c:v>6.7272306240381399</c:v>
                </c:pt>
                <c:pt idx="1314">
                  <c:v>6.7001601950227672</c:v>
                </c:pt>
                <c:pt idx="1315">
                  <c:v>6.6730182883174685</c:v>
                </c:pt>
                <c:pt idx="1316">
                  <c:v>6.6458050966697968</c:v>
                </c:pt>
                <c:pt idx="1317">
                  <c:v>6.6185208138629559</c:v>
                </c:pt>
                <c:pt idx="1318">
                  <c:v>6.5911656347164396</c:v>
                </c:pt>
                <c:pt idx="1319">
                  <c:v>6.5637397550873597</c:v>
                </c:pt>
                <c:pt idx="1320">
                  <c:v>6.536243371871147</c:v>
                </c:pt>
                <c:pt idx="1321">
                  <c:v>6.5086766830026539</c:v>
                </c:pt>
                <c:pt idx="1322">
                  <c:v>6.4810398874572099</c:v>
                </c:pt>
                <c:pt idx="1323">
                  <c:v>6.4533331852513882</c:v>
                </c:pt>
                <c:pt idx="1324">
                  <c:v>6.4255567774441396</c:v>
                </c:pt>
                <c:pt idx="1325">
                  <c:v>6.3977108661377891</c:v>
                </c:pt>
                <c:pt idx="1326">
                  <c:v>6.3697956544788399</c:v>
                </c:pt>
                <c:pt idx="1327">
                  <c:v>6.3418113466591697</c:v>
                </c:pt>
                <c:pt idx="1328">
                  <c:v>6.3137581479168299</c:v>
                </c:pt>
                <c:pt idx="1329">
                  <c:v>6.2856362645371098</c:v>
                </c:pt>
                <c:pt idx="1330">
                  <c:v>6.2574459038535002</c:v>
                </c:pt>
                <c:pt idx="1331">
                  <c:v>6.2291872742486385</c:v>
                </c:pt>
                <c:pt idx="1332">
                  <c:v>6.2008605851554197</c:v>
                </c:pt>
                <c:pt idx="1333">
                  <c:v>6.17246604705766</c:v>
                </c:pt>
                <c:pt idx="1334">
                  <c:v>6.1440038714914849</c:v>
                </c:pt>
                <c:pt idx="1335">
                  <c:v>6.1154742710460113</c:v>
                </c:pt>
                <c:pt idx="1336">
                  <c:v>6.0868774593643904</c:v>
                </c:pt>
                <c:pt idx="1337">
                  <c:v>6.0582136511448237</c:v>
                </c:pt>
                <c:pt idx="1338">
                  <c:v>6.0294830621415096</c:v>
                </c:pt>
                <c:pt idx="1339">
                  <c:v>6.0006859091656866</c:v>
                </c:pt>
                <c:pt idx="1340">
                  <c:v>5.9718224100865038</c:v>
                </c:pt>
                <c:pt idx="1341">
                  <c:v>5.942892783832006</c:v>
                </c:pt>
                <c:pt idx="1342">
                  <c:v>5.9138972503902796</c:v>
                </c:pt>
                <c:pt idx="1343">
                  <c:v>5.8848360308102361</c:v>
                </c:pt>
                <c:pt idx="1344">
                  <c:v>5.8557093472025796</c:v>
                </c:pt>
                <c:pt idx="1345">
                  <c:v>5.8265174227409764</c:v>
                </c:pt>
                <c:pt idx="1346">
                  <c:v>5.7972604816628772</c:v>
                </c:pt>
                <c:pt idx="1347">
                  <c:v>5.7679387492704448</c:v>
                </c:pt>
                <c:pt idx="1348">
                  <c:v>5.7385524519317599</c:v>
                </c:pt>
                <c:pt idx="1349">
                  <c:v>5.7091018170815495</c:v>
                </c:pt>
                <c:pt idx="1350">
                  <c:v>5.6795870732223301</c:v>
                </c:pt>
                <c:pt idx="1351">
                  <c:v>5.6500084499252159</c:v>
                </c:pt>
                <c:pt idx="1352">
                  <c:v>5.6203661778311895</c:v>
                </c:pt>
                <c:pt idx="1353">
                  <c:v>5.5906604886516771</c:v>
                </c:pt>
                <c:pt idx="1354">
                  <c:v>5.5608916151698997</c:v>
                </c:pt>
                <c:pt idx="1355">
                  <c:v>5.5310597912416481</c:v>
                </c:pt>
                <c:pt idx="1356">
                  <c:v>5.5011652517961895</c:v>
                </c:pt>
                <c:pt idx="1357">
                  <c:v>5.4712082328375136</c:v>
                </c:pt>
                <c:pt idx="1358">
                  <c:v>5.4411889714450563</c:v>
                </c:pt>
                <c:pt idx="1359">
                  <c:v>5.4111077057747936</c:v>
                </c:pt>
                <c:pt idx="1360">
                  <c:v>5.3809646750601896</c:v>
                </c:pt>
                <c:pt idx="1361">
                  <c:v>5.3507601196132102</c:v>
                </c:pt>
                <c:pt idx="1362">
                  <c:v>5.3204942808251765</c:v>
                </c:pt>
                <c:pt idx="1363">
                  <c:v>5.2901674011679303</c:v>
                </c:pt>
                <c:pt idx="1364">
                  <c:v>5.2597797241946882</c:v>
                </c:pt>
                <c:pt idx="1365">
                  <c:v>5.2293314945409737</c:v>
                </c:pt>
                <c:pt idx="1366">
                  <c:v>5.1988229579257448</c:v>
                </c:pt>
                <c:pt idx="1367">
                  <c:v>5.1682543611522664</c:v>
                </c:pt>
                <c:pt idx="1368">
                  <c:v>5.1376259521091301</c:v>
                </c:pt>
                <c:pt idx="1369">
                  <c:v>5.1069379797710761</c:v>
                </c:pt>
                <c:pt idx="1370">
                  <c:v>5.0761906942003341</c:v>
                </c:pt>
                <c:pt idx="1371">
                  <c:v>5.0453843465471264</c:v>
                </c:pt>
                <c:pt idx="1372">
                  <c:v>5.0145191890510699</c:v>
                </c:pt>
                <c:pt idx="1373">
                  <c:v>4.9835954750418736</c:v>
                </c:pt>
                <c:pt idx="1374">
                  <c:v>4.9526134589404398</c:v>
                </c:pt>
                <c:pt idx="1375">
                  <c:v>4.9215733962597596</c:v>
                </c:pt>
                <c:pt idx="1376">
                  <c:v>4.8904755436060663</c:v>
                </c:pt>
                <c:pt idx="1377">
                  <c:v>4.8593201586795498</c:v>
                </c:pt>
                <c:pt idx="1378">
                  <c:v>4.8281075002755536</c:v>
                </c:pt>
                <c:pt idx="1379">
                  <c:v>4.796837828285426</c:v>
                </c:pt>
                <c:pt idx="1380">
                  <c:v>4.7655114036975696</c:v>
                </c:pt>
                <c:pt idx="1381">
                  <c:v>4.7341284885983503</c:v>
                </c:pt>
                <c:pt idx="1382">
                  <c:v>4.7026893461731598</c:v>
                </c:pt>
                <c:pt idx="1383">
                  <c:v>4.6711942407072957</c:v>
                </c:pt>
                <c:pt idx="1384">
                  <c:v>4.6396434375869999</c:v>
                </c:pt>
                <c:pt idx="1385">
                  <c:v>4.6080372033004462</c:v>
                </c:pt>
                <c:pt idx="1386">
                  <c:v>4.5763758054386638</c:v>
                </c:pt>
                <c:pt idx="1387">
                  <c:v>4.5446595126964864</c:v>
                </c:pt>
                <c:pt idx="1388">
                  <c:v>4.5128885948737203</c:v>
                </c:pt>
                <c:pt idx="1389">
                  <c:v>4.4810633228759134</c:v>
                </c:pt>
                <c:pt idx="1390">
                  <c:v>4.4491839687152863</c:v>
                </c:pt>
                <c:pt idx="1391">
                  <c:v>4.4172508055120403</c:v>
                </c:pt>
                <c:pt idx="1392">
                  <c:v>4.3852641074949714</c:v>
                </c:pt>
                <c:pt idx="1393">
                  <c:v>4.3532241500026334</c:v>
                </c:pt>
                <c:pt idx="1394">
                  <c:v>4.3211312094842569</c:v>
                </c:pt>
                <c:pt idx="1395">
                  <c:v>4.2889855635007947</c:v>
                </c:pt>
                <c:pt idx="1396">
                  <c:v>4.2567874907258236</c:v>
                </c:pt>
                <c:pt idx="1397">
                  <c:v>4.2245372709464402</c:v>
                </c:pt>
                <c:pt idx="1398">
                  <c:v>4.1922351850646038</c:v>
                </c:pt>
                <c:pt idx="1399">
                  <c:v>4.1598815150975161</c:v>
                </c:pt>
                <c:pt idx="1400">
                  <c:v>4.1274765441791761</c:v>
                </c:pt>
                <c:pt idx="1401">
                  <c:v>4.0950205565610762</c:v>
                </c:pt>
                <c:pt idx="1402">
                  <c:v>4.0625138376131158</c:v>
                </c:pt>
                <c:pt idx="1403">
                  <c:v>4.0299566738247563</c:v>
                </c:pt>
                <c:pt idx="1404">
                  <c:v>3.9973493528059119</c:v>
                </c:pt>
                <c:pt idx="1405">
                  <c:v>3.9646921632879</c:v>
                </c:pt>
                <c:pt idx="1406">
                  <c:v>3.9319853951244879</c:v>
                </c:pt>
                <c:pt idx="1407">
                  <c:v>3.8992293392928574</c:v>
                </c:pt>
                <c:pt idx="1408">
                  <c:v>3.8664242878944801</c:v>
                </c:pt>
                <c:pt idx="1409">
                  <c:v>3.8335705341561481</c:v>
                </c:pt>
                <c:pt idx="1410">
                  <c:v>3.8006683724311681</c:v>
                </c:pt>
                <c:pt idx="1411">
                  <c:v>3.7677180981999019</c:v>
                </c:pt>
                <c:pt idx="1412">
                  <c:v>3.7347200080711618</c:v>
                </c:pt>
                <c:pt idx="1413">
                  <c:v>3.70167439978289</c:v>
                </c:pt>
                <c:pt idx="1414">
                  <c:v>3.6685815722033142</c:v>
                </c:pt>
                <c:pt idx="1415">
                  <c:v>3.6354418253318479</c:v>
                </c:pt>
                <c:pt idx="1416">
                  <c:v>3.6022554603000678</c:v>
                </c:pt>
                <c:pt idx="1417">
                  <c:v>3.5690227793727902</c:v>
                </c:pt>
                <c:pt idx="1418">
                  <c:v>3.5357440859487981</c:v>
                </c:pt>
                <c:pt idx="1419">
                  <c:v>3.5024196845621884</c:v>
                </c:pt>
                <c:pt idx="1420">
                  <c:v>3.4690498808829502</c:v>
                </c:pt>
                <c:pt idx="1421">
                  <c:v>3.4356349817182981</c:v>
                </c:pt>
                <c:pt idx="1422">
                  <c:v>3.4021752950133197</c:v>
                </c:pt>
                <c:pt idx="1423">
                  <c:v>3.3686711298522387</c:v>
                </c:pt>
                <c:pt idx="1424">
                  <c:v>3.3351227964592387</c:v>
                </c:pt>
                <c:pt idx="1425">
                  <c:v>3.3015306061995</c:v>
                </c:pt>
                <c:pt idx="1426">
                  <c:v>3.267894871580082</c:v>
                </c:pt>
                <c:pt idx="1427">
                  <c:v>3.2342159062509901</c:v>
                </c:pt>
                <c:pt idx="1428">
                  <c:v>3.2004940250061318</c:v>
                </c:pt>
                <c:pt idx="1429">
                  <c:v>3.1667295437842999</c:v>
                </c:pt>
                <c:pt idx="1430">
                  <c:v>3.1329227796700998</c:v>
                </c:pt>
                <c:pt idx="1431">
                  <c:v>3.0990740508950201</c:v>
                </c:pt>
                <c:pt idx="1432">
                  <c:v>3.0651836768383118</c:v>
                </c:pt>
                <c:pt idx="1433">
                  <c:v>3.0312519780279996</c:v>
                </c:pt>
                <c:pt idx="1434">
                  <c:v>2.9972792761418998</c:v>
                </c:pt>
                <c:pt idx="1435">
                  <c:v>2.9632658940085381</c:v>
                </c:pt>
                <c:pt idx="1436">
                  <c:v>2.9292121556081581</c:v>
                </c:pt>
                <c:pt idx="1437">
                  <c:v>2.895118386073658</c:v>
                </c:pt>
                <c:pt idx="1438">
                  <c:v>2.8609849116916801</c:v>
                </c:pt>
                <c:pt idx="1439">
                  <c:v>2.8268120599033981</c:v>
                </c:pt>
              </c:numCache>
            </c:numRef>
          </c:yVal>
        </c:ser>
        <c:ser>
          <c:idx val="1"/>
          <c:order val="1"/>
          <c:tx>
            <c:strRef>
              <c:f>'1 - Sunday Info'!$C$1</c:f>
              <c:strCache>
                <c:ptCount val="1"/>
                <c:pt idx="0">
                  <c:v>10-04-2016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'1 - Sunday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'1 - Sunday Info'!$C$2:$C$1441</c:f>
              <c:numCache>
                <c:formatCode>General</c:formatCode>
                <c:ptCount val="1440"/>
                <c:pt idx="0">
                  <c:v>2.4506399999999884</c:v>
                </c:pt>
                <c:pt idx="1">
                  <c:v>2.4173036212677399</c:v>
                </c:pt>
                <c:pt idx="2">
                  <c:v>2.3842467373914098</c:v>
                </c:pt>
                <c:pt idx="3">
                  <c:v>2.351468169121246</c:v>
                </c:pt>
                <c:pt idx="4">
                  <c:v>2.31896674023058</c:v>
                </c:pt>
                <c:pt idx="5">
                  <c:v>2.2867412775119935</c:v>
                </c:pt>
                <c:pt idx="6">
                  <c:v>2.2547906107734899</c:v>
                </c:pt>
                <c:pt idx="7">
                  <c:v>2.223113572834762</c:v>
                </c:pt>
                <c:pt idx="8">
                  <c:v>2.1917089995232861</c:v>
                </c:pt>
                <c:pt idx="9">
                  <c:v>2.1605757296705899</c:v>
                </c:pt>
                <c:pt idx="10">
                  <c:v>2.1297126051084101</c:v>
                </c:pt>
                <c:pt idx="11">
                  <c:v>2.0991184706648474</c:v>
                </c:pt>
                <c:pt idx="12">
                  <c:v>2.0687921741606501</c:v>
                </c:pt>
                <c:pt idx="13">
                  <c:v>2.0387325664052902</c:v>
                </c:pt>
                <c:pt idx="14">
                  <c:v>2.0089385011932399</c:v>
                </c:pt>
                <c:pt idx="15">
                  <c:v>1.97940883530013</c:v>
                </c:pt>
                <c:pt idx="16">
                  <c:v>1.9501424284789317</c:v>
                </c:pt>
                <c:pt idx="17">
                  <c:v>1.9211381434561601</c:v>
                </c:pt>
                <c:pt idx="18">
                  <c:v>1.8923948459280699</c:v>
                </c:pt>
                <c:pt idx="19">
                  <c:v>1.8639114045568101</c:v>
                </c:pt>
                <c:pt idx="20">
                  <c:v>1.8356866909666798</c:v>
                </c:pt>
                <c:pt idx="21">
                  <c:v>1.8077195797402301</c:v>
                </c:pt>
                <c:pt idx="22">
                  <c:v>1.78000894841454</c:v>
                </c:pt>
                <c:pt idx="23">
                  <c:v>1.7525536774773498</c:v>
                </c:pt>
                <c:pt idx="24">
                  <c:v>1.7253526503632699</c:v>
                </c:pt>
                <c:pt idx="25">
                  <c:v>1.6984047534499898</c:v>
                </c:pt>
                <c:pt idx="26">
                  <c:v>1.6717088760544299</c:v>
                </c:pt>
                <c:pt idx="27">
                  <c:v>1.6452639104289399</c:v>
                </c:pt>
                <c:pt idx="28">
                  <c:v>1.61906875175753</c:v>
                </c:pt>
                <c:pt idx="29">
                  <c:v>1.593122298152009</c:v>
                </c:pt>
                <c:pt idx="30">
                  <c:v>1.5674234506481992</c:v>
                </c:pt>
                <c:pt idx="31">
                  <c:v>1.541971113202129</c:v>
                </c:pt>
                <c:pt idx="32">
                  <c:v>1.5167641926862199</c:v>
                </c:pt>
                <c:pt idx="33">
                  <c:v>1.4918015988854489</c:v>
                </c:pt>
                <c:pt idx="34">
                  <c:v>1.4670822444936</c:v>
                </c:pt>
                <c:pt idx="35">
                  <c:v>1.442605045109379</c:v>
                </c:pt>
                <c:pt idx="36">
                  <c:v>1.4183689192326698</c:v>
                </c:pt>
                <c:pt idx="37">
                  <c:v>1.39437278826069</c:v>
                </c:pt>
                <c:pt idx="38">
                  <c:v>1.3706155764841801</c:v>
                </c:pt>
                <c:pt idx="39">
                  <c:v>1.3470962110835998</c:v>
                </c:pt>
                <c:pt idx="40">
                  <c:v>1.3238136221253298</c:v>
                </c:pt>
                <c:pt idx="41">
                  <c:v>1.3007667425578298</c:v>
                </c:pt>
                <c:pt idx="42">
                  <c:v>1.2779545082078898</c:v>
                </c:pt>
                <c:pt idx="43">
                  <c:v>1.25537585777674</c:v>
                </c:pt>
                <c:pt idx="44">
                  <c:v>1.2330297328362898</c:v>
                </c:pt>
                <c:pt idx="45">
                  <c:v>1.2109150778253199</c:v>
                </c:pt>
                <c:pt idx="46">
                  <c:v>1.18903084004565</c:v>
                </c:pt>
                <c:pt idx="47">
                  <c:v>1.1673759696583514</c:v>
                </c:pt>
                <c:pt idx="48">
                  <c:v>1.1459494196799098</c:v>
                </c:pt>
                <c:pt idx="49">
                  <c:v>1.1247501459784501</c:v>
                </c:pt>
                <c:pt idx="50">
                  <c:v>1.1037771072698999</c:v>
                </c:pt>
                <c:pt idx="51">
                  <c:v>1.0830292651141582</c:v>
                </c:pt>
                <c:pt idx="52">
                  <c:v>1.0625055839113708</c:v>
                </c:pt>
                <c:pt idx="53">
                  <c:v>1.0422050308980109</c:v>
                </c:pt>
                <c:pt idx="54">
                  <c:v>1.0221265761431499</c:v>
                </c:pt>
                <c:pt idx="55">
                  <c:v>1.002269192544619</c:v>
                </c:pt>
                <c:pt idx="56">
                  <c:v>0.98263185582518942</c:v>
                </c:pt>
                <c:pt idx="57">
                  <c:v>0.96321354452876951</c:v>
                </c:pt>
                <c:pt idx="58">
                  <c:v>0.94401324001661058</c:v>
                </c:pt>
                <c:pt idx="59">
                  <c:v>0.92502992646347815</c:v>
                </c:pt>
                <c:pt idx="60">
                  <c:v>0.90626259085384342</c:v>
                </c:pt>
                <c:pt idx="61">
                  <c:v>0.88771022297808644</c:v>
                </c:pt>
                <c:pt idx="62">
                  <c:v>0.86937181542867215</c:v>
                </c:pt>
                <c:pt idx="63">
                  <c:v>0.85124636359634198</c:v>
                </c:pt>
                <c:pt idx="64">
                  <c:v>0.83333286566631659</c:v>
                </c:pt>
                <c:pt idx="65">
                  <c:v>0.81563032261447188</c:v>
                </c:pt>
                <c:pt idx="66">
                  <c:v>0.7981377382035314</c:v>
                </c:pt>
                <c:pt idx="67">
                  <c:v>0.7808541189792626</c:v>
                </c:pt>
                <c:pt idx="68">
                  <c:v>0.76377847426666345</c:v>
                </c:pt>
                <c:pt idx="69">
                  <c:v>0.74690981616614804</c:v>
                </c:pt>
                <c:pt idx="70">
                  <c:v>0.73024715954974295</c:v>
                </c:pt>
                <c:pt idx="71">
                  <c:v>0.71378952205727841</c:v>
                </c:pt>
                <c:pt idx="72">
                  <c:v>0.69753592409256859</c:v>
                </c:pt>
                <c:pt idx="73">
                  <c:v>0.68148538881961229</c:v>
                </c:pt>
                <c:pt idx="74">
                  <c:v>0.66563694215877789</c:v>
                </c:pt>
                <c:pt idx="75">
                  <c:v>0.64998961278299072</c:v>
                </c:pt>
                <c:pt idx="76">
                  <c:v>0.63454243211392958</c:v>
                </c:pt>
                <c:pt idx="77">
                  <c:v>0.61929443431821374</c:v>
                </c:pt>
                <c:pt idx="78">
                  <c:v>0.60424465630359148</c:v>
                </c:pt>
                <c:pt idx="79">
                  <c:v>0.58939213771512655</c:v>
                </c:pt>
                <c:pt idx="80">
                  <c:v>0.57473592093140602</c:v>
                </c:pt>
                <c:pt idx="81">
                  <c:v>0.56027505106070341</c:v>
                </c:pt>
                <c:pt idx="82">
                  <c:v>0.54600857593718799</c:v>
                </c:pt>
                <c:pt idx="83">
                  <c:v>0.53193554611711202</c:v>
                </c:pt>
                <c:pt idx="84">
                  <c:v>0.51805501487499395</c:v>
                </c:pt>
                <c:pt idx="85">
                  <c:v>0.50436603819981196</c:v>
                </c:pt>
                <c:pt idx="86">
                  <c:v>0.49086767479120041</c:v>
                </c:pt>
                <c:pt idx="87">
                  <c:v>0.47755898605562536</c:v>
                </c:pt>
                <c:pt idx="88">
                  <c:v>0.4644390361025898</c:v>
                </c:pt>
                <c:pt idx="89">
                  <c:v>0.45150689174081637</c:v>
                </c:pt>
                <c:pt idx="90">
                  <c:v>0.43876162247443301</c:v>
                </c:pt>
                <c:pt idx="91">
                  <c:v>0.42620230049917401</c:v>
                </c:pt>
                <c:pt idx="92">
                  <c:v>0.41382800069856035</c:v>
                </c:pt>
                <c:pt idx="93">
                  <c:v>0.4016378006400938</c:v>
                </c:pt>
                <c:pt idx="94">
                  <c:v>0.38963078057144823</c:v>
                </c:pt>
                <c:pt idx="95">
                  <c:v>0.37780602341665537</c:v>
                </c:pt>
                <c:pt idx="96">
                  <c:v>0.36616261477229822</c:v>
                </c:pt>
                <c:pt idx="97">
                  <c:v>0.35469964290370193</c:v>
                </c:pt>
                <c:pt idx="98">
                  <c:v>0.34341619874111801</c:v>
                </c:pt>
                <c:pt idx="99">
                  <c:v>0.33231137587592352</c:v>
                </c:pt>
                <c:pt idx="100">
                  <c:v>0.32138427055680052</c:v>
                </c:pt>
                <c:pt idx="101">
                  <c:v>0.31063398168593398</c:v>
                </c:pt>
                <c:pt idx="102">
                  <c:v>0.30005961081520022</c:v>
                </c:pt>
                <c:pt idx="103">
                  <c:v>0.28966026214235435</c:v>
                </c:pt>
                <c:pt idx="104">
                  <c:v>0.27943504250722179</c:v>
                </c:pt>
                <c:pt idx="105">
                  <c:v>0.26938306138789053</c:v>
                </c:pt>
                <c:pt idx="106">
                  <c:v>0.25950343089689493</c:v>
                </c:pt>
                <c:pt idx="107">
                  <c:v>0.24979526577741329</c:v>
                </c:pt>
                <c:pt idx="108">
                  <c:v>0.24025768339945311</c:v>
                </c:pt>
                <c:pt idx="109">
                  <c:v>0.23088980375604201</c:v>
                </c:pt>
                <c:pt idx="110">
                  <c:v>0.221690749459419</c:v>
                </c:pt>
                <c:pt idx="111">
                  <c:v>0.21265964573722113</c:v>
                </c:pt>
                <c:pt idx="112">
                  <c:v>0.20379562042867788</c:v>
                </c:pt>
                <c:pt idx="113">
                  <c:v>0.19509780398080001</c:v>
                </c:pt>
                <c:pt idx="114">
                  <c:v>0.18656532944456611</c:v>
                </c:pt>
                <c:pt idx="115">
                  <c:v>0.17819733247111719</c:v>
                </c:pt>
                <c:pt idx="116">
                  <c:v>0.16999295130794312</c:v>
                </c:pt>
                <c:pt idx="117">
                  <c:v>0.16195132679507501</c:v>
                </c:pt>
                <c:pt idx="118">
                  <c:v>0.15407160236127501</c:v>
                </c:pt>
                <c:pt idx="119">
                  <c:v>0.14635292402022601</c:v>
                </c:pt>
                <c:pt idx="120">
                  <c:v>0.13879444036671812</c:v>
                </c:pt>
                <c:pt idx="121">
                  <c:v>0.13139530257284818</c:v>
                </c:pt>
                <c:pt idx="122">
                  <c:v>0.12415466438419499</c:v>
                </c:pt>
                <c:pt idx="123">
                  <c:v>0.117071682116026</c:v>
                </c:pt>
                <c:pt idx="124">
                  <c:v>0.11014551464947395</c:v>
                </c:pt>
                <c:pt idx="125">
                  <c:v>0.10337532342773402</c:v>
                </c:pt>
                <c:pt idx="126">
                  <c:v>9.6760272452252064E-2</c:v>
                </c:pt>
                <c:pt idx="127">
                  <c:v>9.0299528278913396E-2</c:v>
                </c:pt>
                <c:pt idx="128">
                  <c:v>8.3992260014234474E-2</c:v>
                </c:pt>
                <c:pt idx="129">
                  <c:v>7.7837639311551868E-2</c:v>
                </c:pt>
                <c:pt idx="130">
                  <c:v>7.1834840367213507E-2</c:v>
                </c:pt>
                <c:pt idx="131">
                  <c:v>6.5983039916766476E-2</c:v>
                </c:pt>
                <c:pt idx="132">
                  <c:v>6.0281417231149804E-2</c:v>
                </c:pt>
                <c:pt idx="133">
                  <c:v>5.47291541128829E-2</c:v>
                </c:pt>
                <c:pt idx="134">
                  <c:v>4.9325434892254258E-2</c:v>
                </c:pt>
                <c:pt idx="135">
                  <c:v>4.4069446423514E-2</c:v>
                </c:pt>
                <c:pt idx="136">
                  <c:v>3.8960378081063625E-2</c:v>
                </c:pt>
                <c:pt idx="137">
                  <c:v>3.3997421755643097E-2</c:v>
                </c:pt>
                <c:pt idx="138">
                  <c:v>2.9179771850524411E-2</c:v>
                </c:pt>
                <c:pt idx="139">
                  <c:v>2.4506625277700797E-2</c:v>
                </c:pt>
                <c:pt idx="140">
                  <c:v>1.9977181454073015E-2</c:v>
                </c:pt>
                <c:pt idx="141">
                  <c:v>1.5590642297646099E-2</c:v>
                </c:pt>
                <c:pt idx="142">
                  <c:v>1.1346212223713301E-2</c:v>
                </c:pt>
                <c:pt idx="143">
                  <c:v>7.2430981410502859E-3</c:v>
                </c:pt>
                <c:pt idx="144">
                  <c:v>3.2805094481003247E-3</c:v>
                </c:pt>
                <c:pt idx="145">
                  <c:v>-5.4234197082925271E-4</c:v>
                </c:pt>
                <c:pt idx="146">
                  <c:v>-4.2262417493836892E-3</c:v>
                </c:pt>
                <c:pt idx="147">
                  <c:v>-7.7719730429635075E-3</c:v>
                </c:pt>
                <c:pt idx="148">
                  <c:v>-1.1180316532544098E-2</c:v>
                </c:pt>
                <c:pt idx="149">
                  <c:v>-1.4452050428475499E-2</c:v>
                </c:pt>
                <c:pt idx="150">
                  <c:v>-1.7587950474299899E-2</c:v>
                </c:pt>
                <c:pt idx="151">
                  <c:v>-2.0588789950556477E-2</c:v>
                </c:pt>
                <c:pt idx="152">
                  <c:v>-2.3455339678596518E-2</c:v>
                </c:pt>
                <c:pt idx="153">
                  <c:v>-2.6188368024389012E-2</c:v>
                </c:pt>
                <c:pt idx="154">
                  <c:v>-2.8788640902332074E-2</c:v>
                </c:pt>
                <c:pt idx="155">
                  <c:v>-3.1256921779064528E-2</c:v>
                </c:pt>
                <c:pt idx="156">
                  <c:v>-3.3593971677273037E-2</c:v>
                </c:pt>
                <c:pt idx="157">
                  <c:v>-3.5800549179503725E-2</c:v>
                </c:pt>
                <c:pt idx="158">
                  <c:v>-3.7877410431974158E-2</c:v>
                </c:pt>
                <c:pt idx="159">
                  <c:v>-3.9825309148378001E-2</c:v>
                </c:pt>
                <c:pt idx="160">
                  <c:v>-4.1644996613701087E-2</c:v>
                </c:pt>
                <c:pt idx="161">
                  <c:v>-4.3337221688026763E-2</c:v>
                </c:pt>
                <c:pt idx="162">
                  <c:v>-4.4902730810349178E-2</c:v>
                </c:pt>
                <c:pt idx="163">
                  <c:v>-4.6342268002378999E-2</c:v>
                </c:pt>
                <c:pt idx="164">
                  <c:v>-4.7656574872360323E-2</c:v>
                </c:pt>
                <c:pt idx="165">
                  <c:v>-4.8846390618871624E-2</c:v>
                </c:pt>
                <c:pt idx="166">
                  <c:v>-4.9912452034645692E-2</c:v>
                </c:pt>
                <c:pt idx="167">
                  <c:v>-5.0855493510371504E-2</c:v>
                </c:pt>
                <c:pt idx="168">
                  <c:v>-5.16762470385079E-2</c:v>
                </c:pt>
                <c:pt idx="169">
                  <c:v>-5.2375442217092297E-2</c:v>
                </c:pt>
                <c:pt idx="170">
                  <c:v>-5.2953806253553198E-2</c:v>
                </c:pt>
                <c:pt idx="171">
                  <c:v>-5.3412063968517345E-2</c:v>
                </c:pt>
                <c:pt idx="172">
                  <c:v>-5.3750937799621049E-2</c:v>
                </c:pt>
                <c:pt idx="173">
                  <c:v>-5.3971147805316998E-2</c:v>
                </c:pt>
                <c:pt idx="174">
                  <c:v>-5.4073411668693651E-2</c:v>
                </c:pt>
                <c:pt idx="175">
                  <c:v>-5.4058444701271732E-2</c:v>
                </c:pt>
                <c:pt idx="176">
                  <c:v>-5.3926959846824336E-2</c:v>
                </c:pt>
                <c:pt idx="177">
                  <c:v>-5.3679667685185568E-2</c:v>
                </c:pt>
                <c:pt idx="178">
                  <c:v>-5.3317276436055251E-2</c:v>
                </c:pt>
                <c:pt idx="179">
                  <c:v>-5.2840491962813374E-2</c:v>
                </c:pt>
                <c:pt idx="180">
                  <c:v>-5.2250017776331412E-2</c:v>
                </c:pt>
                <c:pt idx="181">
                  <c:v>-5.1546555038777163E-2</c:v>
                </c:pt>
                <c:pt idx="182">
                  <c:v>-5.0730802567429095E-2</c:v>
                </c:pt>
                <c:pt idx="183">
                  <c:v>-4.9803456838484139E-2</c:v>
                </c:pt>
                <c:pt idx="184">
                  <c:v>-4.8765211990869237E-2</c:v>
                </c:pt>
                <c:pt idx="185">
                  <c:v>-4.7616759830050932E-2</c:v>
                </c:pt>
                <c:pt idx="186">
                  <c:v>-4.6358789831842738E-2</c:v>
                </c:pt>
                <c:pt idx="187">
                  <c:v>-4.4991989146218284E-2</c:v>
                </c:pt>
                <c:pt idx="188">
                  <c:v>-4.3517042601123095E-2</c:v>
                </c:pt>
                <c:pt idx="189">
                  <c:v>-4.19346327062761E-2</c:v>
                </c:pt>
                <c:pt idx="190">
                  <c:v>-4.0245439656991303E-2</c:v>
                </c:pt>
                <c:pt idx="191">
                  <c:v>-3.845014133797911E-2</c:v>
                </c:pt>
                <c:pt idx="192">
                  <c:v>-3.6549413327158199E-2</c:v>
                </c:pt>
                <c:pt idx="193">
                  <c:v>-3.4543928899469126E-2</c:v>
                </c:pt>
                <c:pt idx="194">
                  <c:v>-3.2434359030677005E-2</c:v>
                </c:pt>
                <c:pt idx="195">
                  <c:v>-3.0221372401192142E-2</c:v>
                </c:pt>
                <c:pt idx="196">
                  <c:v>-2.7905635399868699E-2</c:v>
                </c:pt>
                <c:pt idx="197">
                  <c:v>-2.5487812127822841E-2</c:v>
                </c:pt>
                <c:pt idx="198">
                  <c:v>-2.2968564402238781E-2</c:v>
                </c:pt>
                <c:pt idx="199">
                  <c:v>-2.0348551760180876E-2</c:v>
                </c:pt>
                <c:pt idx="200">
                  <c:v>-1.7628431462399702E-2</c:v>
                </c:pt>
                <c:pt idx="201">
                  <c:v>-1.4808858497148409E-2</c:v>
                </c:pt>
                <c:pt idx="202">
                  <c:v>-1.1890485583987814E-2</c:v>
                </c:pt>
                <c:pt idx="203">
                  <c:v>-8.8739631775971491E-3</c:v>
                </c:pt>
                <c:pt idx="204">
                  <c:v>-5.7599394715857014E-3</c:v>
                </c:pt>
                <c:pt idx="205">
                  <c:v>-2.5490604023015125E-3</c:v>
                </c:pt>
                <c:pt idx="206">
                  <c:v>7.5803034735866324E-4</c:v>
                </c:pt>
                <c:pt idx="207">
                  <c:v>4.1606913441389814E-3</c:v>
                </c:pt>
                <c:pt idx="208">
                  <c:v>7.658283400613807E-3</c:v>
                </c:pt>
                <c:pt idx="209">
                  <c:v>1.12501695713786E-2</c:v>
                </c:pt>
                <c:pt idx="210">
                  <c:v>1.4935715149241899E-2</c:v>
                </c:pt>
                <c:pt idx="211">
                  <c:v>1.8714287661409403E-2</c:v>
                </c:pt>
                <c:pt idx="212">
                  <c:v>2.2585256865682302E-2</c:v>
                </c:pt>
                <c:pt idx="213">
                  <c:v>2.6547994746638701E-2</c:v>
                </c:pt>
                <c:pt idx="214">
                  <c:v>3.0601875511828643E-2</c:v>
                </c:pt>
                <c:pt idx="215">
                  <c:v>3.4746275587964642E-2</c:v>
                </c:pt>
                <c:pt idx="216">
                  <c:v>3.8980573617111602E-2</c:v>
                </c:pt>
                <c:pt idx="217">
                  <c:v>4.33041504528692E-2</c:v>
                </c:pt>
                <c:pt idx="218">
                  <c:v>4.7716389156576174E-2</c:v>
                </c:pt>
                <c:pt idx="219">
                  <c:v>5.2216674993485562E-2</c:v>
                </c:pt>
                <c:pt idx="220">
                  <c:v>5.6804395428966002E-2</c:v>
                </c:pt>
                <c:pt idx="221">
                  <c:v>6.1478940124683995E-2</c:v>
                </c:pt>
                <c:pt idx="222">
                  <c:v>6.6239700934799903E-2</c:v>
                </c:pt>
                <c:pt idx="223">
                  <c:v>7.1086071902151923E-2</c:v>
                </c:pt>
                <c:pt idx="224">
                  <c:v>7.6017449254452502E-2</c:v>
                </c:pt>
                <c:pt idx="225">
                  <c:v>8.1033231400472583E-2</c:v>
                </c:pt>
                <c:pt idx="226">
                  <c:v>8.6132818926236226E-2</c:v>
                </c:pt>
                <c:pt idx="227">
                  <c:v>9.1315614591206601E-2</c:v>
                </c:pt>
                <c:pt idx="228">
                  <c:v>9.6581023324480222E-2</c:v>
                </c:pt>
                <c:pt idx="229">
                  <c:v>0.10192845222097302</c:v>
                </c:pt>
                <c:pt idx="230">
                  <c:v>0.10735731053761098</c:v>
                </c:pt>
                <c:pt idx="231">
                  <c:v>0.11286700968952494</c:v>
                </c:pt>
                <c:pt idx="232">
                  <c:v>0.11845696324623407</c:v>
                </c:pt>
                <c:pt idx="233">
                  <c:v>0.12412658692783711</c:v>
                </c:pt>
                <c:pt idx="234">
                  <c:v>0.129875298601207</c:v>
                </c:pt>
                <c:pt idx="235">
                  <c:v>0.13570251827617788</c:v>
                </c:pt>
                <c:pt idx="236">
                  <c:v>0.141607668101733</c:v>
                </c:pt>
                <c:pt idx="237">
                  <c:v>0.14759017236219613</c:v>
                </c:pt>
                <c:pt idx="238">
                  <c:v>0.15364945747342529</c:v>
                </c:pt>
                <c:pt idx="239">
                  <c:v>0.15978495197899611</c:v>
                </c:pt>
                <c:pt idx="240">
                  <c:v>0.16599608654639933</c:v>
                </c:pt>
                <c:pt idx="241">
                  <c:v>0.17228229396322411</c:v>
                </c:pt>
                <c:pt idx="242">
                  <c:v>0.17864300913334999</c:v>
                </c:pt>
                <c:pt idx="243">
                  <c:v>0.18507766907313997</c:v>
                </c:pt>
                <c:pt idx="244">
                  <c:v>0.19158571290762688</c:v>
                </c:pt>
                <c:pt idx="245">
                  <c:v>0.19816658186670599</c:v>
                </c:pt>
                <c:pt idx="246">
                  <c:v>0.20481971928132311</c:v>
                </c:pt>
                <c:pt idx="247">
                  <c:v>0.21154457057966311</c:v>
                </c:pt>
                <c:pt idx="248">
                  <c:v>0.21834058328334399</c:v>
                </c:pt>
                <c:pt idx="249">
                  <c:v>0.225207207003606</c:v>
                </c:pt>
                <c:pt idx="250">
                  <c:v>0.23214389343750011</c:v>
                </c:pt>
                <c:pt idx="251">
                  <c:v>0.239150096364076</c:v>
                </c:pt>
                <c:pt idx="252">
                  <c:v>0.246225271640577</c:v>
                </c:pt>
                <c:pt idx="253">
                  <c:v>0.25336887719862944</c:v>
                </c:pt>
                <c:pt idx="254">
                  <c:v>0.26058037304042436</c:v>
                </c:pt>
                <c:pt idx="255">
                  <c:v>0.26785922123491823</c:v>
                </c:pt>
                <c:pt idx="256">
                  <c:v>0.27520488591402337</c:v>
                </c:pt>
                <c:pt idx="257">
                  <c:v>0.28261683326878423</c:v>
                </c:pt>
                <c:pt idx="258">
                  <c:v>0.29009453154558301</c:v>
                </c:pt>
                <c:pt idx="259">
                  <c:v>0.29763745104232076</c:v>
                </c:pt>
                <c:pt idx="260">
                  <c:v>0.30524506410460822</c:v>
                </c:pt>
                <c:pt idx="261">
                  <c:v>0.31291684512196344</c:v>
                </c:pt>
                <c:pt idx="262">
                  <c:v>0.32065227052398598</c:v>
                </c:pt>
                <c:pt idx="263">
                  <c:v>0.32845081877656623</c:v>
                </c:pt>
                <c:pt idx="264">
                  <c:v>0.3363119703780606</c:v>
                </c:pt>
                <c:pt idx="265">
                  <c:v>0.344235207855489</c:v>
                </c:pt>
                <c:pt idx="266">
                  <c:v>0.35222001576071821</c:v>
                </c:pt>
                <c:pt idx="267">
                  <c:v>0.36026588066666498</c:v>
                </c:pt>
                <c:pt idx="268">
                  <c:v>0.36837229116346853</c:v>
                </c:pt>
                <c:pt idx="269">
                  <c:v>0.37653873785469344</c:v>
                </c:pt>
                <c:pt idx="270">
                  <c:v>0.38476471335351836</c:v>
                </c:pt>
                <c:pt idx="271">
                  <c:v>0.39304971227891422</c:v>
                </c:pt>
                <c:pt idx="272">
                  <c:v>0.40139323125185322</c:v>
                </c:pt>
                <c:pt idx="273">
                  <c:v>0.40979476889148397</c:v>
                </c:pt>
                <c:pt idx="274">
                  <c:v>0.41825382581132675</c:v>
                </c:pt>
                <c:pt idx="275">
                  <c:v>0.42676990461546621</c:v>
                </c:pt>
                <c:pt idx="276">
                  <c:v>0.43534250989473244</c:v>
                </c:pt>
                <c:pt idx="277">
                  <c:v>0.44397114822290001</c:v>
                </c:pt>
                <c:pt idx="278">
                  <c:v>0.45265532815287801</c:v>
                </c:pt>
                <c:pt idx="279">
                  <c:v>0.46139456021289338</c:v>
                </c:pt>
                <c:pt idx="280">
                  <c:v>0.47018835690268235</c:v>
                </c:pt>
                <c:pt idx="281">
                  <c:v>0.47903623268968898</c:v>
                </c:pt>
                <c:pt idx="282">
                  <c:v>0.48793770400524122</c:v>
                </c:pt>
                <c:pt idx="283">
                  <c:v>0.49689228924075557</c:v>
                </c:pt>
                <c:pt idx="284">
                  <c:v>0.50589950874391298</c:v>
                </c:pt>
                <c:pt idx="285">
                  <c:v>0.51495888481486196</c:v>
                </c:pt>
                <c:pt idx="286">
                  <c:v>0.52406994170239629</c:v>
                </c:pt>
                <c:pt idx="287">
                  <c:v>0.5332322056001606</c:v>
                </c:pt>
                <c:pt idx="288">
                  <c:v>0.54244520464282142</c:v>
                </c:pt>
                <c:pt idx="289">
                  <c:v>0.55170846890226755</c:v>
                </c:pt>
                <c:pt idx="290">
                  <c:v>0.56102153038380875</c:v>
                </c:pt>
                <c:pt idx="291">
                  <c:v>0.57038392302233942</c:v>
                </c:pt>
                <c:pt idx="292">
                  <c:v>0.57979518267856689</c:v>
                </c:pt>
                <c:pt idx="293">
                  <c:v>0.58925484713515897</c:v>
                </c:pt>
                <c:pt idx="294">
                  <c:v>0.5987624560929693</c:v>
                </c:pt>
                <c:pt idx="295">
                  <c:v>0.60831755116720643</c:v>
                </c:pt>
                <c:pt idx="296">
                  <c:v>0.61791967588363295</c:v>
                </c:pt>
                <c:pt idx="297">
                  <c:v>0.62756837567475199</c:v>
                </c:pt>
                <c:pt idx="298">
                  <c:v>0.6372631978759955</c:v>
                </c:pt>
                <c:pt idx="299">
                  <c:v>0.64700369172192296</c:v>
                </c:pt>
                <c:pt idx="300">
                  <c:v>0.65678940834240174</c:v>
                </c:pt>
                <c:pt idx="301">
                  <c:v>0.66661990075879574</c:v>
                </c:pt>
                <c:pt idx="302">
                  <c:v>0.6764947238801694</c:v>
                </c:pt>
                <c:pt idx="303">
                  <c:v>0.68641343449946701</c:v>
                </c:pt>
                <c:pt idx="304">
                  <c:v>0.69637559128969695</c:v>
                </c:pt>
                <c:pt idx="305">
                  <c:v>0.70638075480013696</c:v>
                </c:pt>
                <c:pt idx="306">
                  <c:v>0.71642848745251542</c:v>
                </c:pt>
                <c:pt idx="307">
                  <c:v>0.7265183535371974</c:v>
                </c:pt>
                <c:pt idx="308">
                  <c:v>0.73664991920938305</c:v>
                </c:pt>
                <c:pt idx="309">
                  <c:v>0.74682275248529173</c:v>
                </c:pt>
                <c:pt idx="310">
                  <c:v>0.7570364232383604</c:v>
                </c:pt>
                <c:pt idx="311">
                  <c:v>0.76729050319541958</c:v>
                </c:pt>
                <c:pt idx="312">
                  <c:v>0.7775845659328976</c:v>
                </c:pt>
                <c:pt idx="313">
                  <c:v>0.78791818687299942</c:v>
                </c:pt>
                <c:pt idx="314">
                  <c:v>0.79829094327990702</c:v>
                </c:pt>
                <c:pt idx="315">
                  <c:v>0.80870241425595701</c:v>
                </c:pt>
                <c:pt idx="316">
                  <c:v>0.81915218073784435</c:v>
                </c:pt>
                <c:pt idx="317">
                  <c:v>0.82963982549280146</c:v>
                </c:pt>
                <c:pt idx="318">
                  <c:v>0.84016493311479246</c:v>
                </c:pt>
                <c:pt idx="319">
                  <c:v>0.85072709002070646</c:v>
                </c:pt>
                <c:pt idx="320">
                  <c:v>0.86132588444654146</c:v>
                </c:pt>
                <c:pt idx="321">
                  <c:v>0.87196090644359503</c:v>
                </c:pt>
                <c:pt idx="322">
                  <c:v>0.88263174787465959</c:v>
                </c:pt>
                <c:pt idx="323">
                  <c:v>0.89333800241021299</c:v>
                </c:pt>
                <c:pt idx="324">
                  <c:v>0.90407926552459272</c:v>
                </c:pt>
                <c:pt idx="325">
                  <c:v>0.91485513449221001</c:v>
                </c:pt>
                <c:pt idx="326">
                  <c:v>0.92566520838372246</c:v>
                </c:pt>
                <c:pt idx="327">
                  <c:v>0.93650908806222655</c:v>
                </c:pt>
                <c:pt idx="328">
                  <c:v>0.94738637617945998</c:v>
                </c:pt>
                <c:pt idx="329">
                  <c:v>0.95829667717196898</c:v>
                </c:pt>
                <c:pt idx="330">
                  <c:v>0.96923959725732101</c:v>
                </c:pt>
                <c:pt idx="331">
                  <c:v>0.98021474443028456</c:v>
                </c:pt>
                <c:pt idx="332">
                  <c:v>0.99122172845901602</c:v>
                </c:pt>
                <c:pt idx="333">
                  <c:v>1.0022601608812509</c:v>
                </c:pt>
                <c:pt idx="334">
                  <c:v>1.0133296550005082</c:v>
                </c:pt>
                <c:pt idx="335">
                  <c:v>1.02442982588225</c:v>
                </c:pt>
                <c:pt idx="336">
                  <c:v>1.0355602903501182</c:v>
                </c:pt>
                <c:pt idx="337">
                  <c:v>1.0467206669820699</c:v>
                </c:pt>
                <c:pt idx="338">
                  <c:v>1.0579105761066001</c:v>
                </c:pt>
                <c:pt idx="339">
                  <c:v>1.0691296397989198</c:v>
                </c:pt>
                <c:pt idx="340">
                  <c:v>1.0803774818771901</c:v>
                </c:pt>
                <c:pt idx="341">
                  <c:v>1.09165372789861</c:v>
                </c:pt>
                <c:pt idx="342">
                  <c:v>1.1029580051557308</c:v>
                </c:pt>
                <c:pt idx="343">
                  <c:v>1.1142899426725501</c:v>
                </c:pt>
                <c:pt idx="344">
                  <c:v>1.1256491712007408</c:v>
                </c:pt>
                <c:pt idx="345">
                  <c:v>1.1370353232158501</c:v>
                </c:pt>
                <c:pt idx="346">
                  <c:v>1.1484480329134601</c:v>
                </c:pt>
                <c:pt idx="347">
                  <c:v>1.15988693620542</c:v>
                </c:pt>
                <c:pt idx="348">
                  <c:v>1.1713516707159799</c:v>
                </c:pt>
                <c:pt idx="349">
                  <c:v>1.1828418757780401</c:v>
                </c:pt>
                <c:pt idx="350">
                  <c:v>1.1943571924293008</c:v>
                </c:pt>
                <c:pt idx="351">
                  <c:v>1.2058972634084391</c:v>
                </c:pt>
                <c:pt idx="352">
                  <c:v>1.2174617331513791</c:v>
                </c:pt>
                <c:pt idx="353">
                  <c:v>1.229050247787369</c:v>
                </c:pt>
                <c:pt idx="354">
                  <c:v>1.2406624551352698</c:v>
                </c:pt>
                <c:pt idx="355">
                  <c:v>1.2522980046996899</c:v>
                </c:pt>
                <c:pt idx="356">
                  <c:v>1.263956547667179</c:v>
                </c:pt>
                <c:pt idx="357">
                  <c:v>1.2756377369024499</c:v>
                </c:pt>
                <c:pt idx="358">
                  <c:v>1.2873412269445299</c:v>
                </c:pt>
                <c:pt idx="359">
                  <c:v>1.299066674002979</c:v>
                </c:pt>
                <c:pt idx="360">
                  <c:v>1.3108137359540499</c:v>
                </c:pt>
                <c:pt idx="361">
                  <c:v>1.3225820723369301</c:v>
                </c:pt>
                <c:pt idx="362">
                  <c:v>1.3343713443498699</c:v>
                </c:pt>
                <c:pt idx="363">
                  <c:v>1.3461812148464101</c:v>
                </c:pt>
                <c:pt idx="364">
                  <c:v>1.3580113483315701</c:v>
                </c:pt>
                <c:pt idx="365">
                  <c:v>1.3698614109580298</c:v>
                </c:pt>
                <c:pt idx="366">
                  <c:v>1.3817310705223098</c:v>
                </c:pt>
                <c:pt idx="367">
                  <c:v>1.3936199964609799</c:v>
                </c:pt>
                <c:pt idx="368">
                  <c:v>1.4055278598468499</c:v>
                </c:pt>
                <c:pt idx="369">
                  <c:v>1.4174543333851291</c:v>
                </c:pt>
                <c:pt idx="370">
                  <c:v>1.4293990914096681</c:v>
                </c:pt>
                <c:pt idx="371">
                  <c:v>1.441361809879099</c:v>
                </c:pt>
                <c:pt idx="372">
                  <c:v>1.4533421663730501</c:v>
                </c:pt>
                <c:pt idx="373">
                  <c:v>1.4653398400883391</c:v>
                </c:pt>
                <c:pt idx="374">
                  <c:v>1.4773545118351399</c:v>
                </c:pt>
                <c:pt idx="375">
                  <c:v>1.4893858640332009</c:v>
                </c:pt>
                <c:pt idx="376">
                  <c:v>1.5014335807080199</c:v>
                </c:pt>
                <c:pt idx="377">
                  <c:v>1.513497347487029</c:v>
                </c:pt>
                <c:pt idx="378">
                  <c:v>1.5255768515958199</c:v>
                </c:pt>
                <c:pt idx="379">
                  <c:v>1.5376717818542598</c:v>
                </c:pt>
                <c:pt idx="380">
                  <c:v>1.54978182867277</c:v>
                </c:pt>
                <c:pt idx="381">
                  <c:v>1.561906684048439</c:v>
                </c:pt>
                <c:pt idx="382">
                  <c:v>1.5740460415612909</c:v>
                </c:pt>
                <c:pt idx="383">
                  <c:v>1.5861995963703999</c:v>
                </c:pt>
                <c:pt idx="384">
                  <c:v>1.5983670452101</c:v>
                </c:pt>
                <c:pt idx="385">
                  <c:v>1.6105480863862209</c:v>
                </c:pt>
                <c:pt idx="386">
                  <c:v>1.6227424197722309</c:v>
                </c:pt>
                <c:pt idx="387">
                  <c:v>1.6349497468054299</c:v>
                </c:pt>
                <c:pt idx="388">
                  <c:v>1.6471697704831698</c:v>
                </c:pt>
                <c:pt idx="389">
                  <c:v>1.6594021953589999</c:v>
                </c:pt>
                <c:pt idx="390">
                  <c:v>1.6716467275389</c:v>
                </c:pt>
                <c:pt idx="391">
                  <c:v>1.6839030746774499</c:v>
                </c:pt>
                <c:pt idx="392">
                  <c:v>1.6961709459740208</c:v>
                </c:pt>
                <c:pt idx="393">
                  <c:v>1.7084500521689598</c:v>
                </c:pt>
                <c:pt idx="394">
                  <c:v>1.72074010553978</c:v>
                </c:pt>
                <c:pt idx="395">
                  <c:v>1.7330408198973699</c:v>
                </c:pt>
                <c:pt idx="396">
                  <c:v>1.7453519105821798</c:v>
                </c:pt>
                <c:pt idx="397">
                  <c:v>1.7576730944603698</c:v>
                </c:pt>
                <c:pt idx="398">
                  <c:v>1.77000408992007</c:v>
                </c:pt>
                <c:pt idx="399">
                  <c:v>1.782344616867489</c:v>
                </c:pt>
                <c:pt idx="400">
                  <c:v>1.7946943967231992</c:v>
                </c:pt>
                <c:pt idx="401">
                  <c:v>1.8070531524182201</c:v>
                </c:pt>
                <c:pt idx="402">
                  <c:v>1.819420608390319</c:v>
                </c:pt>
                <c:pt idx="403">
                  <c:v>1.831796490580089</c:v>
                </c:pt>
                <c:pt idx="404">
                  <c:v>1.8441805264272417</c:v>
                </c:pt>
                <c:pt idx="405">
                  <c:v>1.8565724448667318</c:v>
                </c:pt>
                <c:pt idx="406">
                  <c:v>1.8689719763249499</c:v>
                </c:pt>
                <c:pt idx="407">
                  <c:v>1.8813788527159598</c:v>
                </c:pt>
                <c:pt idx="408">
                  <c:v>1.8937928074376498</c:v>
                </c:pt>
                <c:pt idx="409">
                  <c:v>1.9062135753679001</c:v>
                </c:pt>
                <c:pt idx="410">
                  <c:v>1.91864089286085</c:v>
                </c:pt>
                <c:pt idx="411">
                  <c:v>1.9310744977429992</c:v>
                </c:pt>
                <c:pt idx="412">
                  <c:v>1.94351412930948</c:v>
                </c:pt>
                <c:pt idx="413">
                  <c:v>1.9559595283201601</c:v>
                </c:pt>
                <c:pt idx="414">
                  <c:v>1.9684104369959114</c:v>
                </c:pt>
                <c:pt idx="415">
                  <c:v>1.98086659901477</c:v>
                </c:pt>
                <c:pt idx="416">
                  <c:v>1.9933277595081</c:v>
                </c:pt>
                <c:pt idx="417">
                  <c:v>2.0057936650568302</c:v>
                </c:pt>
                <c:pt idx="418">
                  <c:v>2.0182640636876199</c:v>
                </c:pt>
                <c:pt idx="419">
                  <c:v>2.0307387048690302</c:v>
                </c:pt>
                <c:pt idx="420">
                  <c:v>2.04321733950776</c:v>
                </c:pt>
                <c:pt idx="421">
                  <c:v>2.0556997199447884</c:v>
                </c:pt>
                <c:pt idx="422">
                  <c:v>2.0681855999516001</c:v>
                </c:pt>
                <c:pt idx="423">
                  <c:v>2.0806747347263719</c:v>
                </c:pt>
                <c:pt idx="424">
                  <c:v>2.0931668808901098</c:v>
                </c:pt>
                <c:pt idx="425">
                  <c:v>2.1056617964829418</c:v>
                </c:pt>
                <c:pt idx="426">
                  <c:v>2.1181592409602099</c:v>
                </c:pt>
                <c:pt idx="427">
                  <c:v>2.1306589751886968</c:v>
                </c:pt>
                <c:pt idx="428">
                  <c:v>2.1431607614428341</c:v>
                </c:pt>
                <c:pt idx="429">
                  <c:v>2.1556643634008679</c:v>
                </c:pt>
                <c:pt idx="430">
                  <c:v>2.1681695461410619</c:v>
                </c:pt>
                <c:pt idx="431">
                  <c:v>2.1806760761378698</c:v>
                </c:pt>
                <c:pt idx="432">
                  <c:v>2.1931837212581518</c:v>
                </c:pt>
                <c:pt idx="433">
                  <c:v>2.2056922507573429</c:v>
                </c:pt>
                <c:pt idx="434">
                  <c:v>2.2182014352756387</c:v>
                </c:pt>
                <c:pt idx="435">
                  <c:v>2.2307110468342319</c:v>
                </c:pt>
                <c:pt idx="436">
                  <c:v>2.2432208588314353</c:v>
                </c:pt>
                <c:pt idx="437">
                  <c:v>2.2557306460388999</c:v>
                </c:pt>
                <c:pt idx="438">
                  <c:v>2.2682401845978397</c:v>
                </c:pt>
                <c:pt idx="439">
                  <c:v>2.280749252015172</c:v>
                </c:pt>
                <c:pt idx="440">
                  <c:v>2.2932576271597198</c:v>
                </c:pt>
                <c:pt idx="441">
                  <c:v>2.3057650902584279</c:v>
                </c:pt>
                <c:pt idx="442">
                  <c:v>2.3182714228925199</c:v>
                </c:pt>
                <c:pt idx="443">
                  <c:v>2.3307764079936981</c:v>
                </c:pt>
                <c:pt idx="444">
                  <c:v>2.3432798298403501</c:v>
                </c:pt>
                <c:pt idx="445">
                  <c:v>2.355781474053718</c:v>
                </c:pt>
                <c:pt idx="446">
                  <c:v>2.3682811275940998</c:v>
                </c:pt>
                <c:pt idx="447">
                  <c:v>2.3807785787570217</c:v>
                </c:pt>
                <c:pt idx="448">
                  <c:v>2.39327361716947</c:v>
                </c:pt>
                <c:pt idx="449">
                  <c:v>2.405766033786028</c:v>
                </c:pt>
                <c:pt idx="450">
                  <c:v>2.4182556208850974</c:v>
                </c:pt>
                <c:pt idx="451">
                  <c:v>2.4307421720650879</c:v>
                </c:pt>
                <c:pt idx="452">
                  <c:v>2.4432254822406101</c:v>
                </c:pt>
                <c:pt idx="453">
                  <c:v>2.4557053476386281</c:v>
                </c:pt>
                <c:pt idx="454">
                  <c:v>2.4681815657947217</c:v>
                </c:pt>
                <c:pt idx="455">
                  <c:v>2.4806539355491775</c:v>
                </c:pt>
                <c:pt idx="456">
                  <c:v>2.4931222570432801</c:v>
                </c:pt>
                <c:pt idx="457">
                  <c:v>2.5055863317154499</c:v>
                </c:pt>
                <c:pt idx="458">
                  <c:v>2.5180459622974101</c:v>
                </c:pt>
                <c:pt idx="459">
                  <c:v>2.5305009528104412</c:v>
                </c:pt>
                <c:pt idx="460">
                  <c:v>2.5429511085615202</c:v>
                </c:pt>
                <c:pt idx="461">
                  <c:v>2.5553962361395199</c:v>
                </c:pt>
                <c:pt idx="462">
                  <c:v>2.5678361434114212</c:v>
                </c:pt>
                <c:pt idx="463">
                  <c:v>2.5802706395184787</c:v>
                </c:pt>
                <c:pt idx="464">
                  <c:v>2.5926995348724198</c:v>
                </c:pt>
                <c:pt idx="465">
                  <c:v>2.6051226411516417</c:v>
                </c:pt>
                <c:pt idx="466">
                  <c:v>2.6175397712973747</c:v>
                </c:pt>
                <c:pt idx="467">
                  <c:v>2.6299507395099102</c:v>
                </c:pt>
                <c:pt idx="468">
                  <c:v>2.6423553612447681</c:v>
                </c:pt>
                <c:pt idx="469">
                  <c:v>2.6547534532088979</c:v>
                </c:pt>
                <c:pt idx="470">
                  <c:v>2.6671448333568399</c:v>
                </c:pt>
                <c:pt idx="471">
                  <c:v>2.6795293208869517</c:v>
                </c:pt>
                <c:pt idx="472">
                  <c:v>2.6919067362375801</c:v>
                </c:pt>
                <c:pt idx="473">
                  <c:v>2.7042769010832597</c:v>
                </c:pt>
                <c:pt idx="474">
                  <c:v>2.7166396383308884</c:v>
                </c:pt>
                <c:pt idx="475">
                  <c:v>2.7289947721159447</c:v>
                </c:pt>
                <c:pt idx="476">
                  <c:v>2.7413421277986187</c:v>
                </c:pt>
                <c:pt idx="477">
                  <c:v>2.7536815319601002</c:v>
                </c:pt>
                <c:pt idx="478">
                  <c:v>2.76601281239867</c:v>
                </c:pt>
                <c:pt idx="479">
                  <c:v>2.7783357981259429</c:v>
                </c:pt>
                <c:pt idx="480">
                  <c:v>2.7906503193630381</c:v>
                </c:pt>
                <c:pt idx="481">
                  <c:v>2.80295620753681</c:v>
                </c:pt>
                <c:pt idx="482">
                  <c:v>2.8152532952759581</c:v>
                </c:pt>
                <c:pt idx="483">
                  <c:v>2.8275414164072998</c:v>
                </c:pt>
                <c:pt idx="484">
                  <c:v>2.8398204059519081</c:v>
                </c:pt>
                <c:pt idx="485">
                  <c:v>2.8520901001213281</c:v>
                </c:pt>
                <c:pt idx="486">
                  <c:v>2.8643503363137479</c:v>
                </c:pt>
                <c:pt idx="487">
                  <c:v>2.8766009531102061</c:v>
                </c:pt>
                <c:pt idx="488">
                  <c:v>2.8888417902707682</c:v>
                </c:pt>
                <c:pt idx="489">
                  <c:v>2.9010726887307281</c:v>
                </c:pt>
                <c:pt idx="490">
                  <c:v>2.9132934905967884</c:v>
                </c:pt>
                <c:pt idx="491">
                  <c:v>2.9255040391432581</c:v>
                </c:pt>
                <c:pt idx="492">
                  <c:v>2.9377041788082301</c:v>
                </c:pt>
                <c:pt idx="493">
                  <c:v>2.9498937551897799</c:v>
                </c:pt>
                <c:pt idx="494">
                  <c:v>2.9620726150421781</c:v>
                </c:pt>
                <c:pt idx="495">
                  <c:v>2.9742406062720281</c:v>
                </c:pt>
                <c:pt idx="496">
                  <c:v>2.9863975779345018</c:v>
                </c:pt>
                <c:pt idx="497">
                  <c:v>2.9985433802295081</c:v>
                </c:pt>
                <c:pt idx="498">
                  <c:v>3.0106778644979002</c:v>
                </c:pt>
                <c:pt idx="499">
                  <c:v>3.0228008832176387</c:v>
                </c:pt>
                <c:pt idx="500">
                  <c:v>3.0349122899999998</c:v>
                </c:pt>
                <c:pt idx="501">
                  <c:v>3.04701193958577</c:v>
                </c:pt>
                <c:pt idx="502">
                  <c:v>3.0590996878414201</c:v>
                </c:pt>
                <c:pt idx="503">
                  <c:v>3.0711753917553102</c:v>
                </c:pt>
                <c:pt idx="504">
                  <c:v>3.0832389094338679</c:v>
                </c:pt>
                <c:pt idx="505">
                  <c:v>3.0952901000977882</c:v>
                </c:pt>
                <c:pt idx="506">
                  <c:v>3.1073288240782198</c:v>
                </c:pt>
                <c:pt idx="507">
                  <c:v>3.1193549428129526</c:v>
                </c:pt>
                <c:pt idx="508">
                  <c:v>3.13136831884258</c:v>
                </c:pt>
                <c:pt idx="509">
                  <c:v>3.1433688158067801</c:v>
                </c:pt>
                <c:pt idx="510">
                  <c:v>3.1553562984404002</c:v>
                </c:pt>
                <c:pt idx="511">
                  <c:v>3.1673306325696919</c:v>
                </c:pt>
                <c:pt idx="512">
                  <c:v>3.17929168510851</c:v>
                </c:pt>
                <c:pt idx="513">
                  <c:v>3.1912393240544787</c:v>
                </c:pt>
                <c:pt idx="514">
                  <c:v>3.2031734184852212</c:v>
                </c:pt>
                <c:pt idx="515">
                  <c:v>3.2150938385544898</c:v>
                </c:pt>
                <c:pt idx="516">
                  <c:v>3.2270004554884202</c:v>
                </c:pt>
                <c:pt idx="517">
                  <c:v>3.2388931415816802</c:v>
                </c:pt>
                <c:pt idx="518">
                  <c:v>3.2507717701936518</c:v>
                </c:pt>
                <c:pt idx="519">
                  <c:v>3.26263621574466</c:v>
                </c:pt>
                <c:pt idx="520">
                  <c:v>3.2744863537121498</c:v>
                </c:pt>
                <c:pt idx="521">
                  <c:v>3.2863220606268517</c:v>
                </c:pt>
                <c:pt idx="522">
                  <c:v>3.2981432140689799</c:v>
                </c:pt>
                <c:pt idx="523">
                  <c:v>3.3099496926644587</c:v>
                </c:pt>
                <c:pt idx="524">
                  <c:v>3.3217413760810799</c:v>
                </c:pt>
                <c:pt idx="525">
                  <c:v>3.3335181450246787</c:v>
                </c:pt>
                <c:pt idx="526">
                  <c:v>3.3452798812353599</c:v>
                </c:pt>
                <c:pt idx="527">
                  <c:v>3.3570264674836587</c:v>
                </c:pt>
                <c:pt idx="528">
                  <c:v>3.3687577875667611</c:v>
                </c:pt>
                <c:pt idx="529">
                  <c:v>3.38047372630465</c:v>
                </c:pt>
                <c:pt idx="530">
                  <c:v>3.3921741695363501</c:v>
                </c:pt>
                <c:pt idx="531">
                  <c:v>3.4038590041160797</c:v>
                </c:pt>
                <c:pt idx="532">
                  <c:v>3.4155281179094281</c:v>
                </c:pt>
                <c:pt idx="533">
                  <c:v>3.4271813997895899</c:v>
                </c:pt>
                <c:pt idx="534">
                  <c:v>3.4388187396335264</c:v>
                </c:pt>
                <c:pt idx="535">
                  <c:v>3.450440028318178</c:v>
                </c:pt>
                <c:pt idx="536">
                  <c:v>3.462045157716608</c:v>
                </c:pt>
                <c:pt idx="537">
                  <c:v>3.4736340206942398</c:v>
                </c:pt>
                <c:pt idx="538">
                  <c:v>3.4852065111050199</c:v>
                </c:pt>
                <c:pt idx="539">
                  <c:v>3.4967625237876478</c:v>
                </c:pt>
                <c:pt idx="540">
                  <c:v>3.5083019545616811</c:v>
                </c:pt>
                <c:pt idx="541">
                  <c:v>3.5198247002238281</c:v>
                </c:pt>
                <c:pt idx="542">
                  <c:v>3.5313306585440802</c:v>
                </c:pt>
                <c:pt idx="543">
                  <c:v>3.5428197282618901</c:v>
                </c:pt>
                <c:pt idx="544">
                  <c:v>3.5542918090824118</c:v>
                </c:pt>
                <c:pt idx="545">
                  <c:v>3.5657468016726401</c:v>
                </c:pt>
                <c:pt idx="546">
                  <c:v>3.5771846076576326</c:v>
                </c:pt>
                <c:pt idx="547">
                  <c:v>3.5886051296166879</c:v>
                </c:pt>
                <c:pt idx="548">
                  <c:v>3.6000082710795498</c:v>
                </c:pt>
                <c:pt idx="549">
                  <c:v>3.61139393652256</c:v>
                </c:pt>
                <c:pt idx="550">
                  <c:v>3.622762031364898</c:v>
                </c:pt>
                <c:pt idx="551">
                  <c:v>3.6341124619647198</c:v>
                </c:pt>
                <c:pt idx="552">
                  <c:v>3.6454451356153981</c:v>
                </c:pt>
                <c:pt idx="553">
                  <c:v>3.6567599605416787</c:v>
                </c:pt>
                <c:pt idx="554">
                  <c:v>3.6680568458958902</c:v>
                </c:pt>
                <c:pt idx="555">
                  <c:v>3.6793357017541002</c:v>
                </c:pt>
                <c:pt idx="556">
                  <c:v>3.6905964391123498</c:v>
                </c:pt>
                <c:pt idx="557">
                  <c:v>3.7018389698828198</c:v>
                </c:pt>
                <c:pt idx="558">
                  <c:v>3.7130632068900318</c:v>
                </c:pt>
                <c:pt idx="559">
                  <c:v>3.7242690638669917</c:v>
                </c:pt>
                <c:pt idx="560">
                  <c:v>3.7354564554514798</c:v>
                </c:pt>
                <c:pt idx="561">
                  <c:v>3.7466252971821201</c:v>
                </c:pt>
                <c:pt idx="562">
                  <c:v>3.7577755054946702</c:v>
                </c:pt>
                <c:pt idx="563">
                  <c:v>3.7689069977181502</c:v>
                </c:pt>
                <c:pt idx="564">
                  <c:v>3.7800196920710802</c:v>
                </c:pt>
                <c:pt idx="565">
                  <c:v>3.791113507657593</c:v>
                </c:pt>
                <c:pt idx="566">
                  <c:v>3.802188364463718</c:v>
                </c:pt>
                <c:pt idx="567">
                  <c:v>3.8132441833535169</c:v>
                </c:pt>
                <c:pt idx="568">
                  <c:v>3.8242808860652682</c:v>
                </c:pt>
                <c:pt idx="569">
                  <c:v>3.835298395207698</c:v>
                </c:pt>
                <c:pt idx="570">
                  <c:v>3.8462966342561273</c:v>
                </c:pt>
                <c:pt idx="571">
                  <c:v>3.8572755275487078</c:v>
                </c:pt>
                <c:pt idx="572">
                  <c:v>3.8682350002825299</c:v>
                </c:pt>
                <c:pt idx="573">
                  <c:v>3.8791749785099201</c:v>
                </c:pt>
                <c:pt idx="574">
                  <c:v>3.890095389134558</c:v>
                </c:pt>
                <c:pt idx="575">
                  <c:v>3.9009961599076699</c:v>
                </c:pt>
                <c:pt idx="576">
                  <c:v>3.9118772194242775</c:v>
                </c:pt>
                <c:pt idx="577">
                  <c:v>3.92273849711931</c:v>
                </c:pt>
                <c:pt idx="578">
                  <c:v>3.9335799232638169</c:v>
                </c:pt>
                <c:pt idx="579">
                  <c:v>3.9444014289612301</c:v>
                </c:pt>
                <c:pt idx="580">
                  <c:v>3.9552029461434381</c:v>
                </c:pt>
                <c:pt idx="581">
                  <c:v>3.9659844075670518</c:v>
                </c:pt>
                <c:pt idx="582">
                  <c:v>3.9767457468095682</c:v>
                </c:pt>
                <c:pt idx="583">
                  <c:v>3.9874868982656002</c:v>
                </c:pt>
                <c:pt idx="584">
                  <c:v>3.9982077971429919</c:v>
                </c:pt>
                <c:pt idx="585">
                  <c:v>4.0089083794590463</c:v>
                </c:pt>
                <c:pt idx="586">
                  <c:v>4.0195885820367785</c:v>
                </c:pt>
                <c:pt idx="587">
                  <c:v>4.0302483425009914</c:v>
                </c:pt>
                <c:pt idx="588">
                  <c:v>4.0408875992745399</c:v>
                </c:pt>
                <c:pt idx="589">
                  <c:v>4.0515062915744897</c:v>
                </c:pt>
                <c:pt idx="590">
                  <c:v>4.0621043594083348</c:v>
                </c:pt>
                <c:pt idx="591">
                  <c:v>4.0726817435701914</c:v>
                </c:pt>
                <c:pt idx="592">
                  <c:v>4.0832383856369114</c:v>
                </c:pt>
                <c:pt idx="593">
                  <c:v>4.0937742279643885</c:v>
                </c:pt>
                <c:pt idx="594">
                  <c:v>4.1042892136836402</c:v>
                </c:pt>
                <c:pt idx="595">
                  <c:v>4.1147832866970848</c:v>
                </c:pt>
                <c:pt idx="596">
                  <c:v>4.1252563916747</c:v>
                </c:pt>
                <c:pt idx="597">
                  <c:v>4.1357084740501637</c:v>
                </c:pt>
                <c:pt idx="598">
                  <c:v>4.1461394800170996</c:v>
                </c:pt>
                <c:pt idx="599">
                  <c:v>4.1565493565252858</c:v>
                </c:pt>
                <c:pt idx="600">
                  <c:v>4.1669380512767926</c:v>
                </c:pt>
                <c:pt idx="601">
                  <c:v>4.1773055127221985</c:v>
                </c:pt>
                <c:pt idx="602">
                  <c:v>4.1876516900567475</c:v>
                </c:pt>
                <c:pt idx="603">
                  <c:v>4.1979765332166137</c:v>
                </c:pt>
                <c:pt idx="604">
                  <c:v>4.2082799928750241</c:v>
                </c:pt>
                <c:pt idx="605">
                  <c:v>4.2185620204384495</c:v>
                </c:pt>
                <c:pt idx="606">
                  <c:v>4.2288225680428395</c:v>
                </c:pt>
                <c:pt idx="607">
                  <c:v>4.239061588549764</c:v>
                </c:pt>
                <c:pt idx="608">
                  <c:v>4.2492790355426582</c:v>
                </c:pt>
                <c:pt idx="609">
                  <c:v>4.2594748633229464</c:v>
                </c:pt>
                <c:pt idx="610">
                  <c:v>4.2696490269062899</c:v>
                </c:pt>
                <c:pt idx="611">
                  <c:v>4.2798014820187538</c:v>
                </c:pt>
                <c:pt idx="612">
                  <c:v>4.2899321850929759</c:v>
                </c:pt>
                <c:pt idx="613">
                  <c:v>4.3000410932643938</c:v>
                </c:pt>
                <c:pt idx="614">
                  <c:v>4.3101281643673985</c:v>
                </c:pt>
                <c:pt idx="615">
                  <c:v>4.320193356931596</c:v>
                </c:pt>
                <c:pt idx="616">
                  <c:v>4.3302366301778799</c:v>
                </c:pt>
                <c:pt idx="617">
                  <c:v>4.3402579440147235</c:v>
                </c:pt>
                <c:pt idx="618">
                  <c:v>4.35025725903433</c:v>
                </c:pt>
                <c:pt idx="619">
                  <c:v>4.3602345365088127</c:v>
                </c:pt>
                <c:pt idx="620">
                  <c:v>4.3701897383864265</c:v>
                </c:pt>
                <c:pt idx="621">
                  <c:v>4.3801228272876864</c:v>
                </c:pt>
                <c:pt idx="622">
                  <c:v>4.3900337665016602</c:v>
                </c:pt>
                <c:pt idx="623">
                  <c:v>4.39992251998203</c:v>
                </c:pt>
                <c:pt idx="624">
                  <c:v>4.4097890523434033</c:v>
                </c:pt>
                <c:pt idx="625">
                  <c:v>4.4196333288574197</c:v>
                </c:pt>
                <c:pt idx="626">
                  <c:v>4.4294553154490002</c:v>
                </c:pt>
                <c:pt idx="627">
                  <c:v>4.4392549786924898</c:v>
                </c:pt>
                <c:pt idx="628">
                  <c:v>4.4490322858078661</c:v>
                </c:pt>
                <c:pt idx="629">
                  <c:v>4.4587872046569297</c:v>
                </c:pt>
                <c:pt idx="630">
                  <c:v>4.4685197037395197</c:v>
                </c:pt>
                <c:pt idx="631">
                  <c:v>4.4782297521896695</c:v>
                </c:pt>
                <c:pt idx="632">
                  <c:v>4.4879173197717375</c:v>
                </c:pt>
                <c:pt idx="633">
                  <c:v>4.4975823768767826</c:v>
                </c:pt>
                <c:pt idx="634">
                  <c:v>4.5072248945185596</c:v>
                </c:pt>
                <c:pt idx="635">
                  <c:v>4.5168448443297864</c:v>
                </c:pt>
                <c:pt idx="636">
                  <c:v>4.5264421985583914</c:v>
                </c:pt>
                <c:pt idx="637">
                  <c:v>4.53601693006358</c:v>
                </c:pt>
                <c:pt idx="638">
                  <c:v>4.5455690123121135</c:v>
                </c:pt>
                <c:pt idx="639">
                  <c:v>4.5550984193745103</c:v>
                </c:pt>
                <c:pt idx="640">
                  <c:v>4.5646051259211502</c:v>
                </c:pt>
                <c:pt idx="641">
                  <c:v>4.5740891072185397</c:v>
                </c:pt>
                <c:pt idx="642">
                  <c:v>4.5835503391254937</c:v>
                </c:pt>
                <c:pt idx="643">
                  <c:v>4.5929887980892961</c:v>
                </c:pt>
                <c:pt idx="644">
                  <c:v>4.6024044611418962</c:v>
                </c:pt>
                <c:pt idx="645">
                  <c:v>4.6117973058961335</c:v>
                </c:pt>
                <c:pt idx="646">
                  <c:v>4.6211673105418498</c:v>
                </c:pt>
                <c:pt idx="647">
                  <c:v>4.6305144538421796</c:v>
                </c:pt>
                <c:pt idx="648">
                  <c:v>4.6398387151296836</c:v>
                </c:pt>
                <c:pt idx="649">
                  <c:v>4.6491400743025304</c:v>
                </c:pt>
                <c:pt idx="650">
                  <c:v>4.6584185118206962</c:v>
                </c:pt>
                <c:pt idx="651">
                  <c:v>4.6676740087021864</c:v>
                </c:pt>
                <c:pt idx="652">
                  <c:v>4.6769065465191959</c:v>
                </c:pt>
                <c:pt idx="653">
                  <c:v>4.6861161073942563</c:v>
                </c:pt>
                <c:pt idx="654">
                  <c:v>4.6953026739965562</c:v>
                </c:pt>
                <c:pt idx="655">
                  <c:v>4.7044662295379664</c:v>
                </c:pt>
                <c:pt idx="656">
                  <c:v>4.7136067577693703</c:v>
                </c:pt>
                <c:pt idx="657">
                  <c:v>4.7227242429767546</c:v>
                </c:pt>
                <c:pt idx="658">
                  <c:v>4.7318186699774696</c:v>
                </c:pt>
                <c:pt idx="659">
                  <c:v>4.7408900241163598</c:v>
                </c:pt>
                <c:pt idx="660">
                  <c:v>4.7499382912620103</c:v>
                </c:pt>
                <c:pt idx="661">
                  <c:v>4.7589634578028903</c:v>
                </c:pt>
                <c:pt idx="662">
                  <c:v>4.7679655106435765</c:v>
                </c:pt>
                <c:pt idx="663">
                  <c:v>4.77694443720093</c:v>
                </c:pt>
                <c:pt idx="664">
                  <c:v>4.7859002254002601</c:v>
                </c:pt>
                <c:pt idx="665">
                  <c:v>4.794832863671556</c:v>
                </c:pt>
                <c:pt idx="666">
                  <c:v>4.8037423409456999</c:v>
                </c:pt>
                <c:pt idx="667">
                  <c:v>4.8126286466505475</c:v>
                </c:pt>
                <c:pt idx="668">
                  <c:v>4.8214917707072162</c:v>
                </c:pt>
                <c:pt idx="669">
                  <c:v>4.8303317035262801</c:v>
                </c:pt>
                <c:pt idx="670">
                  <c:v>4.8391484360038834</c:v>
                </c:pt>
                <c:pt idx="671">
                  <c:v>4.8479419595179758</c:v>
                </c:pt>
                <c:pt idx="672">
                  <c:v>4.8567122659245303</c:v>
                </c:pt>
                <c:pt idx="673">
                  <c:v>4.8654593475536885</c:v>
                </c:pt>
                <c:pt idx="674">
                  <c:v>4.8741831972059462</c:v>
                </c:pt>
                <c:pt idx="675">
                  <c:v>4.8828838081484047</c:v>
                </c:pt>
                <c:pt idx="676">
                  <c:v>4.8915611741109002</c:v>
                </c:pt>
                <c:pt idx="677">
                  <c:v>4.9002152892821735</c:v>
                </c:pt>
                <c:pt idx="678">
                  <c:v>4.9088461483061501</c:v>
                </c:pt>
                <c:pt idx="679">
                  <c:v>4.9174537462780696</c:v>
                </c:pt>
                <c:pt idx="680">
                  <c:v>4.9260380787406604</c:v>
                </c:pt>
                <c:pt idx="681">
                  <c:v>4.9345991416803914</c:v>
                </c:pt>
                <c:pt idx="682">
                  <c:v>4.9431369315235898</c:v>
                </c:pt>
                <c:pt idx="683">
                  <c:v>4.9516514451326961</c:v>
                </c:pt>
                <c:pt idx="684">
                  <c:v>4.9601426798023995</c:v>
                </c:pt>
                <c:pt idx="685">
                  <c:v>4.9686106332558699</c:v>
                </c:pt>
                <c:pt idx="686">
                  <c:v>4.9770553036409204</c:v>
                </c:pt>
                <c:pt idx="687">
                  <c:v>4.9854766895262204</c:v>
                </c:pt>
                <c:pt idx="688">
                  <c:v>4.9938747898974603</c:v>
                </c:pt>
                <c:pt idx="689">
                  <c:v>5.0022496041535538</c:v>
                </c:pt>
                <c:pt idx="690">
                  <c:v>5.0106011321028534</c:v>
                </c:pt>
                <c:pt idx="691">
                  <c:v>5.01892937395926</c:v>
                </c:pt>
                <c:pt idx="692">
                  <c:v>5.0272343303385147</c:v>
                </c:pt>
                <c:pt idx="693">
                  <c:v>5.0355160022543703</c:v>
                </c:pt>
                <c:pt idx="694">
                  <c:v>5.043774391114674</c:v>
                </c:pt>
                <c:pt idx="695">
                  <c:v>5.0520094987176902</c:v>
                </c:pt>
                <c:pt idx="696">
                  <c:v>5.0602213272482075</c:v>
                </c:pt>
                <c:pt idx="697">
                  <c:v>5.0684098792738075</c:v>
                </c:pt>
                <c:pt idx="698">
                  <c:v>5.0765751577409395</c:v>
                </c:pt>
                <c:pt idx="699">
                  <c:v>5.0847171659712398</c:v>
                </c:pt>
                <c:pt idx="700">
                  <c:v>5.092835907657606</c:v>
                </c:pt>
                <c:pt idx="701">
                  <c:v>5.1009313868604558</c:v>
                </c:pt>
                <c:pt idx="702">
                  <c:v>5.10900360800394</c:v>
                </c:pt>
                <c:pt idx="703">
                  <c:v>5.117052575872016</c:v>
                </c:pt>
                <c:pt idx="704">
                  <c:v>5.1250782956048004</c:v>
                </c:pt>
                <c:pt idx="705">
                  <c:v>5.1330807726946199</c:v>
                </c:pt>
                <c:pt idx="706">
                  <c:v>5.1410600129822503</c:v>
                </c:pt>
                <c:pt idx="707">
                  <c:v>5.1490160226531501</c:v>
                </c:pt>
                <c:pt idx="708">
                  <c:v>5.1569488082335697</c:v>
                </c:pt>
                <c:pt idx="709">
                  <c:v>5.1648583765868112</c:v>
                </c:pt>
                <c:pt idx="710">
                  <c:v>5.1727447349093998</c:v>
                </c:pt>
                <c:pt idx="711">
                  <c:v>5.1806078907272202</c:v>
                </c:pt>
                <c:pt idx="712">
                  <c:v>5.1884478518917865</c:v>
                </c:pt>
                <c:pt idx="713">
                  <c:v>5.1962646265763963</c:v>
                </c:pt>
                <c:pt idx="714">
                  <c:v>5.2040582232723196</c:v>
                </c:pt>
                <c:pt idx="715">
                  <c:v>5.2118286507849714</c:v>
                </c:pt>
                <c:pt idx="716">
                  <c:v>5.21957591823013</c:v>
                </c:pt>
                <c:pt idx="717">
                  <c:v>5.2273000350301198</c:v>
                </c:pt>
                <c:pt idx="718">
                  <c:v>5.2350010109099996</c:v>
                </c:pt>
                <c:pt idx="719">
                  <c:v>5.2426788558937734</c:v>
                </c:pt>
                <c:pt idx="720">
                  <c:v>5.2503335803005102</c:v>
                </c:pt>
                <c:pt idx="721">
                  <c:v>5.2579651947406436</c:v>
                </c:pt>
                <c:pt idx="722">
                  <c:v>5.2655737101120303</c:v>
                </c:pt>
                <c:pt idx="723">
                  <c:v>5.2731591375962603</c:v>
                </c:pt>
                <c:pt idx="724">
                  <c:v>5.2807214886548071</c:v>
                </c:pt>
                <c:pt idx="725">
                  <c:v>5.288260775025166</c:v>
                </c:pt>
                <c:pt idx="726">
                  <c:v>5.2957770087171099</c:v>
                </c:pt>
                <c:pt idx="727">
                  <c:v>5.3032702020088403</c:v>
                </c:pt>
                <c:pt idx="728">
                  <c:v>5.3107403674432385</c:v>
                </c:pt>
                <c:pt idx="729">
                  <c:v>5.3181875178239526</c:v>
                </c:pt>
                <c:pt idx="730">
                  <c:v>5.3256116662116861</c:v>
                </c:pt>
                <c:pt idx="731">
                  <c:v>5.3330128259203002</c:v>
                </c:pt>
                <c:pt idx="732">
                  <c:v>5.3403910105131036</c:v>
                </c:pt>
                <c:pt idx="733">
                  <c:v>5.3477462337989463</c:v>
                </c:pt>
                <c:pt idx="734">
                  <c:v>5.3550785098284859</c:v>
                </c:pt>
                <c:pt idx="735">
                  <c:v>5.3623878528903361</c:v>
                </c:pt>
                <c:pt idx="736">
                  <c:v>5.3696742775072348</c:v>
                </c:pt>
                <c:pt idx="737">
                  <c:v>5.3769377984322801</c:v>
                </c:pt>
                <c:pt idx="738">
                  <c:v>5.3841784306451297</c:v>
                </c:pt>
                <c:pt idx="739">
                  <c:v>5.3913961893481535</c:v>
                </c:pt>
                <c:pt idx="740">
                  <c:v>5.39859108996259</c:v>
                </c:pt>
                <c:pt idx="741">
                  <c:v>5.4057631481248682</c:v>
                </c:pt>
                <c:pt idx="742">
                  <c:v>5.4129123796825969</c:v>
                </c:pt>
                <c:pt idx="743">
                  <c:v>5.4200388006909765</c:v>
                </c:pt>
                <c:pt idx="744">
                  <c:v>5.4271424274088602</c:v>
                </c:pt>
                <c:pt idx="745">
                  <c:v>5.4342232762949099</c:v>
                </c:pt>
                <c:pt idx="746">
                  <c:v>5.441281364003876</c:v>
                </c:pt>
                <c:pt idx="747">
                  <c:v>5.4483167073827703</c:v>
                </c:pt>
                <c:pt idx="748">
                  <c:v>5.45532932346699</c:v>
                </c:pt>
                <c:pt idx="749">
                  <c:v>5.4623192294766163</c:v>
                </c:pt>
                <c:pt idx="750">
                  <c:v>5.4692864428124999</c:v>
                </c:pt>
                <c:pt idx="751">
                  <c:v>5.4762309810525283</c:v>
                </c:pt>
                <c:pt idx="752">
                  <c:v>5.4831528619477385</c:v>
                </c:pt>
                <c:pt idx="753">
                  <c:v>5.4900521034186038</c:v>
                </c:pt>
                <c:pt idx="754">
                  <c:v>5.4969287235511359</c:v>
                </c:pt>
                <c:pt idx="755">
                  <c:v>5.5037827405931239</c:v>
                </c:pt>
                <c:pt idx="756">
                  <c:v>5.5106141729502962</c:v>
                </c:pt>
                <c:pt idx="757">
                  <c:v>5.5174230391825496</c:v>
                </c:pt>
                <c:pt idx="758">
                  <c:v>5.5242093580001095</c:v>
                </c:pt>
                <c:pt idx="759">
                  <c:v>5.5309731482597204</c:v>
                </c:pt>
                <c:pt idx="760">
                  <c:v>5.537714428960796</c:v>
                </c:pt>
                <c:pt idx="761">
                  <c:v>5.544433219241756</c:v>
                </c:pt>
                <c:pt idx="762">
                  <c:v>5.5511295383760162</c:v>
                </c:pt>
                <c:pt idx="763">
                  <c:v>5.5578034057683414</c:v>
                </c:pt>
                <c:pt idx="764">
                  <c:v>5.5644548409509111</c:v>
                </c:pt>
                <c:pt idx="765">
                  <c:v>5.5710838635796502</c:v>
                </c:pt>
                <c:pt idx="766">
                  <c:v>5.5776904934302536</c:v>
                </c:pt>
                <c:pt idx="767">
                  <c:v>5.5842747503945098</c:v>
                </c:pt>
                <c:pt idx="768">
                  <c:v>5.5908366544764263</c:v>
                </c:pt>
                <c:pt idx="769">
                  <c:v>5.5973762257884365</c:v>
                </c:pt>
                <c:pt idx="770">
                  <c:v>5.6038934845475934</c:v>
                </c:pt>
                <c:pt idx="771">
                  <c:v>5.6103884510717466</c:v>
                </c:pt>
                <c:pt idx="772">
                  <c:v>5.6168611457757303</c:v>
                </c:pt>
                <c:pt idx="773">
                  <c:v>5.6233115891676064</c:v>
                </c:pt>
                <c:pt idx="774">
                  <c:v>5.6297398018447602</c:v>
                </c:pt>
                <c:pt idx="775">
                  <c:v>5.63614580449015</c:v>
                </c:pt>
                <c:pt idx="776">
                  <c:v>5.642529617868516</c:v>
                </c:pt>
                <c:pt idx="777">
                  <c:v>5.6488912628225396</c:v>
                </c:pt>
                <c:pt idx="778">
                  <c:v>5.655230760268986</c:v>
                </c:pt>
                <c:pt idx="779">
                  <c:v>5.6615481311949996</c:v>
                </c:pt>
                <c:pt idx="780">
                  <c:v>5.6678433966542396</c:v>
                </c:pt>
                <c:pt idx="781">
                  <c:v>5.6741165777630025</c:v>
                </c:pt>
                <c:pt idx="782">
                  <c:v>5.6803676956966038</c:v>
                </c:pt>
                <c:pt idx="783">
                  <c:v>5.6865967716852861</c:v>
                </c:pt>
                <c:pt idx="784">
                  <c:v>5.6928038270106764</c:v>
                </c:pt>
                <c:pt idx="785">
                  <c:v>5.69898888300186</c:v>
                </c:pt>
                <c:pt idx="786">
                  <c:v>5.7051519610315298</c:v>
                </c:pt>
                <c:pt idx="787">
                  <c:v>5.7112930825122472</c:v>
                </c:pt>
                <c:pt idx="788">
                  <c:v>5.7174122688926161</c:v>
                </c:pt>
                <c:pt idx="789">
                  <c:v>5.7235095416534296</c:v>
                </c:pt>
                <c:pt idx="790">
                  <c:v>5.7295849223039559</c:v>
                </c:pt>
                <c:pt idx="791">
                  <c:v>5.7356384323780238</c:v>
                </c:pt>
                <c:pt idx="792">
                  <c:v>5.741670093430244</c:v>
                </c:pt>
                <c:pt idx="793">
                  <c:v>5.7476799270322498</c:v>
                </c:pt>
                <c:pt idx="794">
                  <c:v>5.7536679547688241</c:v>
                </c:pt>
                <c:pt idx="795">
                  <c:v>5.7596341982341261</c:v>
                </c:pt>
                <c:pt idx="796">
                  <c:v>5.7655786790278665</c:v>
                </c:pt>
                <c:pt idx="797">
                  <c:v>5.7715014187514999</c:v>
                </c:pt>
                <c:pt idx="798">
                  <c:v>5.7774024390044003</c:v>
                </c:pt>
                <c:pt idx="799">
                  <c:v>5.7832817613800902</c:v>
                </c:pt>
                <c:pt idx="800">
                  <c:v>5.7891394074624101</c:v>
                </c:pt>
                <c:pt idx="801">
                  <c:v>5.7949753988216601</c:v>
                </c:pt>
                <c:pt idx="802">
                  <c:v>5.8007897570108797</c:v>
                </c:pt>
                <c:pt idx="803">
                  <c:v>5.8065825035619696</c:v>
                </c:pt>
                <c:pt idx="804">
                  <c:v>5.8123536599819365</c:v>
                </c:pt>
                <c:pt idx="805">
                  <c:v>5.8181032477490158</c:v>
                </c:pt>
                <c:pt idx="806">
                  <c:v>5.8238312883088961</c:v>
                </c:pt>
                <c:pt idx="807">
                  <c:v>5.8295378030709664</c:v>
                </c:pt>
                <c:pt idx="808">
                  <c:v>5.8352228134043536</c:v>
                </c:pt>
                <c:pt idx="809">
                  <c:v>5.8408863406342864</c:v>
                </c:pt>
                <c:pt idx="810">
                  <c:v>5.8465284060381997</c:v>
                </c:pt>
                <c:pt idx="811">
                  <c:v>5.85214903084188</c:v>
                </c:pt>
                <c:pt idx="812">
                  <c:v>5.8577482362157927</c:v>
                </c:pt>
                <c:pt idx="813">
                  <c:v>5.8633260432711314</c:v>
                </c:pt>
                <c:pt idx="814">
                  <c:v>5.8688824730560158</c:v>
                </c:pt>
                <c:pt idx="815">
                  <c:v>5.874417546551876</c:v>
                </c:pt>
                <c:pt idx="816">
                  <c:v>5.8799312846693637</c:v>
                </c:pt>
                <c:pt idx="817">
                  <c:v>5.8854237082447014</c:v>
                </c:pt>
                <c:pt idx="818">
                  <c:v>5.8908948380358925</c:v>
                </c:pt>
                <c:pt idx="819">
                  <c:v>5.8963446947188514</c:v>
                </c:pt>
                <c:pt idx="820">
                  <c:v>5.9017732988835272</c:v>
                </c:pt>
                <c:pt idx="821">
                  <c:v>5.9071806710303063</c:v>
                </c:pt>
                <c:pt idx="822">
                  <c:v>5.9125668315659858</c:v>
                </c:pt>
                <c:pt idx="823">
                  <c:v>5.9179318008000363</c:v>
                </c:pt>
                <c:pt idx="824">
                  <c:v>5.9232755989408803</c:v>
                </c:pt>
                <c:pt idx="825">
                  <c:v>5.928598246091906</c:v>
                </c:pt>
                <c:pt idx="826">
                  <c:v>5.9338997622478136</c:v>
                </c:pt>
                <c:pt idx="827">
                  <c:v>5.9391801672907603</c:v>
                </c:pt>
                <c:pt idx="828">
                  <c:v>5.9444394809864898</c:v>
                </c:pt>
                <c:pt idx="829">
                  <c:v>5.9496777229806384</c:v>
                </c:pt>
                <c:pt idx="830">
                  <c:v>5.9548949127947495</c:v>
                </c:pt>
                <c:pt idx="831">
                  <c:v>5.9600910698226999</c:v>
                </c:pt>
                <c:pt idx="832">
                  <c:v>5.9652662133266636</c:v>
                </c:pt>
                <c:pt idx="833">
                  <c:v>5.9704203624334502</c:v>
                </c:pt>
                <c:pt idx="834">
                  <c:v>5.9755535361306302</c:v>
                </c:pt>
                <c:pt idx="835">
                  <c:v>5.9806657532627039</c:v>
                </c:pt>
                <c:pt idx="836">
                  <c:v>5.9857570325273901</c:v>
                </c:pt>
                <c:pt idx="837">
                  <c:v>5.9908273924717124</c:v>
                </c:pt>
                <c:pt idx="838">
                  <c:v>5.9958768514881964</c:v>
                </c:pt>
                <c:pt idx="839">
                  <c:v>6.0009054278112064</c:v>
                </c:pt>
                <c:pt idx="840">
                  <c:v>6.0059131395129075</c:v>
                </c:pt>
                <c:pt idx="841">
                  <c:v>6.0109000044996002</c:v>
                </c:pt>
                <c:pt idx="842">
                  <c:v>6.0158660405078965</c:v>
                </c:pt>
                <c:pt idx="843">
                  <c:v>6.020811265100896</c:v>
                </c:pt>
                <c:pt idx="844">
                  <c:v>6.0257356956643635</c:v>
                </c:pt>
                <c:pt idx="845">
                  <c:v>6.0306393494029003</c:v>
                </c:pt>
                <c:pt idx="846">
                  <c:v>6.0355222433361995</c:v>
                </c:pt>
                <c:pt idx="847">
                  <c:v>6.0403843942952085</c:v>
                </c:pt>
                <c:pt idx="848">
                  <c:v>6.0452258189182464</c:v>
                </c:pt>
                <c:pt idx="849">
                  <c:v>6.0500465336473699</c:v>
                </c:pt>
                <c:pt idx="850">
                  <c:v>6.0548465547242962</c:v>
                </c:pt>
                <c:pt idx="851">
                  <c:v>6.0596258981868898</c:v>
                </c:pt>
                <c:pt idx="852">
                  <c:v>6.0643845798651324</c:v>
                </c:pt>
                <c:pt idx="853">
                  <c:v>6.0691226153774096</c:v>
                </c:pt>
                <c:pt idx="854">
                  <c:v>6.0738400201266813</c:v>
                </c:pt>
                <c:pt idx="855">
                  <c:v>6.0785368092966685</c:v>
                </c:pt>
                <c:pt idx="856">
                  <c:v>6.0832129978480403</c:v>
                </c:pt>
                <c:pt idx="857">
                  <c:v>6.0878686005146339</c:v>
                </c:pt>
                <c:pt idx="858">
                  <c:v>6.0925036317996097</c:v>
                </c:pt>
                <c:pt idx="859">
                  <c:v>6.0971181059716324</c:v>
                </c:pt>
                <c:pt idx="860">
                  <c:v>6.1017120370611302</c:v>
                </c:pt>
                <c:pt idx="861">
                  <c:v>6.1062854388563865</c:v>
                </c:pt>
                <c:pt idx="862">
                  <c:v>6.1108383248997695</c:v>
                </c:pt>
                <c:pt idx="863">
                  <c:v>6.1153707084840301</c:v>
                </c:pt>
                <c:pt idx="864">
                  <c:v>6.1198826026482696</c:v>
                </c:pt>
                <c:pt idx="865">
                  <c:v>6.1243740201743169</c:v>
                </c:pt>
                <c:pt idx="866">
                  <c:v>6.1288449735828561</c:v>
                </c:pt>
                <c:pt idx="867">
                  <c:v>6.1332954751296134</c:v>
                </c:pt>
                <c:pt idx="868">
                  <c:v>6.1377255368015158</c:v>
                </c:pt>
                <c:pt idx="869">
                  <c:v>6.1421351703129936</c:v>
                </c:pt>
                <c:pt idx="870">
                  <c:v>6.1465243871019863</c:v>
                </c:pt>
                <c:pt idx="871">
                  <c:v>6.1508931983263402</c:v>
                </c:pt>
                <c:pt idx="872">
                  <c:v>6.1552416148598237</c:v>
                </c:pt>
                <c:pt idx="873">
                  <c:v>6.1595696472883965</c:v>
                </c:pt>
                <c:pt idx="874">
                  <c:v>6.1638773059064462</c:v>
                </c:pt>
                <c:pt idx="875">
                  <c:v>6.1681646007129061</c:v>
                </c:pt>
                <c:pt idx="876">
                  <c:v>6.172431541407386</c:v>
                </c:pt>
                <c:pt idx="877">
                  <c:v>6.1766781373865713</c:v>
                </c:pt>
                <c:pt idx="878">
                  <c:v>6.1809043977401696</c:v>
                </c:pt>
                <c:pt idx="879">
                  <c:v>6.1851103312472659</c:v>
                </c:pt>
                <c:pt idx="880">
                  <c:v>6.1892959463724697</c:v>
                </c:pt>
                <c:pt idx="881">
                  <c:v>6.1934612512621001</c:v>
                </c:pt>
                <c:pt idx="882">
                  <c:v>6.1976062537402861</c:v>
                </c:pt>
                <c:pt idx="883">
                  <c:v>6.20173096130533</c:v>
                </c:pt>
                <c:pt idx="884">
                  <c:v>6.2058353811258096</c:v>
                </c:pt>
                <c:pt idx="885">
                  <c:v>6.2099195200367285</c:v>
                </c:pt>
                <c:pt idx="886">
                  <c:v>6.2139833845357204</c:v>
                </c:pt>
                <c:pt idx="887">
                  <c:v>6.2180269807793636</c:v>
                </c:pt>
                <c:pt idx="888">
                  <c:v>6.2220503145791497</c:v>
                </c:pt>
                <c:pt idx="889">
                  <c:v>6.2260533913979001</c:v>
                </c:pt>
                <c:pt idx="890">
                  <c:v>6.2300362163457859</c:v>
                </c:pt>
                <c:pt idx="891">
                  <c:v>6.2339987941766042</c:v>
                </c:pt>
                <c:pt idx="892">
                  <c:v>6.2379411292839402</c:v>
                </c:pt>
                <c:pt idx="893">
                  <c:v>6.2418632256973838</c:v>
                </c:pt>
                <c:pt idx="894">
                  <c:v>6.2457650870786914</c:v>
                </c:pt>
                <c:pt idx="895">
                  <c:v>6.2496467167179501</c:v>
                </c:pt>
                <c:pt idx="896">
                  <c:v>6.2535081175298401</c:v>
                </c:pt>
                <c:pt idx="897">
                  <c:v>6.2573492920497724</c:v>
                </c:pt>
                <c:pt idx="898">
                  <c:v>6.2611702424300875</c:v>
                </c:pt>
                <c:pt idx="899">
                  <c:v>6.2649709704363126</c:v>
                </c:pt>
                <c:pt idx="900">
                  <c:v>6.26875147744322</c:v>
                </c:pt>
                <c:pt idx="901">
                  <c:v>6.2725117644310497</c:v>
                </c:pt>
                <c:pt idx="902">
                  <c:v>6.2762518319818437</c:v>
                </c:pt>
                <c:pt idx="903">
                  <c:v>6.2799716802754304</c:v>
                </c:pt>
                <c:pt idx="904">
                  <c:v>6.2836713090858103</c:v>
                </c:pt>
                <c:pt idx="905">
                  <c:v>6.2873507177771701</c:v>
                </c:pt>
                <c:pt idx="906">
                  <c:v>6.2910099053001938</c:v>
                </c:pt>
                <c:pt idx="907">
                  <c:v>6.2946488701881798</c:v>
                </c:pt>
                <c:pt idx="908">
                  <c:v>6.2982676105532924</c:v>
                </c:pt>
                <c:pt idx="909">
                  <c:v>6.3018661240827134</c:v>
                </c:pt>
                <c:pt idx="910">
                  <c:v>6.3054444080347798</c:v>
                </c:pt>
                <c:pt idx="911">
                  <c:v>6.30900245923534</c:v>
                </c:pt>
                <c:pt idx="912">
                  <c:v>6.3125402740737675</c:v>
                </c:pt>
                <c:pt idx="913">
                  <c:v>6.3160578484992147</c:v>
                </c:pt>
                <c:pt idx="914">
                  <c:v>6.3195551780168762</c:v>
                </c:pt>
                <c:pt idx="915">
                  <c:v>6.3230322576840061</c:v>
                </c:pt>
                <c:pt idx="916">
                  <c:v>6.32648908210634</c:v>
                </c:pt>
                <c:pt idx="917">
                  <c:v>6.3299256454340496</c:v>
                </c:pt>
                <c:pt idx="918">
                  <c:v>6.33334194135809</c:v>
                </c:pt>
                <c:pt idx="919">
                  <c:v>6.3367379631063496</c:v>
                </c:pt>
                <c:pt idx="920">
                  <c:v>6.3401137034398101</c:v>
                </c:pt>
                <c:pt idx="921">
                  <c:v>6.3434691546487434</c:v>
                </c:pt>
                <c:pt idx="922">
                  <c:v>6.3468043085489461</c:v>
                </c:pt>
                <c:pt idx="923">
                  <c:v>6.3501191564779358</c:v>
                </c:pt>
                <c:pt idx="924">
                  <c:v>6.35341368929104</c:v>
                </c:pt>
                <c:pt idx="925">
                  <c:v>6.35668789735763</c:v>
                </c:pt>
                <c:pt idx="926">
                  <c:v>6.3599417705574375</c:v>
                </c:pt>
                <c:pt idx="927">
                  <c:v>6.3631752982765359</c:v>
                </c:pt>
                <c:pt idx="928">
                  <c:v>6.3663884694036703</c:v>
                </c:pt>
                <c:pt idx="929">
                  <c:v>6.3695812723264522</c:v>
                </c:pt>
                <c:pt idx="930">
                  <c:v>6.3727536949274599</c:v>
                </c:pt>
                <c:pt idx="931">
                  <c:v>6.37590572458046</c:v>
                </c:pt>
                <c:pt idx="932">
                  <c:v>6.3790373481466895</c:v>
                </c:pt>
                <c:pt idx="933">
                  <c:v>6.3821485519708796</c:v>
                </c:pt>
                <c:pt idx="934">
                  <c:v>6.3852393218775996</c:v>
                </c:pt>
                <c:pt idx="935">
                  <c:v>6.3883096431673598</c:v>
                </c:pt>
                <c:pt idx="936">
                  <c:v>6.3913595006128636</c:v>
                </c:pt>
                <c:pt idx="937">
                  <c:v>6.3943888784550236</c:v>
                </c:pt>
                <c:pt idx="938">
                  <c:v>6.3973977603995298</c:v>
                </c:pt>
                <c:pt idx="939">
                  <c:v>6.4003861296125999</c:v>
                </c:pt>
                <c:pt idx="940">
                  <c:v>6.4033539687173597</c:v>
                </c:pt>
                <c:pt idx="941">
                  <c:v>6.4063012597902</c:v>
                </c:pt>
                <c:pt idx="942">
                  <c:v>6.4092279843566793</c:v>
                </c:pt>
                <c:pt idx="943">
                  <c:v>6.4121341233878297</c:v>
                </c:pt>
                <c:pt idx="944">
                  <c:v>6.4150196572964937</c:v>
                </c:pt>
                <c:pt idx="945">
                  <c:v>6.417884565933206</c:v>
                </c:pt>
                <c:pt idx="946">
                  <c:v>6.42072882858269</c:v>
                </c:pt>
                <c:pt idx="947">
                  <c:v>6.4235524239598334</c:v>
                </c:pt>
                <c:pt idx="948">
                  <c:v>6.4263553302059968</c:v>
                </c:pt>
                <c:pt idx="949">
                  <c:v>6.4291375248851601</c:v>
                </c:pt>
                <c:pt idx="950">
                  <c:v>6.4318989849801183</c:v>
                </c:pt>
                <c:pt idx="951">
                  <c:v>6.4346396868886524</c:v>
                </c:pt>
                <c:pt idx="952">
                  <c:v>6.4373596064197898</c:v>
                </c:pt>
                <c:pt idx="953">
                  <c:v>6.4400587187898823</c:v>
                </c:pt>
                <c:pt idx="954">
                  <c:v>6.4427369986188801</c:v>
                </c:pt>
                <c:pt idx="955">
                  <c:v>6.4453944199265099</c:v>
                </c:pt>
                <c:pt idx="956">
                  <c:v>6.4480309561284761</c:v>
                </c:pt>
                <c:pt idx="957">
                  <c:v>6.4506465800325437</c:v>
                </c:pt>
                <c:pt idx="958">
                  <c:v>6.4532412638348839</c:v>
                </c:pt>
                <c:pt idx="959">
                  <c:v>6.4558149791161936</c:v>
                </c:pt>
                <c:pt idx="960">
                  <c:v>6.4583676968378736</c:v>
                </c:pt>
                <c:pt idx="961">
                  <c:v>6.4608993873382001</c:v>
                </c:pt>
                <c:pt idx="962">
                  <c:v>6.4634100203285962</c:v>
                </c:pt>
                <c:pt idx="963">
                  <c:v>6.4658995648897299</c:v>
                </c:pt>
                <c:pt idx="964">
                  <c:v>6.4683679894677102</c:v>
                </c:pt>
                <c:pt idx="965">
                  <c:v>6.4708152618704462</c:v>
                </c:pt>
                <c:pt idx="966">
                  <c:v>6.4732413492635761</c:v>
                </c:pt>
                <c:pt idx="967">
                  <c:v>6.4756462181667898</c:v>
                </c:pt>
                <c:pt idx="968">
                  <c:v>6.4780298344500835</c:v>
                </c:pt>
                <c:pt idx="969">
                  <c:v>6.4803921633298138</c:v>
                </c:pt>
                <c:pt idx="970">
                  <c:v>6.4827331693649999</c:v>
                </c:pt>
                <c:pt idx="971">
                  <c:v>6.4850528164534476</c:v>
                </c:pt>
                <c:pt idx="972">
                  <c:v>6.4873510678279462</c:v>
                </c:pt>
                <c:pt idx="973">
                  <c:v>6.4896278860524736</c:v>
                </c:pt>
                <c:pt idx="974">
                  <c:v>6.4918832330183802</c:v>
                </c:pt>
                <c:pt idx="975">
                  <c:v>6.4941170699406365</c:v>
                </c:pt>
                <c:pt idx="976">
                  <c:v>6.4963293573538934</c:v>
                </c:pt>
                <c:pt idx="977">
                  <c:v>6.4985200551087496</c:v>
                </c:pt>
                <c:pt idx="978">
                  <c:v>6.5006891223680103</c:v>
                </c:pt>
                <c:pt idx="979">
                  <c:v>6.5028365176027147</c:v>
                </c:pt>
                <c:pt idx="980">
                  <c:v>6.5049621985885304</c:v>
                </c:pt>
                <c:pt idx="981">
                  <c:v>6.5070661224017003</c:v>
                </c:pt>
                <c:pt idx="982">
                  <c:v>6.5091482454154796</c:v>
                </c:pt>
                <c:pt idx="983">
                  <c:v>6.5112085232960997</c:v>
                </c:pt>
                <c:pt idx="984">
                  <c:v>6.5132469109991904</c:v>
                </c:pt>
                <c:pt idx="985">
                  <c:v>6.5152633627657099</c:v>
                </c:pt>
                <c:pt idx="986">
                  <c:v>6.5172578321183696</c:v>
                </c:pt>
                <c:pt idx="987">
                  <c:v>6.5192302718577375</c:v>
                </c:pt>
                <c:pt idx="988">
                  <c:v>6.5211806340583065</c:v>
                </c:pt>
                <c:pt idx="989">
                  <c:v>6.5231088700649362</c:v>
                </c:pt>
                <c:pt idx="990">
                  <c:v>6.5250149304888048</c:v>
                </c:pt>
                <c:pt idx="991">
                  <c:v>6.5268987652036934</c:v>
                </c:pt>
                <c:pt idx="992">
                  <c:v>6.5287603233422598</c:v>
                </c:pt>
                <c:pt idx="993">
                  <c:v>6.5305995532920704</c:v>
                </c:pt>
                <c:pt idx="994">
                  <c:v>6.5324164026918901</c:v>
                </c:pt>
                <c:pt idx="995">
                  <c:v>6.5342108184278365</c:v>
                </c:pt>
                <c:pt idx="996">
                  <c:v>6.5359827466296396</c:v>
                </c:pt>
                <c:pt idx="997">
                  <c:v>6.5377321326667097</c:v>
                </c:pt>
                <c:pt idx="998">
                  <c:v>6.5394589211444236</c:v>
                </c:pt>
                <c:pt idx="999">
                  <c:v>6.541163055900264</c:v>
                </c:pt>
                <c:pt idx="1000">
                  <c:v>6.5428444800000101</c:v>
                </c:pt>
                <c:pt idx="1001">
                  <c:v>6.5445031357340504</c:v>
                </c:pt>
                <c:pt idx="1002">
                  <c:v>6.5461389646133599</c:v>
                </c:pt>
                <c:pt idx="1003">
                  <c:v>6.5477519073658295</c:v>
                </c:pt>
                <c:pt idx="1004">
                  <c:v>6.5493419039324241</c:v>
                </c:pt>
                <c:pt idx="1005">
                  <c:v>6.5509088934634301</c:v>
                </c:pt>
                <c:pt idx="1006">
                  <c:v>6.55245281431446</c:v>
                </c:pt>
                <c:pt idx="1007">
                  <c:v>6.5539736040429304</c:v>
                </c:pt>
                <c:pt idx="1008">
                  <c:v>6.5554711994039714</c:v>
                </c:pt>
                <c:pt idx="1009">
                  <c:v>6.5569455363467837</c:v>
                </c:pt>
                <c:pt idx="1010">
                  <c:v>6.5583965500108201</c:v>
                </c:pt>
                <c:pt idx="1011">
                  <c:v>6.5598241747218724</c:v>
                </c:pt>
                <c:pt idx="1012">
                  <c:v>6.5612283439883434</c:v>
                </c:pt>
                <c:pt idx="1013">
                  <c:v>6.5626089904974396</c:v>
                </c:pt>
                <c:pt idx="1014">
                  <c:v>6.5639660461113962</c:v>
                </c:pt>
                <c:pt idx="1015">
                  <c:v>6.5652994418634503</c:v>
                </c:pt>
                <c:pt idx="1016">
                  <c:v>6.5666091079544104</c:v>
                </c:pt>
                <c:pt idx="1017">
                  <c:v>6.5678949737484533</c:v>
                </c:pt>
                <c:pt idx="1018">
                  <c:v>6.569156967769576</c:v>
                </c:pt>
                <c:pt idx="1019">
                  <c:v>6.5703950176977299</c:v>
                </c:pt>
                <c:pt idx="1020">
                  <c:v>6.5716090503648372</c:v>
                </c:pt>
                <c:pt idx="1021">
                  <c:v>6.5727989917513137</c:v>
                </c:pt>
                <c:pt idx="1022">
                  <c:v>6.5739647669819297</c:v>
                </c:pt>
                <c:pt idx="1023">
                  <c:v>6.5751063003222301</c:v>
                </c:pt>
                <c:pt idx="1024">
                  <c:v>6.5762235151745561</c:v>
                </c:pt>
                <c:pt idx="1025">
                  <c:v>6.5773163340743714</c:v>
                </c:pt>
                <c:pt idx="1026">
                  <c:v>6.578384678686426</c:v>
                </c:pt>
                <c:pt idx="1027">
                  <c:v>6.5794284698008338</c:v>
                </c:pt>
                <c:pt idx="1028">
                  <c:v>6.5804476273293702</c:v>
                </c:pt>
                <c:pt idx="1029">
                  <c:v>6.5814420703016836</c:v>
                </c:pt>
                <c:pt idx="1030">
                  <c:v>6.5824117168613396</c:v>
                </c:pt>
                <c:pt idx="1031">
                  <c:v>6.5833564842622039</c:v>
                </c:pt>
                <c:pt idx="1032">
                  <c:v>6.5842762888645501</c:v>
                </c:pt>
                <c:pt idx="1033">
                  <c:v>6.5851710461311299</c:v>
                </c:pt>
                <c:pt idx="1034">
                  <c:v>6.5860406706235599</c:v>
                </c:pt>
                <c:pt idx="1035">
                  <c:v>6.5868850759984285</c:v>
                </c:pt>
                <c:pt idx="1036">
                  <c:v>6.58770417500335</c:v>
                </c:pt>
                <c:pt idx="1037">
                  <c:v>6.5884978794734765</c:v>
                </c:pt>
                <c:pt idx="1038">
                  <c:v>6.589266100327376</c:v>
                </c:pt>
                <c:pt idx="1039">
                  <c:v>6.5900087475633597</c:v>
                </c:pt>
                <c:pt idx="1040">
                  <c:v>6.5907257302556603</c:v>
                </c:pt>
                <c:pt idx="1041">
                  <c:v>6.5914169565506162</c:v>
                </c:pt>
                <c:pt idx="1042">
                  <c:v>6.5920823336628498</c:v>
                </c:pt>
                <c:pt idx="1043">
                  <c:v>6.5927217678715495</c:v>
                </c:pt>
                <c:pt idx="1044">
                  <c:v>6.5933351645164464</c:v>
                </c:pt>
                <c:pt idx="1045">
                  <c:v>6.5939224279941637</c:v>
                </c:pt>
                <c:pt idx="1046">
                  <c:v>6.5944834617545496</c:v>
                </c:pt>
                <c:pt idx="1047">
                  <c:v>6.5950181682964848</c:v>
                </c:pt>
                <c:pt idx="1048">
                  <c:v>6.5955264491643497</c:v>
                </c:pt>
                <c:pt idx="1049">
                  <c:v>6.5960082049442237</c:v>
                </c:pt>
                <c:pt idx="1050">
                  <c:v>6.5964633352599238</c:v>
                </c:pt>
                <c:pt idx="1051">
                  <c:v>6.59689173876931</c:v>
                </c:pt>
                <c:pt idx="1052">
                  <c:v>6.5972933131604004</c:v>
                </c:pt>
                <c:pt idx="1053">
                  <c:v>6.5976679551476414</c:v>
                </c:pt>
                <c:pt idx="1054">
                  <c:v>6.5980155604680526</c:v>
                </c:pt>
                <c:pt idx="1055">
                  <c:v>6.5983360238773798</c:v>
                </c:pt>
                <c:pt idx="1056">
                  <c:v>6.5986292391463897</c:v>
                </c:pt>
                <c:pt idx="1057">
                  <c:v>6.5988950990569064</c:v>
                </c:pt>
                <c:pt idx="1058">
                  <c:v>6.5991334953981671</c:v>
                </c:pt>
                <c:pt idx="1059">
                  <c:v>6.5993443189628724</c:v>
                </c:pt>
                <c:pt idx="1060">
                  <c:v>6.5995274595435198</c:v>
                </c:pt>
                <c:pt idx="1061">
                  <c:v>6.5996828059284498</c:v>
                </c:pt>
                <c:pt idx="1062">
                  <c:v>6.5998102458980865</c:v>
                </c:pt>
                <c:pt idx="1063">
                  <c:v>6.5999096662211896</c:v>
                </c:pt>
                <c:pt idx="1064">
                  <c:v>6.5999809526509861</c:v>
                </c:pt>
                <c:pt idx="1065">
                  <c:v>6.6000239899213113</c:v>
                </c:pt>
                <c:pt idx="1066">
                  <c:v>6.6000386617429685</c:v>
                </c:pt>
                <c:pt idx="1067">
                  <c:v>6.6000248507996675</c:v>
                </c:pt>
                <c:pt idx="1068">
                  <c:v>6.5999824387444601</c:v>
                </c:pt>
                <c:pt idx="1069">
                  <c:v>6.5999113061958266</c:v>
                </c:pt>
                <c:pt idx="1070">
                  <c:v>6.59981133273374</c:v>
                </c:pt>
                <c:pt idx="1071">
                  <c:v>6.5996823968961102</c:v>
                </c:pt>
                <c:pt idx="1072">
                  <c:v>6.5995243761748386</c:v>
                </c:pt>
                <c:pt idx="1073">
                  <c:v>6.59933714701189</c:v>
                </c:pt>
                <c:pt idx="1074">
                  <c:v>6.5991205847957204</c:v>
                </c:pt>
                <c:pt idx="1075">
                  <c:v>6.5988745638573763</c:v>
                </c:pt>
                <c:pt idx="1076">
                  <c:v>6.5985989574665362</c:v>
                </c:pt>
                <c:pt idx="1077">
                  <c:v>6.5982936378278803</c:v>
                </c:pt>
                <c:pt idx="1078">
                  <c:v>6.5979584760772747</c:v>
                </c:pt>
                <c:pt idx="1079">
                  <c:v>6.5975933422778601</c:v>
                </c:pt>
                <c:pt idx="1080">
                  <c:v>6.5971981054162798</c:v>
                </c:pt>
                <c:pt idx="1081">
                  <c:v>6.5967726333989596</c:v>
                </c:pt>
                <c:pt idx="1082">
                  <c:v>6.5963167930481124</c:v>
                </c:pt>
                <c:pt idx="1083">
                  <c:v>6.5958304500981297</c:v>
                </c:pt>
                <c:pt idx="1084">
                  <c:v>6.59531346919161</c:v>
                </c:pt>
                <c:pt idx="1085">
                  <c:v>6.5947657138757201</c:v>
                </c:pt>
                <c:pt idx="1086">
                  <c:v>6.5941870465981136</c:v>
                </c:pt>
                <c:pt idx="1087">
                  <c:v>6.5935773287034962</c:v>
                </c:pt>
                <c:pt idx="1088">
                  <c:v>6.5929364204294458</c:v>
                </c:pt>
                <c:pt idx="1089">
                  <c:v>6.592264180902804</c:v>
                </c:pt>
                <c:pt idx="1090">
                  <c:v>6.5915604681358602</c:v>
                </c:pt>
                <c:pt idx="1091">
                  <c:v>6.5908251390225603</c:v>
                </c:pt>
                <c:pt idx="1092">
                  <c:v>6.5900580493345098</c:v>
                </c:pt>
                <c:pt idx="1093">
                  <c:v>6.5892590537174014</c:v>
                </c:pt>
                <c:pt idx="1094">
                  <c:v>6.5884280056870903</c:v>
                </c:pt>
                <c:pt idx="1095">
                  <c:v>6.5875647576257448</c:v>
                </c:pt>
                <c:pt idx="1096">
                  <c:v>6.586669160778186</c:v>
                </c:pt>
                <c:pt idx="1097">
                  <c:v>6.5857410652478734</c:v>
                </c:pt>
                <c:pt idx="1098">
                  <c:v>6.5847803199932775</c:v>
                </c:pt>
                <c:pt idx="1099">
                  <c:v>6.5837867728239496</c:v>
                </c:pt>
                <c:pt idx="1100">
                  <c:v>6.58276027039682</c:v>
                </c:pt>
                <c:pt idx="1101">
                  <c:v>6.5817006582122399</c:v>
                </c:pt>
                <c:pt idx="1102">
                  <c:v>6.580607780610304</c:v>
                </c:pt>
                <c:pt idx="1103">
                  <c:v>6.5794814807670337</c:v>
                </c:pt>
                <c:pt idx="1104">
                  <c:v>6.5783216006904199</c:v>
                </c:pt>
                <c:pt idx="1105">
                  <c:v>6.5771279812168402</c:v>
                </c:pt>
                <c:pt idx="1106">
                  <c:v>6.5759004620069863</c:v>
                </c:pt>
                <c:pt idx="1107">
                  <c:v>6.5746388815423638</c:v>
                </c:pt>
                <c:pt idx="1108">
                  <c:v>6.5733430771212102</c:v>
                </c:pt>
                <c:pt idx="1109">
                  <c:v>6.5720128848547503</c:v>
                </c:pt>
                <c:pt idx="1110">
                  <c:v>6.5706481396635841</c:v>
                </c:pt>
                <c:pt idx="1111">
                  <c:v>6.5692486752735437</c:v>
                </c:pt>
                <c:pt idx="1112">
                  <c:v>6.5678143242120948</c:v>
                </c:pt>
                <c:pt idx="1113">
                  <c:v>6.5663449178046198</c:v>
                </c:pt>
                <c:pt idx="1114">
                  <c:v>6.5648402861703365</c:v>
                </c:pt>
                <c:pt idx="1115">
                  <c:v>6.5633002582186961</c:v>
                </c:pt>
                <c:pt idx="1116">
                  <c:v>6.5617246616454263</c:v>
                </c:pt>
                <c:pt idx="1117">
                  <c:v>6.5601133229289363</c:v>
                </c:pt>
                <c:pt idx="1118">
                  <c:v>6.5584660673261963</c:v>
                </c:pt>
                <c:pt idx="1119">
                  <c:v>6.5567827188693304</c:v>
                </c:pt>
                <c:pt idx="1120">
                  <c:v>6.555063100361374</c:v>
                </c:pt>
                <c:pt idx="1121">
                  <c:v>6.5533070333726835</c:v>
                </c:pt>
                <c:pt idx="1122">
                  <c:v>6.5515143382373049</c:v>
                </c:pt>
                <c:pt idx="1123">
                  <c:v>6.5496848340487475</c:v>
                </c:pt>
                <c:pt idx="1124">
                  <c:v>6.5478183386564748</c:v>
                </c:pt>
                <c:pt idx="1125">
                  <c:v>6.5459146686621263</c:v>
                </c:pt>
                <c:pt idx="1126">
                  <c:v>6.5439736394154169</c:v>
                </c:pt>
                <c:pt idx="1127">
                  <c:v>6.5419950650105596</c:v>
                </c:pt>
                <c:pt idx="1128">
                  <c:v>6.5399787582825502</c:v>
                </c:pt>
                <c:pt idx="1129">
                  <c:v>6.5379245308029947</c:v>
                </c:pt>
                <c:pt idx="1130">
                  <c:v>6.5358321928766641</c:v>
                </c:pt>
                <c:pt idx="1131">
                  <c:v>6.5337015535374299</c:v>
                </c:pt>
                <c:pt idx="1132">
                  <c:v>6.5315324205447034</c:v>
                </c:pt>
                <c:pt idx="1133">
                  <c:v>6.5293246003793497</c:v>
                </c:pt>
                <c:pt idx="1134">
                  <c:v>6.5270778982400568</c:v>
                </c:pt>
                <c:pt idx="1135">
                  <c:v>6.5247921180395085</c:v>
                </c:pt>
                <c:pt idx="1136">
                  <c:v>6.5224670624004295</c:v>
                </c:pt>
                <c:pt idx="1137">
                  <c:v>6.5201025326520465</c:v>
                </c:pt>
                <c:pt idx="1138">
                  <c:v>6.5176983288260875</c:v>
                </c:pt>
                <c:pt idx="1139">
                  <c:v>6.5152542496528785</c:v>
                </c:pt>
                <c:pt idx="1140">
                  <c:v>6.51277009255785</c:v>
                </c:pt>
                <c:pt idx="1141">
                  <c:v>6.5102456536573499</c:v>
                </c:pt>
                <c:pt idx="1142">
                  <c:v>6.5076807277551465</c:v>
                </c:pt>
                <c:pt idx="1143">
                  <c:v>6.5050751083385299</c:v>
                </c:pt>
                <c:pt idx="1144">
                  <c:v>6.5024285875743235</c:v>
                </c:pt>
                <c:pt idx="1145">
                  <c:v>6.4997409563053203</c:v>
                </c:pt>
                <c:pt idx="1146">
                  <c:v>6.4970120040463097</c:v>
                </c:pt>
                <c:pt idx="1147">
                  <c:v>6.4942415189804397</c:v>
                </c:pt>
                <c:pt idx="1148">
                  <c:v>6.4914292879551638</c:v>
                </c:pt>
                <c:pt idx="1149">
                  <c:v>6.48857509647857</c:v>
                </c:pt>
                <c:pt idx="1150">
                  <c:v>6.4856787287157198</c:v>
                </c:pt>
                <c:pt idx="1151">
                  <c:v>6.4827399674844699</c:v>
                </c:pt>
                <c:pt idx="1152">
                  <c:v>6.4797585942520159</c:v>
                </c:pt>
                <c:pt idx="1153">
                  <c:v>6.4767343891309004</c:v>
                </c:pt>
                <c:pt idx="1154">
                  <c:v>6.4736671308752038</c:v>
                </c:pt>
                <c:pt idx="1155">
                  <c:v>6.4705565968768495</c:v>
                </c:pt>
                <c:pt idx="1156">
                  <c:v>6.4674025631616097</c:v>
                </c:pt>
                <c:pt idx="1157">
                  <c:v>6.4642048043855365</c:v>
                </c:pt>
                <c:pt idx="1158">
                  <c:v>6.4609630938309124</c:v>
                </c:pt>
                <c:pt idx="1159">
                  <c:v>6.4576772034025902</c:v>
                </c:pt>
                <c:pt idx="1160">
                  <c:v>6.4543469036241738</c:v>
                </c:pt>
                <c:pt idx="1161">
                  <c:v>6.4509719636340099</c:v>
                </c:pt>
                <c:pt idx="1162">
                  <c:v>6.4475521511818004</c:v>
                </c:pt>
                <c:pt idx="1163">
                  <c:v>6.4440872326243097</c:v>
                </c:pt>
                <c:pt idx="1164">
                  <c:v>6.4405769729219395</c:v>
                </c:pt>
                <c:pt idx="1165">
                  <c:v>6.4370211356346276</c:v>
                </c:pt>
                <c:pt idx="1166">
                  <c:v>6.4334194829182341</c:v>
                </c:pt>
                <c:pt idx="1167">
                  <c:v>6.429771775520666</c:v>
                </c:pt>
                <c:pt idx="1168">
                  <c:v>6.4260777727780596</c:v>
                </c:pt>
                <c:pt idx="1169">
                  <c:v>6.422337232610956</c:v>
                </c:pt>
                <c:pt idx="1170">
                  <c:v>6.4185499115205324</c:v>
                </c:pt>
                <c:pt idx="1171">
                  <c:v>6.4147155645848075</c:v>
                </c:pt>
                <c:pt idx="1172">
                  <c:v>6.4108339454547103</c:v>
                </c:pt>
                <c:pt idx="1173">
                  <c:v>6.4069048063504459</c:v>
                </c:pt>
                <c:pt idx="1174">
                  <c:v>6.4029278980575475</c:v>
                </c:pt>
                <c:pt idx="1175">
                  <c:v>6.3989029699230962</c:v>
                </c:pt>
                <c:pt idx="1176">
                  <c:v>6.39482976985202</c:v>
                </c:pt>
                <c:pt idx="1177">
                  <c:v>6.3907080443030999</c:v>
                </c:pt>
                <c:pt idx="1178">
                  <c:v>6.3865375382852347</c:v>
                </c:pt>
                <c:pt idx="1179">
                  <c:v>6.3823179953537714</c:v>
                </c:pt>
                <c:pt idx="1180">
                  <c:v>6.3780491576064797</c:v>
                </c:pt>
                <c:pt idx="1181">
                  <c:v>6.3737307656798636</c:v>
                </c:pt>
                <c:pt idx="1182">
                  <c:v>6.3693625587452161</c:v>
                </c:pt>
                <c:pt idx="1183">
                  <c:v>6.3649442745051923</c:v>
                </c:pt>
                <c:pt idx="1184">
                  <c:v>6.3604756491894525</c:v>
                </c:pt>
                <c:pt idx="1185">
                  <c:v>6.355956417551206</c:v>
                </c:pt>
                <c:pt idx="1186">
                  <c:v>6.3513863128634203</c:v>
                </c:pt>
                <c:pt idx="1187">
                  <c:v>6.3467650669146813</c:v>
                </c:pt>
                <c:pt idx="1188">
                  <c:v>6.3420924100058604</c:v>
                </c:pt>
                <c:pt idx="1189">
                  <c:v>6.3373680709459297</c:v>
                </c:pt>
                <c:pt idx="1190">
                  <c:v>6.3325917770483162</c:v>
                </c:pt>
                <c:pt idx="1191">
                  <c:v>6.3277632541269568</c:v>
                </c:pt>
                <c:pt idx="1192">
                  <c:v>6.3228822264927649</c:v>
                </c:pt>
                <c:pt idx="1193">
                  <c:v>6.3179484169494158</c:v>
                </c:pt>
                <c:pt idx="1194">
                  <c:v>6.3129615467899747</c:v>
                </c:pt>
                <c:pt idx="1195">
                  <c:v>6.3079213357927895</c:v>
                </c:pt>
                <c:pt idx="1196">
                  <c:v>6.3028275022176885</c:v>
                </c:pt>
                <c:pt idx="1197">
                  <c:v>6.297679762802364</c:v>
                </c:pt>
                <c:pt idx="1198">
                  <c:v>6.2924778327583963</c:v>
                </c:pt>
                <c:pt idx="1199">
                  <c:v>6.2872214257674734</c:v>
                </c:pt>
                <c:pt idx="1200">
                  <c:v>6.2819102539776202</c:v>
                </c:pt>
                <c:pt idx="1201">
                  <c:v>6.2765440279993898</c:v>
                </c:pt>
                <c:pt idx="1202">
                  <c:v>6.2711224569019723</c:v>
                </c:pt>
                <c:pt idx="1203">
                  <c:v>6.2656452482094558</c:v>
                </c:pt>
                <c:pt idx="1204">
                  <c:v>6.2601121078971085</c:v>
                </c:pt>
                <c:pt idx="1205">
                  <c:v>6.2545227403873698</c:v>
                </c:pt>
                <c:pt idx="1206">
                  <c:v>6.2488768485460762</c:v>
                </c:pt>
                <c:pt idx="1207">
                  <c:v>6.2431741336789095</c:v>
                </c:pt>
                <c:pt idx="1208">
                  <c:v>6.2374142955271701</c:v>
                </c:pt>
                <c:pt idx="1209">
                  <c:v>6.2315970322643039</c:v>
                </c:pt>
                <c:pt idx="1210">
                  <c:v>6.2257220404920197</c:v>
                </c:pt>
                <c:pt idx="1211">
                  <c:v>6.2197890152361914</c:v>
                </c:pt>
                <c:pt idx="1212">
                  <c:v>6.2137976499436638</c:v>
                </c:pt>
                <c:pt idx="1213">
                  <c:v>6.2077476364777295</c:v>
                </c:pt>
                <c:pt idx="1214">
                  <c:v>6.2016386651148538</c:v>
                </c:pt>
                <c:pt idx="1215">
                  <c:v>6.1954704245405701</c:v>
                </c:pt>
                <c:pt idx="1216">
                  <c:v>6.1892426018458639</c:v>
                </c:pt>
                <c:pt idx="1217">
                  <c:v>6.1829548825231795</c:v>
                </c:pt>
                <c:pt idx="1218">
                  <c:v>6.1766069504627703</c:v>
                </c:pt>
                <c:pt idx="1219">
                  <c:v>6.1701984879487197</c:v>
                </c:pt>
                <c:pt idx="1220">
                  <c:v>6.1637291756553001</c:v>
                </c:pt>
                <c:pt idx="1221">
                  <c:v>6.1571986926430604</c:v>
                </c:pt>
                <c:pt idx="1222">
                  <c:v>6.1506067163551466</c:v>
                </c:pt>
                <c:pt idx="1223">
                  <c:v>6.1439529226131704</c:v>
                </c:pt>
                <c:pt idx="1224">
                  <c:v>6.1372369856138338</c:v>
                </c:pt>
                <c:pt idx="1225">
                  <c:v>6.1304585779249061</c:v>
                </c:pt>
                <c:pt idx="1226">
                  <c:v>6.1236173704811696</c:v>
                </c:pt>
                <c:pt idx="1227">
                  <c:v>6.1167130325810799</c:v>
                </c:pt>
                <c:pt idx="1228">
                  <c:v>6.1097452318827798</c:v>
                </c:pt>
                <c:pt idx="1229">
                  <c:v>6.1027136343999695</c:v>
                </c:pt>
                <c:pt idx="1230">
                  <c:v>6.0956179044985701</c:v>
                </c:pt>
                <c:pt idx="1231">
                  <c:v>6.0884577048927637</c:v>
                </c:pt>
                <c:pt idx="1232">
                  <c:v>6.0812326966408534</c:v>
                </c:pt>
                <c:pt idx="1233">
                  <c:v>6.0739425391420196</c:v>
                </c:pt>
                <c:pt idx="1234">
                  <c:v>6.0665868901321396</c:v>
                </c:pt>
                <c:pt idx="1235">
                  <c:v>6.0591654056799236</c:v>
                </c:pt>
                <c:pt idx="1236">
                  <c:v>6.0516777401834014</c:v>
                </c:pt>
                <c:pt idx="1237">
                  <c:v>6.0441235463658458</c:v>
                </c:pt>
                <c:pt idx="1238">
                  <c:v>6.0365024752721137</c:v>
                </c:pt>
                <c:pt idx="1239">
                  <c:v>6.0288141762647927</c:v>
                </c:pt>
                <c:pt idx="1240">
                  <c:v>6.0210582970203985</c:v>
                </c:pt>
                <c:pt idx="1241">
                  <c:v>6.0132344835255402</c:v>
                </c:pt>
                <c:pt idx="1242">
                  <c:v>6.0053423800729924</c:v>
                </c:pt>
                <c:pt idx="1243">
                  <c:v>5.99738162925832</c:v>
                </c:pt>
                <c:pt idx="1244">
                  <c:v>5.98935187197542</c:v>
                </c:pt>
                <c:pt idx="1245">
                  <c:v>5.981252747413337</c:v>
                </c:pt>
                <c:pt idx="1246">
                  <c:v>5.973083893052026</c:v>
                </c:pt>
                <c:pt idx="1247">
                  <c:v>5.96484494465866</c:v>
                </c:pt>
                <c:pt idx="1248">
                  <c:v>5.9565355362839547</c:v>
                </c:pt>
                <c:pt idx="1249">
                  <c:v>5.9481553002581897</c:v>
                </c:pt>
                <c:pt idx="1250">
                  <c:v>5.9397038671875597</c:v>
                </c:pt>
                <c:pt idx="1251">
                  <c:v>5.9311808659500498</c:v>
                </c:pt>
                <c:pt idx="1252">
                  <c:v>5.9225859236920364</c:v>
                </c:pt>
                <c:pt idx="1253">
                  <c:v>5.9139186658242702</c:v>
                </c:pt>
                <c:pt idx="1254">
                  <c:v>5.9051787160179066</c:v>
                </c:pt>
                <c:pt idx="1255">
                  <c:v>5.8963656962011504</c:v>
                </c:pt>
                <c:pt idx="1256">
                  <c:v>5.8874792265549161</c:v>
                </c:pt>
                <c:pt idx="1257">
                  <c:v>5.8785189255093497</c:v>
                </c:pt>
                <c:pt idx="1258">
                  <c:v>5.8694844097399264</c:v>
                </c:pt>
                <c:pt idx="1259">
                  <c:v>5.8603752941637302</c:v>
                </c:pt>
                <c:pt idx="1260">
                  <c:v>5.8511911919354302</c:v>
                </c:pt>
                <c:pt idx="1261">
                  <c:v>5.8419317144436738</c:v>
                </c:pt>
                <c:pt idx="1262">
                  <c:v>5.832596471307216</c:v>
                </c:pt>
                <c:pt idx="1263">
                  <c:v>5.8231850703710926</c:v>
                </c:pt>
                <c:pt idx="1264">
                  <c:v>5.8136971177027901</c:v>
                </c:pt>
                <c:pt idx="1265">
                  <c:v>5.8041322175884424</c:v>
                </c:pt>
                <c:pt idx="1266">
                  <c:v>5.7944899725290568</c:v>
                </c:pt>
                <c:pt idx="1267">
                  <c:v>5.7847699832368642</c:v>
                </c:pt>
                <c:pt idx="1268">
                  <c:v>5.7749718486309263</c:v>
                </c:pt>
                <c:pt idx="1269">
                  <c:v>5.7650951658341834</c:v>
                </c:pt>
                <c:pt idx="1270">
                  <c:v>5.7551395301689148</c:v>
                </c:pt>
                <c:pt idx="1271">
                  <c:v>5.7451045351531898</c:v>
                </c:pt>
                <c:pt idx="1272">
                  <c:v>5.73498977249732</c:v>
                </c:pt>
                <c:pt idx="1273">
                  <c:v>5.7247948320995548</c:v>
                </c:pt>
                <c:pt idx="1274">
                  <c:v>5.7145193020426399</c:v>
                </c:pt>
                <c:pt idx="1275">
                  <c:v>5.7041627685898604</c:v>
                </c:pt>
                <c:pt idx="1276">
                  <c:v>5.6937248161812759</c:v>
                </c:pt>
                <c:pt idx="1277">
                  <c:v>5.6832050274298096</c:v>
                </c:pt>
                <c:pt idx="1278">
                  <c:v>5.6726029831176641</c:v>
                </c:pt>
                <c:pt idx="1279">
                  <c:v>5.6619182621922848</c:v>
                </c:pt>
                <c:pt idx="1280">
                  <c:v>5.6511504417626002</c:v>
                </c:pt>
                <c:pt idx="1281">
                  <c:v>5.6402990970953404</c:v>
                </c:pt>
                <c:pt idx="1282">
                  <c:v>5.6293638016110599</c:v>
                </c:pt>
                <c:pt idx="1283">
                  <c:v>5.6183441268803795</c:v>
                </c:pt>
                <c:pt idx="1284">
                  <c:v>5.6072396426203701</c:v>
                </c:pt>
                <c:pt idx="1285">
                  <c:v>5.5960499166903102</c:v>
                </c:pt>
                <c:pt idx="1286">
                  <c:v>5.5847745150882364</c:v>
                </c:pt>
                <c:pt idx="1287">
                  <c:v>5.5734130019472303</c:v>
                </c:pt>
                <c:pt idx="1288">
                  <c:v>5.5619649395310962</c:v>
                </c:pt>
                <c:pt idx="1289">
                  <c:v>5.5504298882310898</c:v>
                </c:pt>
                <c:pt idx="1290">
                  <c:v>5.5388074065617499</c:v>
                </c:pt>
                <c:pt idx="1291">
                  <c:v>5.5270970511573063</c:v>
                </c:pt>
                <c:pt idx="1292">
                  <c:v>5.5152983767677162</c:v>
                </c:pt>
                <c:pt idx="1293">
                  <c:v>5.5034109362550447</c:v>
                </c:pt>
                <c:pt idx="1294">
                  <c:v>5.4914342805893801</c:v>
                </c:pt>
                <c:pt idx="1295">
                  <c:v>5.4793679588452902</c:v>
                </c:pt>
                <c:pt idx="1296">
                  <c:v>5.467211518197816</c:v>
                </c:pt>
                <c:pt idx="1297">
                  <c:v>5.4549645039188963</c:v>
                </c:pt>
                <c:pt idx="1298">
                  <c:v>5.4426264593731739</c:v>
                </c:pt>
                <c:pt idx="1299">
                  <c:v>5.4301969260146237</c:v>
                </c:pt>
                <c:pt idx="1300">
                  <c:v>5.4176754433824499</c:v>
                </c:pt>
                <c:pt idx="1301">
                  <c:v>5.4050615490973497</c:v>
                </c:pt>
                <c:pt idx="1302">
                  <c:v>5.3923547788577659</c:v>
                </c:pt>
                <c:pt idx="1303">
                  <c:v>5.3795546664360048</c:v>
                </c:pt>
                <c:pt idx="1304">
                  <c:v>5.3666607436744433</c:v>
                </c:pt>
                <c:pt idx="1305">
                  <c:v>5.3536725404817398</c:v>
                </c:pt>
                <c:pt idx="1306">
                  <c:v>5.3405895848289964</c:v>
                </c:pt>
                <c:pt idx="1307">
                  <c:v>5.3274114027459847</c:v>
                </c:pt>
                <c:pt idx="1308">
                  <c:v>5.3141375183172803</c:v>
                </c:pt>
                <c:pt idx="1309">
                  <c:v>5.3007674536784997</c:v>
                </c:pt>
                <c:pt idx="1310">
                  <c:v>5.2873007290124399</c:v>
                </c:pt>
                <c:pt idx="1311">
                  <c:v>5.2737368625454675</c:v>
                </c:pt>
                <c:pt idx="1312">
                  <c:v>5.2600753705433201</c:v>
                </c:pt>
                <c:pt idx="1313">
                  <c:v>5.2463157673076601</c:v>
                </c:pt>
                <c:pt idx="1314">
                  <c:v>5.2324575651721403</c:v>
                </c:pt>
                <c:pt idx="1315">
                  <c:v>5.2185002744984459</c:v>
                </c:pt>
                <c:pt idx="1316">
                  <c:v>5.2044434036727436</c:v>
                </c:pt>
                <c:pt idx="1317">
                  <c:v>5.1902864591017064</c:v>
                </c:pt>
                <c:pt idx="1318">
                  <c:v>5.1760289452087997</c:v>
                </c:pt>
                <c:pt idx="1319">
                  <c:v>5.1616703644303001</c:v>
                </c:pt>
                <c:pt idx="1320">
                  <c:v>5.1472102172117662</c:v>
                </c:pt>
                <c:pt idx="1321">
                  <c:v>5.1326480020038838</c:v>
                </c:pt>
                <c:pt idx="1322">
                  <c:v>5.1179832152588265</c:v>
                </c:pt>
                <c:pt idx="1323">
                  <c:v>5.1032153514267664</c:v>
                </c:pt>
                <c:pt idx="1324">
                  <c:v>5.0883439029513671</c:v>
                </c:pt>
                <c:pt idx="1325">
                  <c:v>5.0733683602666124</c:v>
                </c:pt>
                <c:pt idx="1326">
                  <c:v>5.0582882117926502</c:v>
                </c:pt>
                <c:pt idx="1327">
                  <c:v>5.0431029439320003</c:v>
                </c:pt>
                <c:pt idx="1328">
                  <c:v>5.0278120410659248</c:v>
                </c:pt>
                <c:pt idx="1329">
                  <c:v>5.0124149855506204</c:v>
                </c:pt>
                <c:pt idx="1330">
                  <c:v>4.9969112577130375</c:v>
                </c:pt>
                <c:pt idx="1331">
                  <c:v>4.9813003358474814</c:v>
                </c:pt>
                <c:pt idx="1332">
                  <c:v>4.9655816962117285</c:v>
                </c:pt>
                <c:pt idx="1333">
                  <c:v>4.9497548130229099</c:v>
                </c:pt>
                <c:pt idx="1334">
                  <c:v>4.9338191584541535</c:v>
                </c:pt>
                <c:pt idx="1335">
                  <c:v>4.9177742026305875</c:v>
                </c:pt>
                <c:pt idx="1336">
                  <c:v>4.9016194136252524</c:v>
                </c:pt>
                <c:pt idx="1337">
                  <c:v>4.8853542574556359</c:v>
                </c:pt>
                <c:pt idx="1338">
                  <c:v>4.8689781980800202</c:v>
                </c:pt>
                <c:pt idx="1339">
                  <c:v>4.8524906973929385</c:v>
                </c:pt>
                <c:pt idx="1340">
                  <c:v>4.8358912152222304</c:v>
                </c:pt>
                <c:pt idx="1341">
                  <c:v>4.8191792093247701</c:v>
                </c:pt>
                <c:pt idx="1342">
                  <c:v>4.8023541353825303</c:v>
                </c:pt>
                <c:pt idx="1343">
                  <c:v>4.7854154469991963</c:v>
                </c:pt>
                <c:pt idx="1344">
                  <c:v>4.7683625956960336</c:v>
                </c:pt>
                <c:pt idx="1345">
                  <c:v>4.7511950309081303</c:v>
                </c:pt>
                <c:pt idx="1346">
                  <c:v>4.7339121999808036</c:v>
                </c:pt>
                <c:pt idx="1347">
                  <c:v>4.7165135481654836</c:v>
                </c:pt>
                <c:pt idx="1348">
                  <c:v>4.6989985186159426</c:v>
                </c:pt>
                <c:pt idx="1349">
                  <c:v>4.6813665523847714</c:v>
                </c:pt>
                <c:pt idx="1350">
                  <c:v>4.6636170884193495</c:v>
                </c:pt>
                <c:pt idx="1351">
                  <c:v>4.6457495635579775</c:v>
                </c:pt>
                <c:pt idx="1352">
                  <c:v>4.6277634125261002</c:v>
                </c:pt>
                <c:pt idx="1353">
                  <c:v>4.6096580679328003</c:v>
                </c:pt>
                <c:pt idx="1354">
                  <c:v>4.5914329602664665</c:v>
                </c:pt>
                <c:pt idx="1355">
                  <c:v>4.5730875178914365</c:v>
                </c:pt>
                <c:pt idx="1356">
                  <c:v>4.5546211670439485</c:v>
                </c:pt>
                <c:pt idx="1357">
                  <c:v>4.5360333318282704</c:v>
                </c:pt>
                <c:pt idx="1358">
                  <c:v>4.5173234342132238</c:v>
                </c:pt>
                <c:pt idx="1359">
                  <c:v>4.4984908940280901</c:v>
                </c:pt>
                <c:pt idx="1360">
                  <c:v>4.4795351289586502</c:v>
                </c:pt>
                <c:pt idx="1361">
                  <c:v>4.4604555545438798</c:v>
                </c:pt>
                <c:pt idx="1362">
                  <c:v>4.4412515841718072</c:v>
                </c:pt>
                <c:pt idx="1363">
                  <c:v>4.42192262907552</c:v>
                </c:pt>
                <c:pt idx="1364">
                  <c:v>4.4024680983298934</c:v>
                </c:pt>
                <c:pt idx="1365">
                  <c:v>4.3828873988472559</c:v>
                </c:pt>
                <c:pt idx="1366">
                  <c:v>4.3631799353738101</c:v>
                </c:pt>
                <c:pt idx="1367">
                  <c:v>4.3433451104859699</c:v>
                </c:pt>
                <c:pt idx="1368">
                  <c:v>4.3233823245862775</c:v>
                </c:pt>
                <c:pt idx="1369">
                  <c:v>4.3032909758995901</c:v>
                </c:pt>
                <c:pt idx="1370">
                  <c:v>4.2830704604695002</c:v>
                </c:pt>
                <c:pt idx="1371">
                  <c:v>4.2627201721545402</c:v>
                </c:pt>
                <c:pt idx="1372">
                  <c:v>4.2422395026239714</c:v>
                </c:pt>
                <c:pt idx="1373">
                  <c:v>4.2216278413543638</c:v>
                </c:pt>
                <c:pt idx="1374">
                  <c:v>4.2008845756257536</c:v>
                </c:pt>
                <c:pt idx="1375">
                  <c:v>4.1800090905175704</c:v>
                </c:pt>
                <c:pt idx="1376">
                  <c:v>4.159000768905206</c:v>
                </c:pt>
                <c:pt idx="1377">
                  <c:v>4.1378589914558299</c:v>
                </c:pt>
                <c:pt idx="1378">
                  <c:v>4.1165831366247962</c:v>
                </c:pt>
                <c:pt idx="1379">
                  <c:v>4.0951725806517496</c:v>
                </c:pt>
                <c:pt idx="1380">
                  <c:v>4.0736266975570334</c:v>
                </c:pt>
                <c:pt idx="1381">
                  <c:v>4.0519448591374525</c:v>
                </c:pt>
                <c:pt idx="1382">
                  <c:v>4.0301264349628738</c:v>
                </c:pt>
                <c:pt idx="1383">
                  <c:v>4.0081707923721739</c:v>
                </c:pt>
                <c:pt idx="1384">
                  <c:v>3.9860772964695501</c:v>
                </c:pt>
                <c:pt idx="1385">
                  <c:v>3.9638453101206381</c:v>
                </c:pt>
                <c:pt idx="1386">
                  <c:v>3.9414741939487663</c:v>
                </c:pt>
                <c:pt idx="1387">
                  <c:v>3.91896330633107</c:v>
                </c:pt>
                <c:pt idx="1388">
                  <c:v>3.8963120033947263</c:v>
                </c:pt>
                <c:pt idx="1389">
                  <c:v>3.8735196390132263</c:v>
                </c:pt>
                <c:pt idx="1390">
                  <c:v>3.8505855648023002</c:v>
                </c:pt>
                <c:pt idx="1391">
                  <c:v>3.8275091301164399</c:v>
                </c:pt>
                <c:pt idx="1392">
                  <c:v>3.8042896820449901</c:v>
                </c:pt>
                <c:pt idx="1393">
                  <c:v>3.7809265654080217</c:v>
                </c:pt>
                <c:pt idx="1394">
                  <c:v>3.7574191227529918</c:v>
                </c:pt>
                <c:pt idx="1395">
                  <c:v>3.73376669435071</c:v>
                </c:pt>
                <c:pt idx="1396">
                  <c:v>3.7099686181915099</c:v>
                </c:pt>
                <c:pt idx="1397">
                  <c:v>3.6860242299814319</c:v>
                </c:pt>
                <c:pt idx="1398">
                  <c:v>3.6619328631386301</c:v>
                </c:pt>
                <c:pt idx="1399">
                  <c:v>3.6376938487890418</c:v>
                </c:pt>
                <c:pt idx="1400">
                  <c:v>3.61330651576323</c:v>
                </c:pt>
                <c:pt idx="1401">
                  <c:v>3.5887701905922298</c:v>
                </c:pt>
                <c:pt idx="1402">
                  <c:v>3.5640841975035702</c:v>
                </c:pt>
                <c:pt idx="1403">
                  <c:v>3.5392478584179812</c:v>
                </c:pt>
                <c:pt idx="1404">
                  <c:v>3.5142604929449597</c:v>
                </c:pt>
                <c:pt idx="1405">
                  <c:v>3.4891214183794519</c:v>
                </c:pt>
                <c:pt idx="1406">
                  <c:v>3.46382994969782</c:v>
                </c:pt>
                <c:pt idx="1407">
                  <c:v>3.4383853995541873</c:v>
                </c:pt>
                <c:pt idx="1408">
                  <c:v>3.4127870782761902</c:v>
                </c:pt>
                <c:pt idx="1409">
                  <c:v>3.3870342938617899</c:v>
                </c:pt>
                <c:pt idx="1410">
                  <c:v>3.3611263519751402</c:v>
                </c:pt>
                <c:pt idx="1411">
                  <c:v>3.3350625559426681</c:v>
                </c:pt>
                <c:pt idx="1412">
                  <c:v>3.3088422067495187</c:v>
                </c:pt>
                <c:pt idx="1413">
                  <c:v>3.2824646030355997</c:v>
                </c:pt>
                <c:pt idx="1414">
                  <c:v>3.2559290410916919</c:v>
                </c:pt>
                <c:pt idx="1415">
                  <c:v>3.22923481485588</c:v>
                </c:pt>
                <c:pt idx="1416">
                  <c:v>3.2023812159095617</c:v>
                </c:pt>
                <c:pt idx="1417">
                  <c:v>3.1753675334737084</c:v>
                </c:pt>
                <c:pt idx="1418">
                  <c:v>3.1481930544048318</c:v>
                </c:pt>
                <c:pt idx="1419">
                  <c:v>3.1208570631917998</c:v>
                </c:pt>
                <c:pt idx="1420">
                  <c:v>3.0933588419510918</c:v>
                </c:pt>
                <c:pt idx="1421">
                  <c:v>3.0656976704237882</c:v>
                </c:pt>
                <c:pt idx="1422">
                  <c:v>3.0378728259715881</c:v>
                </c:pt>
                <c:pt idx="1423">
                  <c:v>3.0098835835725102</c:v>
                </c:pt>
                <c:pt idx="1424">
                  <c:v>2.9817292158177202</c:v>
                </c:pt>
                <c:pt idx="1425">
                  <c:v>2.9534089929073901</c:v>
                </c:pt>
                <c:pt idx="1426">
                  <c:v>2.9249221826469318</c:v>
                </c:pt>
                <c:pt idx="1427">
                  <c:v>2.8962680504431466</c:v>
                </c:pt>
                <c:pt idx="1428">
                  <c:v>2.8674458593006587</c:v>
                </c:pt>
                <c:pt idx="1429">
                  <c:v>2.8384548698177281</c:v>
                </c:pt>
                <c:pt idx="1430">
                  <c:v>2.8092943401827002</c:v>
                </c:pt>
                <c:pt idx="1431">
                  <c:v>2.7799635261701301</c:v>
                </c:pt>
                <c:pt idx="1432">
                  <c:v>2.7504616811370899</c:v>
                </c:pt>
                <c:pt idx="1433">
                  <c:v>2.7207880560189319</c:v>
                </c:pt>
                <c:pt idx="1434">
                  <c:v>2.69094189932615</c:v>
                </c:pt>
                <c:pt idx="1435">
                  <c:v>2.6609224571399812</c:v>
                </c:pt>
                <c:pt idx="1436">
                  <c:v>2.6307289731087473</c:v>
                </c:pt>
                <c:pt idx="1437">
                  <c:v>2.6003606884444217</c:v>
                </c:pt>
                <c:pt idx="1438">
                  <c:v>2.5698168419182101</c:v>
                </c:pt>
                <c:pt idx="1439">
                  <c:v>2.5390966698573298</c:v>
                </c:pt>
              </c:numCache>
            </c:numRef>
          </c:yVal>
        </c:ser>
        <c:ser>
          <c:idx val="2"/>
          <c:order val="2"/>
          <c:tx>
            <c:strRef>
              <c:f>'1 - Sunday Info'!$D$1</c:f>
              <c:strCache>
                <c:ptCount val="1"/>
                <c:pt idx="0">
                  <c:v>17-04-2016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'1 - Sunday Info'!$A$2:$A$1441</c:f>
              <c:numCache>
                <c:formatCode>General</c:formatCode>
                <c:ptCount val="1440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</c:numCache>
            </c:numRef>
          </c:xVal>
          <c:yVal>
            <c:numRef>
              <c:f>'1 - Sunday Info'!$D$2:$D$1441</c:f>
              <c:numCache>
                <c:formatCode>General</c:formatCode>
                <c:ptCount val="1440"/>
                <c:pt idx="0">
                  <c:v>4.5986500000000001</c:v>
                </c:pt>
                <c:pt idx="1">
                  <c:v>4.5395357341039801</c:v>
                </c:pt>
                <c:pt idx="2">
                  <c:v>4.4809120824592004</c:v>
                </c:pt>
                <c:pt idx="3">
                  <c:v>4.4227767492277463</c:v>
                </c:pt>
                <c:pt idx="4">
                  <c:v>4.3651274453600699</c:v>
                </c:pt>
                <c:pt idx="5">
                  <c:v>4.307961888585246</c:v>
                </c:pt>
                <c:pt idx="6">
                  <c:v>4.2512778034012424</c:v>
                </c:pt>
                <c:pt idx="7">
                  <c:v>4.1950729210650675</c:v>
                </c:pt>
                <c:pt idx="8">
                  <c:v>4.1393449795831101</c:v>
                </c:pt>
                <c:pt idx="9">
                  <c:v>4.0840917237012704</c:v>
                </c:pt>
                <c:pt idx="10">
                  <c:v>4.0293109048952864</c:v>
                </c:pt>
                <c:pt idx="11">
                  <c:v>3.9750002813609302</c:v>
                </c:pt>
                <c:pt idx="12">
                  <c:v>3.92115761800419</c:v>
                </c:pt>
                <c:pt idx="13">
                  <c:v>3.8677806864316202</c:v>
                </c:pt>
                <c:pt idx="14">
                  <c:v>3.8148672649404798</c:v>
                </c:pt>
                <c:pt idx="15">
                  <c:v>3.7624151385089881</c:v>
                </c:pt>
                <c:pt idx="16">
                  <c:v>3.7104220987865899</c:v>
                </c:pt>
                <c:pt idx="17">
                  <c:v>3.6588859440841781</c:v>
                </c:pt>
                <c:pt idx="18">
                  <c:v>3.6078044793643</c:v>
                </c:pt>
                <c:pt idx="19">
                  <c:v>3.5571755162314318</c:v>
                </c:pt>
                <c:pt idx="20">
                  <c:v>3.5069968729221812</c:v>
                </c:pt>
                <c:pt idx="21">
                  <c:v>3.4572663742955387</c:v>
                </c:pt>
                <c:pt idx="22">
                  <c:v>3.4079818518231217</c:v>
                </c:pt>
                <c:pt idx="23">
                  <c:v>3.3591411435793881</c:v>
                </c:pt>
                <c:pt idx="24">
                  <c:v>3.3107420942318768</c:v>
                </c:pt>
                <c:pt idx="25">
                  <c:v>3.2627825550314618</c:v>
                </c:pt>
                <c:pt idx="26">
                  <c:v>3.2152603838025597</c:v>
                </c:pt>
                <c:pt idx="27">
                  <c:v>3.1681734449333718</c:v>
                </c:pt>
                <c:pt idx="28">
                  <c:v>3.1215196093661302</c:v>
                </c:pt>
                <c:pt idx="29">
                  <c:v>3.0752967545873218</c:v>
                </c:pt>
                <c:pt idx="30">
                  <c:v>3.029502764617952</c:v>
                </c:pt>
                <c:pt idx="31">
                  <c:v>2.98413553000371</c:v>
                </c:pt>
                <c:pt idx="32">
                  <c:v>2.9391929478052798</c:v>
                </c:pt>
                <c:pt idx="33">
                  <c:v>2.8946729215885374</c:v>
                </c:pt>
                <c:pt idx="34">
                  <c:v>2.8505733614147881</c:v>
                </c:pt>
                <c:pt idx="35">
                  <c:v>2.8068921838310175</c:v>
                </c:pt>
                <c:pt idx="36">
                  <c:v>2.763627311860092</c:v>
                </c:pt>
                <c:pt idx="37">
                  <c:v>2.7207766749910212</c:v>
                </c:pt>
                <c:pt idx="38">
                  <c:v>2.6783382091691998</c:v>
                </c:pt>
                <c:pt idx="39">
                  <c:v>2.6363098567866201</c:v>
                </c:pt>
                <c:pt idx="40">
                  <c:v>2.5946895666721099</c:v>
                </c:pt>
                <c:pt idx="41">
                  <c:v>2.5534752940815997</c:v>
                </c:pt>
                <c:pt idx="42">
                  <c:v>2.512665000688286</c:v>
                </c:pt>
                <c:pt idx="43">
                  <c:v>2.4722566545729681</c:v>
                </c:pt>
                <c:pt idx="44">
                  <c:v>2.4322482302141761</c:v>
                </c:pt>
                <c:pt idx="45">
                  <c:v>2.3926377084784902</c:v>
                </c:pt>
                <c:pt idx="46">
                  <c:v>2.35342307661071</c:v>
                </c:pt>
                <c:pt idx="47">
                  <c:v>2.3146023282241464</c:v>
                </c:pt>
                <c:pt idx="48">
                  <c:v>2.2761734632908284</c:v>
                </c:pt>
                <c:pt idx="49">
                  <c:v>2.2381344881317218</c:v>
                </c:pt>
                <c:pt idx="50">
                  <c:v>2.2004834154069899</c:v>
                </c:pt>
                <c:pt idx="51">
                  <c:v>2.1632182641062401</c:v>
                </c:pt>
                <c:pt idx="52">
                  <c:v>2.1263370595387201</c:v>
                </c:pt>
                <c:pt idx="53">
                  <c:v>2.0898378333235597</c:v>
                </c:pt>
                <c:pt idx="54">
                  <c:v>2.0537186233800484</c:v>
                </c:pt>
                <c:pt idx="55">
                  <c:v>2.01797747391783</c:v>
                </c:pt>
                <c:pt idx="56">
                  <c:v>1.9826124354271208</c:v>
                </c:pt>
                <c:pt idx="57">
                  <c:v>1.947621564669</c:v>
                </c:pt>
                <c:pt idx="58">
                  <c:v>1.9130029246656117</c:v>
                </c:pt>
                <c:pt idx="59">
                  <c:v>1.8787545846903801</c:v>
                </c:pt>
                <c:pt idx="60">
                  <c:v>1.8448746202583099</c:v>
                </c:pt>
                <c:pt idx="61">
                  <c:v>1.8113611131161298</c:v>
                </c:pt>
                <c:pt idx="62">
                  <c:v>1.7782121512326201</c:v>
                </c:pt>
                <c:pt idx="63">
                  <c:v>1.7454258287887601</c:v>
                </c:pt>
                <c:pt idx="64">
                  <c:v>1.7130002461680498</c:v>
                </c:pt>
                <c:pt idx="65">
                  <c:v>1.6809335099466609</c:v>
                </c:pt>
                <c:pt idx="66">
                  <c:v>1.64922373288374</c:v>
                </c:pt>
                <c:pt idx="67">
                  <c:v>1.61786903391161</c:v>
                </c:pt>
                <c:pt idx="68">
                  <c:v>1.58686753812599</c:v>
                </c:pt>
                <c:pt idx="69">
                  <c:v>1.5562173767762817</c:v>
                </c:pt>
                <c:pt idx="70">
                  <c:v>1.525916687255749</c:v>
                </c:pt>
                <c:pt idx="71">
                  <c:v>1.495963613091799</c:v>
                </c:pt>
                <c:pt idx="72">
                  <c:v>1.46635630393616</c:v>
                </c:pt>
                <c:pt idx="73">
                  <c:v>1.437092915555179</c:v>
                </c:pt>
                <c:pt idx="74">
                  <c:v>1.4081716098200199</c:v>
                </c:pt>
                <c:pt idx="75">
                  <c:v>1.3795905546969001</c:v>
                </c:pt>
                <c:pt idx="76">
                  <c:v>1.351347924237351</c:v>
                </c:pt>
                <c:pt idx="77">
                  <c:v>1.3234418985684098</c:v>
                </c:pt>
                <c:pt idx="78">
                  <c:v>1.2958706638828899</c:v>
                </c:pt>
                <c:pt idx="79">
                  <c:v>1.2686324124296098</c:v>
                </c:pt>
                <c:pt idx="80">
                  <c:v>1.241725342503599</c:v>
                </c:pt>
                <c:pt idx="81">
                  <c:v>1.2151476584363898</c:v>
                </c:pt>
                <c:pt idx="82">
                  <c:v>1.1888975705862015</c:v>
                </c:pt>
                <c:pt idx="83">
                  <c:v>1.1629732953281591</c:v>
                </c:pt>
                <c:pt idx="84">
                  <c:v>1.137373055044629</c:v>
                </c:pt>
                <c:pt idx="85">
                  <c:v>1.11209507811533</c:v>
                </c:pt>
                <c:pt idx="86">
                  <c:v>1.0871375989076399</c:v>
                </c:pt>
                <c:pt idx="87">
                  <c:v>1.06249885776683</c:v>
                </c:pt>
                <c:pt idx="88">
                  <c:v>1.0381771010062617</c:v>
                </c:pt>
                <c:pt idx="89">
                  <c:v>1.01417058089764</c:v>
                </c:pt>
                <c:pt idx="90">
                  <c:v>0.99047755566129159</c:v>
                </c:pt>
                <c:pt idx="91">
                  <c:v>0.96709628945631199</c:v>
                </c:pt>
                <c:pt idx="92">
                  <c:v>0.9440250523708732</c:v>
                </c:pt>
                <c:pt idx="93">
                  <c:v>0.92126212041242828</c:v>
                </c:pt>
                <c:pt idx="94">
                  <c:v>0.89880577549795659</c:v>
                </c:pt>
                <c:pt idx="95">
                  <c:v>0.87665430544418876</c:v>
                </c:pt>
                <c:pt idx="96">
                  <c:v>0.85480600395784401</c:v>
                </c:pt>
                <c:pt idx="97">
                  <c:v>0.83325917062587473</c:v>
                </c:pt>
                <c:pt idx="98">
                  <c:v>0.81201211090568559</c:v>
                </c:pt>
                <c:pt idx="99">
                  <c:v>0.79106313611538304</c:v>
                </c:pt>
                <c:pt idx="100">
                  <c:v>0.77041056342399905</c:v>
                </c:pt>
                <c:pt idx="101">
                  <c:v>0.75005271584173261</c:v>
                </c:pt>
                <c:pt idx="102">
                  <c:v>0.72998792221018372</c:v>
                </c:pt>
                <c:pt idx="103">
                  <c:v>0.71021451719258444</c:v>
                </c:pt>
                <c:pt idx="104">
                  <c:v>0.69073084126403395</c:v>
                </c:pt>
                <c:pt idx="105">
                  <c:v>0.67153524070174397</c:v>
                </c:pt>
                <c:pt idx="106">
                  <c:v>0.65262606757525643</c:v>
                </c:pt>
                <c:pt idx="107">
                  <c:v>0.63400167973669042</c:v>
                </c:pt>
                <c:pt idx="108">
                  <c:v>0.61566044081097304</c:v>
                </c:pt>
                <c:pt idx="109">
                  <c:v>0.59760072018607702</c:v>
                </c:pt>
                <c:pt idx="110">
                  <c:v>0.57982089300324946</c:v>
                </c:pt>
                <c:pt idx="111">
                  <c:v>0.56231934014725227</c:v>
                </c:pt>
                <c:pt idx="112">
                  <c:v>0.54509444823659658</c:v>
                </c:pt>
                <c:pt idx="113">
                  <c:v>0.52814460961377474</c:v>
                </c:pt>
                <c:pt idx="114">
                  <c:v>0.51146822233549305</c:v>
                </c:pt>
                <c:pt idx="115">
                  <c:v>0.49506369016291724</c:v>
                </c:pt>
                <c:pt idx="116">
                  <c:v>0.47892942255189302</c:v>
                </c:pt>
                <c:pt idx="117">
                  <c:v>0.46306383464319179</c:v>
                </c:pt>
                <c:pt idx="118">
                  <c:v>0.44746534725274323</c:v>
                </c:pt>
                <c:pt idx="119">
                  <c:v>0.43213238686186123</c:v>
                </c:pt>
                <c:pt idx="120">
                  <c:v>0.41706338560749523</c:v>
                </c:pt>
                <c:pt idx="121">
                  <c:v>0.40225678127244757</c:v>
                </c:pt>
                <c:pt idx="122">
                  <c:v>0.38771101727561835</c:v>
                </c:pt>
                <c:pt idx="123">
                  <c:v>0.37342454266224451</c:v>
                </c:pt>
                <c:pt idx="124">
                  <c:v>0.35939581209411908</c:v>
                </c:pt>
                <c:pt idx="125">
                  <c:v>0.34562328583984353</c:v>
                </c:pt>
                <c:pt idx="126">
                  <c:v>0.33210542976504637</c:v>
                </c:pt>
                <c:pt idx="127">
                  <c:v>0.31884071532263558</c:v>
                </c:pt>
                <c:pt idx="128">
                  <c:v>0.30582761954301435</c:v>
                </c:pt>
                <c:pt idx="129">
                  <c:v>0.29306462502432923</c:v>
                </c:pt>
                <c:pt idx="130">
                  <c:v>0.28055021992270335</c:v>
                </c:pt>
                <c:pt idx="131">
                  <c:v>0.26828289794246657</c:v>
                </c:pt>
                <c:pt idx="132">
                  <c:v>0.25626115832639068</c:v>
                </c:pt>
                <c:pt idx="133">
                  <c:v>0.24448350584593118</c:v>
                </c:pt>
                <c:pt idx="134">
                  <c:v>0.23294845079145227</c:v>
                </c:pt>
                <c:pt idx="135">
                  <c:v>0.22165450896246797</c:v>
                </c:pt>
                <c:pt idx="136">
                  <c:v>0.21060020165787699</c:v>
                </c:pt>
                <c:pt idx="137">
                  <c:v>0.19978405566619512</c:v>
                </c:pt>
                <c:pt idx="138">
                  <c:v>0.189204603255788</c:v>
                </c:pt>
                <c:pt idx="139">
                  <c:v>0.17886038216511418</c:v>
                </c:pt>
                <c:pt idx="140">
                  <c:v>0.16874993559294829</c:v>
                </c:pt>
                <c:pt idx="141">
                  <c:v>0.158871812188628</c:v>
                </c:pt>
                <c:pt idx="142">
                  <c:v>0.14922456604227899</c:v>
                </c:pt>
                <c:pt idx="143">
                  <c:v>0.13980675667505588</c:v>
                </c:pt>
                <c:pt idx="144">
                  <c:v>0.13061694902937199</c:v>
                </c:pt>
                <c:pt idx="145">
                  <c:v>0.12165371345914006</c:v>
                </c:pt>
                <c:pt idx="146">
                  <c:v>0.11291562572000402</c:v>
                </c:pt>
                <c:pt idx="147">
                  <c:v>0.10440126695957105</c:v>
                </c:pt>
                <c:pt idx="148">
                  <c:v>9.6109223707650807E-2</c:v>
                </c:pt>
                <c:pt idx="149">
                  <c:v>8.8038087866489242E-2</c:v>
                </c:pt>
                <c:pt idx="150">
                  <c:v>8.0186456700998193E-2</c:v>
                </c:pt>
                <c:pt idx="151">
                  <c:v>7.2552932829003408E-2</c:v>
                </c:pt>
                <c:pt idx="152">
                  <c:v>6.5136124211461449E-2</c:v>
                </c:pt>
                <c:pt idx="153">
                  <c:v>5.7934644142709338E-2</c:v>
                </c:pt>
                <c:pt idx="154">
                  <c:v>5.0947111240691102E-2</c:v>
                </c:pt>
                <c:pt idx="155">
                  <c:v>4.41721494371973E-2</c:v>
                </c:pt>
                <c:pt idx="156">
                  <c:v>3.7608387968095541E-2</c:v>
                </c:pt>
                <c:pt idx="157">
                  <c:v>3.12544613635692E-2</c:v>
                </c:pt>
                <c:pt idx="158">
                  <c:v>2.51090094383483E-2</c:v>
                </c:pt>
                <c:pt idx="159">
                  <c:v>1.9170677281949502E-2</c:v>
                </c:pt>
                <c:pt idx="160">
                  <c:v>1.343811524890441E-2</c:v>
                </c:pt>
                <c:pt idx="161">
                  <c:v>7.9099789490015872E-3</c:v>
                </c:pt>
                <c:pt idx="162">
                  <c:v>2.5849292375150746E-3</c:v>
                </c:pt>
                <c:pt idx="163">
                  <c:v>-2.5383677945578519E-3</c:v>
                </c:pt>
                <c:pt idx="164">
                  <c:v>-7.4612408302625688E-3</c:v>
                </c:pt>
                <c:pt idx="165">
                  <c:v>-1.2185013336449798E-2</c:v>
                </c:pt>
                <c:pt idx="166">
                  <c:v>-1.67110035735458E-2</c:v>
                </c:pt>
                <c:pt idx="167">
                  <c:v>-2.1040524605312198E-2</c:v>
                </c:pt>
                <c:pt idx="168">
                  <c:v>-2.5174884308617189E-2</c:v>
                </c:pt>
                <c:pt idx="169">
                  <c:v>-2.9115385383192902E-2</c:v>
                </c:pt>
                <c:pt idx="170">
                  <c:v>-3.286332536140963E-2</c:v>
                </c:pt>
                <c:pt idx="171">
                  <c:v>-3.6419996618032011E-2</c:v>
                </c:pt>
                <c:pt idx="172">
                  <c:v>-3.9786686379991297E-2</c:v>
                </c:pt>
                <c:pt idx="173">
                  <c:v>-4.2964676736144923E-2</c:v>
                </c:pt>
                <c:pt idx="174">
                  <c:v>-4.5955244647051197E-2</c:v>
                </c:pt>
                <c:pt idx="175">
                  <c:v>-4.8759661954719938E-2</c:v>
                </c:pt>
                <c:pt idx="176">
                  <c:v>-5.137919539239006E-2</c:v>
                </c:pt>
                <c:pt idx="177">
                  <c:v>-5.3815106594289959E-2</c:v>
                </c:pt>
                <c:pt idx="178">
                  <c:v>-5.6068652105401413E-2</c:v>
                </c:pt>
                <c:pt idx="179">
                  <c:v>-5.8141083391228997E-2</c:v>
                </c:pt>
                <c:pt idx="180">
                  <c:v>-6.0033646847561961E-2</c:v>
                </c:pt>
                <c:pt idx="181">
                  <c:v>-6.1747583810235263E-2</c:v>
                </c:pt>
                <c:pt idx="182">
                  <c:v>-6.3284130564908489E-2</c:v>
                </c:pt>
                <c:pt idx="183">
                  <c:v>-6.4644518356816519E-2</c:v>
                </c:pt>
                <c:pt idx="184">
                  <c:v>-6.5829973400542294E-2</c:v>
                </c:pt>
                <c:pt idx="185">
                  <c:v>-6.68417168897779E-2</c:v>
                </c:pt>
                <c:pt idx="186">
                  <c:v>-6.7680965007096597E-2</c:v>
                </c:pt>
                <c:pt idx="187">
                  <c:v>-6.8348928933706268E-2</c:v>
                </c:pt>
                <c:pt idx="188">
                  <c:v>-6.8846814859228778E-2</c:v>
                </c:pt>
                <c:pt idx="189">
                  <c:v>-6.9175823991455901E-2</c:v>
                </c:pt>
                <c:pt idx="190">
                  <c:v>-6.9337152566115196E-2</c:v>
                </c:pt>
                <c:pt idx="191">
                  <c:v>-6.9331991856638769E-2</c:v>
                </c:pt>
                <c:pt idx="192">
                  <c:v>-6.916152818392611E-2</c:v>
                </c:pt>
                <c:pt idx="193">
                  <c:v>-6.8826942926110093E-2</c:v>
                </c:pt>
                <c:pt idx="194">
                  <c:v>-6.8329412528317507E-2</c:v>
                </c:pt>
                <c:pt idx="195">
                  <c:v>-6.7670108512444885E-2</c:v>
                </c:pt>
                <c:pt idx="196">
                  <c:v>-6.68501974869153E-2</c:v>
                </c:pt>
                <c:pt idx="197">
                  <c:v>-6.5870841156440804E-2</c:v>
                </c:pt>
                <c:pt idx="198">
                  <c:v>-6.4733196331800955E-2</c:v>
                </c:pt>
                <c:pt idx="199">
                  <c:v>-6.3438414939590779E-2</c:v>
                </c:pt>
                <c:pt idx="200">
                  <c:v>-6.1987644032002104E-2</c:v>
                </c:pt>
                <c:pt idx="201">
                  <c:v>-6.0382025796573403E-2</c:v>
                </c:pt>
                <c:pt idx="202">
                  <c:v>-5.8622697565972701E-2</c:v>
                </c:pt>
                <c:pt idx="203">
                  <c:v>-5.671079182774371E-2</c:v>
                </c:pt>
                <c:pt idx="204">
                  <c:v>-5.4647436234085432E-2</c:v>
                </c:pt>
                <c:pt idx="205">
                  <c:v>-5.2433753611610102E-2</c:v>
                </c:pt>
                <c:pt idx="206">
                  <c:v>-5.0070861971111234E-2</c:v>
                </c:pt>
                <c:pt idx="207">
                  <c:v>-4.7559874517327495E-2</c:v>
                </c:pt>
                <c:pt idx="208">
                  <c:v>-4.4901899658712198E-2</c:v>
                </c:pt>
                <c:pt idx="209">
                  <c:v>-4.2098041017186262E-2</c:v>
                </c:pt>
                <c:pt idx="210">
                  <c:v>-3.9149397437919141E-2</c:v>
                </c:pt>
                <c:pt idx="211">
                  <c:v>-3.6057062999086301E-2</c:v>
                </c:pt>
                <c:pt idx="212">
                  <c:v>-3.2822127021631731E-2</c:v>
                </c:pt>
                <c:pt idx="213">
                  <c:v>-2.9445674079037802E-2</c:v>
                </c:pt>
                <c:pt idx="214">
                  <c:v>-2.5928784007087972E-2</c:v>
                </c:pt>
                <c:pt idx="215">
                  <c:v>-2.2272531913636699E-2</c:v>
                </c:pt>
                <c:pt idx="216">
                  <c:v>-1.84779881883647E-2</c:v>
                </c:pt>
                <c:pt idx="217">
                  <c:v>-1.4546218512555699E-2</c:v>
                </c:pt>
                <c:pt idx="218">
                  <c:v>-1.0478283868854596E-2</c:v>
                </c:pt>
                <c:pt idx="219">
                  <c:v>-6.2752405510311275E-3</c:v>
                </c:pt>
                <c:pt idx="220">
                  <c:v>-1.9381401737534826E-3</c:v>
                </c:pt>
                <c:pt idx="221">
                  <c:v>2.5319703176540612E-3</c:v>
                </c:pt>
                <c:pt idx="222">
                  <c:v>7.1340486374458197E-3</c:v>
                </c:pt>
                <c:pt idx="223">
                  <c:v>1.1867057149683712E-2</c:v>
                </c:pt>
                <c:pt idx="224">
                  <c:v>1.6729962858476197E-2</c:v>
                </c:pt>
                <c:pt idx="225">
                  <c:v>2.1721737398217401E-2</c:v>
                </c:pt>
                <c:pt idx="226">
                  <c:v>2.6841357023808833E-2</c:v>
                </c:pt>
                <c:pt idx="227">
                  <c:v>3.2087802600909952E-2</c:v>
                </c:pt>
                <c:pt idx="228">
                  <c:v>3.7460059596161097E-2</c:v>
                </c:pt>
                <c:pt idx="229">
                  <c:v>4.2957118067423701E-2</c:v>
                </c:pt>
                <c:pt idx="230">
                  <c:v>4.8577972654014E-2</c:v>
                </c:pt>
                <c:pt idx="231">
                  <c:v>5.43216225669391E-2</c:v>
                </c:pt>
                <c:pt idx="232">
                  <c:v>6.0187071579130114E-2</c:v>
                </c:pt>
                <c:pt idx="233">
                  <c:v>6.6173328015674202E-2</c:v>
                </c:pt>
                <c:pt idx="234">
                  <c:v>7.22794047440595E-2</c:v>
                </c:pt>
                <c:pt idx="235">
                  <c:v>7.8504319164394099E-2</c:v>
                </c:pt>
                <c:pt idx="236">
                  <c:v>8.484709319965858E-2</c:v>
                </c:pt>
                <c:pt idx="237">
                  <c:v>9.130675328592458E-2</c:v>
                </c:pt>
                <c:pt idx="238">
                  <c:v>9.7882330362603201E-2</c:v>
                </c:pt>
                <c:pt idx="239">
                  <c:v>0.104572859862668</c:v>
                </c:pt>
                <c:pt idx="240">
                  <c:v>0.11137738170289994</c:v>
                </c:pt>
                <c:pt idx="241">
                  <c:v>0.11829494027411612</c:v>
                </c:pt>
                <c:pt idx="242">
                  <c:v>0.12532458443140401</c:v>
                </c:pt>
                <c:pt idx="243">
                  <c:v>0.13246536748436519</c:v>
                </c:pt>
                <c:pt idx="244">
                  <c:v>0.13971634718733336</c:v>
                </c:pt>
                <c:pt idx="245">
                  <c:v>0.14707658572962801</c:v>
                </c:pt>
                <c:pt idx="246">
                  <c:v>0.15454514972577318</c:v>
                </c:pt>
                <c:pt idx="247">
                  <c:v>0.16212111020574482</c:v>
                </c:pt>
                <c:pt idx="248">
                  <c:v>0.169803542605202</c:v>
                </c:pt>
                <c:pt idx="249">
                  <c:v>0.17759152675571288</c:v>
                </c:pt>
                <c:pt idx="250">
                  <c:v>0.18548414687499826</c:v>
                </c:pt>
                <c:pt idx="251">
                  <c:v>0.19348049155716829</c:v>
                </c:pt>
                <c:pt idx="252">
                  <c:v>0.201579653762955</c:v>
                </c:pt>
                <c:pt idx="253">
                  <c:v>0.20978073080993712</c:v>
                </c:pt>
                <c:pt idx="254">
                  <c:v>0.21808282436279511</c:v>
                </c:pt>
                <c:pt idx="255">
                  <c:v>0.22648504042352299</c:v>
                </c:pt>
                <c:pt idx="256">
                  <c:v>0.23498648932168312</c:v>
                </c:pt>
                <c:pt idx="257">
                  <c:v>0.24358628570463212</c:v>
                </c:pt>
                <c:pt idx="258">
                  <c:v>0.25228354852774693</c:v>
                </c:pt>
                <c:pt idx="259">
                  <c:v>0.26107740104468136</c:v>
                </c:pt>
                <c:pt idx="260">
                  <c:v>0.26996697079757537</c:v>
                </c:pt>
                <c:pt idx="261">
                  <c:v>0.27895138960731408</c:v>
                </c:pt>
                <c:pt idx="262">
                  <c:v>0.28802979356374842</c:v>
                </c:pt>
                <c:pt idx="263">
                  <c:v>0.297201323015926</c:v>
                </c:pt>
                <c:pt idx="264">
                  <c:v>0.30646512256234298</c:v>
                </c:pt>
                <c:pt idx="265">
                  <c:v>0.31582034104115742</c:v>
                </c:pt>
                <c:pt idx="266">
                  <c:v>0.32526613152044237</c:v>
                </c:pt>
                <c:pt idx="267">
                  <c:v>0.33480165128841344</c:v>
                </c:pt>
                <c:pt idx="268">
                  <c:v>0.34442606184366453</c:v>
                </c:pt>
                <c:pt idx="269">
                  <c:v>0.35413852888539599</c:v>
                </c:pt>
                <c:pt idx="270">
                  <c:v>0.36393822230366235</c:v>
                </c:pt>
                <c:pt idx="271">
                  <c:v>0.37382431616959244</c:v>
                </c:pt>
                <c:pt idx="272">
                  <c:v>0.38379598872564036</c:v>
                </c:pt>
                <c:pt idx="273">
                  <c:v>0.39385242237580353</c:v>
                </c:pt>
                <c:pt idx="274">
                  <c:v>0.40399280367587137</c:v>
                </c:pt>
                <c:pt idx="275">
                  <c:v>0.41421632332365438</c:v>
                </c:pt>
                <c:pt idx="276">
                  <c:v>0.4245221761492135</c:v>
                </c:pt>
                <c:pt idx="277">
                  <c:v>0.43490956110510737</c:v>
                </c:pt>
                <c:pt idx="278">
                  <c:v>0.44537768125661537</c:v>
                </c:pt>
                <c:pt idx="279">
                  <c:v>0.45592574377197498</c:v>
                </c:pt>
                <c:pt idx="280">
                  <c:v>0.46655295991262835</c:v>
                </c:pt>
                <c:pt idx="281">
                  <c:v>0.47725854502343901</c:v>
                </c:pt>
                <c:pt idx="282">
                  <c:v>0.48804171852294098</c:v>
                </c:pt>
                <c:pt idx="283">
                  <c:v>0.49890170389356236</c:v>
                </c:pt>
                <c:pt idx="284">
                  <c:v>0.50983772867186306</c:v>
                </c:pt>
                <c:pt idx="285">
                  <c:v>0.52084902443878789</c:v>
                </c:pt>
                <c:pt idx="286">
                  <c:v>0.53193482680986703</c:v>
                </c:pt>
                <c:pt idx="287">
                  <c:v>0.54309437542547745</c:v>
                </c:pt>
                <c:pt idx="288">
                  <c:v>0.55432691394107103</c:v>
                </c:pt>
                <c:pt idx="289">
                  <c:v>0.56563169001741243</c:v>
                </c:pt>
                <c:pt idx="290">
                  <c:v>0.57700795531079441</c:v>
                </c:pt>
                <c:pt idx="291">
                  <c:v>0.58845496546330156</c:v>
                </c:pt>
                <c:pt idx="292">
                  <c:v>0.59997198009302799</c:v>
                </c:pt>
                <c:pt idx="293">
                  <c:v>0.61155826278430903</c:v>
                </c:pt>
                <c:pt idx="294">
                  <c:v>0.62321308107797557</c:v>
                </c:pt>
                <c:pt idx="295">
                  <c:v>0.63493570646156072</c:v>
                </c:pt>
                <c:pt idx="296">
                  <c:v>0.64672541435956032</c:v>
                </c:pt>
                <c:pt idx="297">
                  <c:v>0.65858148412364903</c:v>
                </c:pt>
                <c:pt idx="298">
                  <c:v>0.67050319902293043</c:v>
                </c:pt>
                <c:pt idx="299">
                  <c:v>0.68248984623416742</c:v>
                </c:pt>
                <c:pt idx="300">
                  <c:v>0.69454071683199703</c:v>
                </c:pt>
                <c:pt idx="301">
                  <c:v>0.70665510577920099</c:v>
                </c:pt>
                <c:pt idx="302">
                  <c:v>0.71883231191691055</c:v>
                </c:pt>
                <c:pt idx="303">
                  <c:v>0.73107163795486474</c:v>
                </c:pt>
                <c:pt idx="304">
                  <c:v>0.74337239046161796</c:v>
                </c:pt>
                <c:pt idx="305">
                  <c:v>0.75573387985479346</c:v>
                </c:pt>
                <c:pt idx="306">
                  <c:v>0.76815542039132845</c:v>
                </c:pt>
                <c:pt idx="307">
                  <c:v>0.78063633015767897</c:v>
                </c:pt>
                <c:pt idx="308">
                  <c:v>0.79317593106007445</c:v>
                </c:pt>
                <c:pt idx="309">
                  <c:v>0.8057735488147526</c:v>
                </c:pt>
                <c:pt idx="310">
                  <c:v>0.81842851293819274</c:v>
                </c:pt>
                <c:pt idx="311">
                  <c:v>0.83114015673733699</c:v>
                </c:pt>
                <c:pt idx="312">
                  <c:v>0.84390781729984976</c:v>
                </c:pt>
                <c:pt idx="313">
                  <c:v>0.85673083548432971</c:v>
                </c:pt>
                <c:pt idx="314">
                  <c:v>0.86960855591055841</c:v>
                </c:pt>
                <c:pt idx="315">
                  <c:v>0.88254032694972651</c:v>
                </c:pt>
                <c:pt idx="316">
                  <c:v>0.89552550071468451</c:v>
                </c:pt>
                <c:pt idx="317">
                  <c:v>0.90856343305014997</c:v>
                </c:pt>
                <c:pt idx="318">
                  <c:v>0.92165348352297105</c:v>
                </c:pt>
                <c:pt idx="319">
                  <c:v>0.93479501541233845</c:v>
                </c:pt>
                <c:pt idx="320">
                  <c:v>0.94798739570003643</c:v>
                </c:pt>
                <c:pt idx="321">
                  <c:v>0.96122999506067142</c:v>
                </c:pt>
                <c:pt idx="322">
                  <c:v>0.97452218785190037</c:v>
                </c:pt>
                <c:pt idx="323">
                  <c:v>0.98786335210468501</c:v>
                </c:pt>
                <c:pt idx="324">
                  <c:v>1.001252869513501</c:v>
                </c:pt>
                <c:pt idx="325">
                  <c:v>1.0146901254265901</c:v>
                </c:pt>
                <c:pt idx="326">
                  <c:v>1.02817450883619</c:v>
                </c:pt>
                <c:pt idx="327">
                  <c:v>1.0417054123687699</c:v>
                </c:pt>
                <c:pt idx="328">
                  <c:v>1.05528223227526</c:v>
                </c:pt>
                <c:pt idx="329">
                  <c:v>1.06890436842131</c:v>
                </c:pt>
                <c:pt idx="330">
                  <c:v>1.0825712242774799</c:v>
                </c:pt>
                <c:pt idx="331">
                  <c:v>1.0962822069095108</c:v>
                </c:pt>
                <c:pt idx="332">
                  <c:v>1.1100367269685509</c:v>
                </c:pt>
                <c:pt idx="333">
                  <c:v>1.1238341986813898</c:v>
                </c:pt>
                <c:pt idx="334">
                  <c:v>1.1376740398406799</c:v>
                </c:pt>
                <c:pt idx="335">
                  <c:v>1.15155567179519</c:v>
                </c:pt>
                <c:pt idx="336">
                  <c:v>1.1654785194400501</c:v>
                </c:pt>
                <c:pt idx="337">
                  <c:v>1.1794420112069401</c:v>
                </c:pt>
                <c:pt idx="338">
                  <c:v>1.1934455790543701</c:v>
                </c:pt>
                <c:pt idx="339">
                  <c:v>1.207488658457899</c:v>
                </c:pt>
                <c:pt idx="340">
                  <c:v>1.221570688400369</c:v>
                </c:pt>
                <c:pt idx="341">
                  <c:v>1.235691111362119</c:v>
                </c:pt>
                <c:pt idx="342">
                  <c:v>1.2498493733112899</c:v>
                </c:pt>
                <c:pt idx="343">
                  <c:v>1.2640449236939608</c:v>
                </c:pt>
                <c:pt idx="344">
                  <c:v>1.2782772154244491</c:v>
                </c:pt>
                <c:pt idx="345">
                  <c:v>1.2925457048755509</c:v>
                </c:pt>
                <c:pt idx="346">
                  <c:v>1.3068498518687208</c:v>
                </c:pt>
                <c:pt idx="347">
                  <c:v>1.3211891196643699</c:v>
                </c:pt>
                <c:pt idx="348">
                  <c:v>1.3355629749520601</c:v>
                </c:pt>
                <c:pt idx="349">
                  <c:v>1.3499708878407299</c:v>
                </c:pt>
                <c:pt idx="350">
                  <c:v>1.3644123318489909</c:v>
                </c:pt>
                <c:pt idx="351">
                  <c:v>1.3788867838952901</c:v>
                </c:pt>
                <c:pt idx="352">
                  <c:v>1.39339372428817</c:v>
                </c:pt>
                <c:pt idx="353">
                  <c:v>1.4079326367165399</c:v>
                </c:pt>
                <c:pt idx="354">
                  <c:v>1.4225030082398691</c:v>
                </c:pt>
                <c:pt idx="355">
                  <c:v>1.4371043292783998</c:v>
                </c:pt>
                <c:pt idx="356">
                  <c:v>1.4517360936034684</c:v>
                </c:pt>
                <c:pt idx="357">
                  <c:v>1.4663977983276391</c:v>
                </c:pt>
                <c:pt idx="358">
                  <c:v>1.4810889438950201</c:v>
                </c:pt>
                <c:pt idx="359">
                  <c:v>1.4958090340714398</c:v>
                </c:pt>
                <c:pt idx="360">
                  <c:v>1.510557575934721</c:v>
                </c:pt>
                <c:pt idx="361">
                  <c:v>1.5253340798648998</c:v>
                </c:pt>
                <c:pt idx="362">
                  <c:v>1.5401380595344498</c:v>
                </c:pt>
                <c:pt idx="363">
                  <c:v>1.5549690318985501</c:v>
                </c:pt>
                <c:pt idx="364">
                  <c:v>1.569826517185279</c:v>
                </c:pt>
                <c:pt idx="365">
                  <c:v>1.5847100388858801</c:v>
                </c:pt>
                <c:pt idx="366">
                  <c:v>1.59961912374497</c:v>
                </c:pt>
                <c:pt idx="367">
                  <c:v>1.6145533017508009</c:v>
                </c:pt>
                <c:pt idx="368">
                  <c:v>1.62951210612549</c:v>
                </c:pt>
                <c:pt idx="369">
                  <c:v>1.6444950733152401</c:v>
                </c:pt>
                <c:pt idx="370">
                  <c:v>1.6595017429805698</c:v>
                </c:pt>
                <c:pt idx="371">
                  <c:v>1.6745316579865699</c:v>
                </c:pt>
                <c:pt idx="372">
                  <c:v>1.6895843643931401</c:v>
                </c:pt>
                <c:pt idx="373">
                  <c:v>1.7046594114452001</c:v>
                </c:pt>
                <c:pt idx="374">
                  <c:v>1.7197563515629291</c:v>
                </c:pt>
                <c:pt idx="375">
                  <c:v>1.734874740332019</c:v>
                </c:pt>
                <c:pt idx="376">
                  <c:v>1.7500141364939101</c:v>
                </c:pt>
                <c:pt idx="377">
                  <c:v>1.7651741019359799</c:v>
                </c:pt>
                <c:pt idx="378">
                  <c:v>1.7803542016818301</c:v>
                </c:pt>
                <c:pt idx="379">
                  <c:v>1.7955540038815201</c:v>
                </c:pt>
                <c:pt idx="380">
                  <c:v>1.8107730798017809</c:v>
                </c:pt>
                <c:pt idx="381">
                  <c:v>1.826011003816211</c:v>
                </c:pt>
                <c:pt idx="382">
                  <c:v>1.8412673533955999</c:v>
                </c:pt>
                <c:pt idx="383">
                  <c:v>1.85654170909812</c:v>
                </c:pt>
                <c:pt idx="384">
                  <c:v>1.8718336545595198</c:v>
                </c:pt>
                <c:pt idx="385">
                  <c:v>1.8871427764834301</c:v>
                </c:pt>
                <c:pt idx="386">
                  <c:v>1.902468664631551</c:v>
                </c:pt>
                <c:pt idx="387">
                  <c:v>1.9178109118139208</c:v>
                </c:pt>
                <c:pt idx="388">
                  <c:v>1.9331691138790998</c:v>
                </c:pt>
                <c:pt idx="389">
                  <c:v>1.9485428697044709</c:v>
                </c:pt>
                <c:pt idx="390">
                  <c:v>1.9639317811864199</c:v>
                </c:pt>
                <c:pt idx="391">
                  <c:v>1.9793354532306</c:v>
                </c:pt>
                <c:pt idx="392">
                  <c:v>1.9947534937421501</c:v>
                </c:pt>
                <c:pt idx="393">
                  <c:v>2.0101855136159399</c:v>
                </c:pt>
                <c:pt idx="394">
                  <c:v>2.0256311267268199</c:v>
                </c:pt>
                <c:pt idx="395">
                  <c:v>2.0410899499197988</c:v>
                </c:pt>
                <c:pt idx="396">
                  <c:v>2.0565616030003597</c:v>
                </c:pt>
                <c:pt idx="397">
                  <c:v>2.0720457087246387</c:v>
                </c:pt>
                <c:pt idx="398">
                  <c:v>2.0875418927896612</c:v>
                </c:pt>
                <c:pt idx="399">
                  <c:v>2.10304978382359</c:v>
                </c:pt>
                <c:pt idx="400">
                  <c:v>2.11856901337599</c:v>
                </c:pt>
                <c:pt idx="401">
                  <c:v>2.1340992159080003</c:v>
                </c:pt>
                <c:pt idx="402">
                  <c:v>2.1496400287826201</c:v>
                </c:pt>
                <c:pt idx="403">
                  <c:v>2.165191092254902</c:v>
                </c:pt>
                <c:pt idx="404">
                  <c:v>2.1807520494622401</c:v>
                </c:pt>
                <c:pt idx="405">
                  <c:v>2.1963225464145499</c:v>
                </c:pt>
                <c:pt idx="406">
                  <c:v>2.2119022319845598</c:v>
                </c:pt>
                <c:pt idx="407">
                  <c:v>2.2274907578979648</c:v>
                </c:pt>
                <c:pt idx="408">
                  <c:v>2.2430877787237429</c:v>
                </c:pt>
                <c:pt idx="409">
                  <c:v>2.2586929518643499</c:v>
                </c:pt>
                <c:pt idx="410">
                  <c:v>2.27430593754598</c:v>
                </c:pt>
                <c:pt idx="411">
                  <c:v>2.2899263988087402</c:v>
                </c:pt>
                <c:pt idx="412">
                  <c:v>2.3055540014969718</c:v>
                </c:pt>
                <c:pt idx="413">
                  <c:v>2.3211884142493981</c:v>
                </c:pt>
                <c:pt idx="414">
                  <c:v>2.336829308489448</c:v>
                </c:pt>
                <c:pt idx="415">
                  <c:v>2.35247635841541</c:v>
                </c:pt>
                <c:pt idx="416">
                  <c:v>2.368129240990712</c:v>
                </c:pt>
                <c:pt idx="417">
                  <c:v>2.3837876359341301</c:v>
                </c:pt>
                <c:pt idx="418">
                  <c:v>2.3994512257100684</c:v>
                </c:pt>
                <c:pt idx="419">
                  <c:v>2.4151196955187468</c:v>
                </c:pt>
                <c:pt idx="420">
                  <c:v>2.4307927332864701</c:v>
                </c:pt>
                <c:pt idx="421">
                  <c:v>2.446470029655798</c:v>
                </c:pt>
                <c:pt idx="422">
                  <c:v>2.4621512779758801</c:v>
                </c:pt>
                <c:pt idx="423">
                  <c:v>2.47783617429263</c:v>
                </c:pt>
                <c:pt idx="424">
                  <c:v>2.4935244173389299</c:v>
                </c:pt>
                <c:pt idx="425">
                  <c:v>2.5092157085249602</c:v>
                </c:pt>
                <c:pt idx="426">
                  <c:v>2.5249097519283326</c:v>
                </c:pt>
                <c:pt idx="427">
                  <c:v>2.5406062542843899</c:v>
                </c:pt>
                <c:pt idx="428">
                  <c:v>2.55630492497643</c:v>
                </c:pt>
                <c:pt idx="429">
                  <c:v>2.5720054760259079</c:v>
                </c:pt>
                <c:pt idx="430">
                  <c:v>2.5877076220827129</c:v>
                </c:pt>
                <c:pt idx="431">
                  <c:v>2.6034110804153818</c:v>
                </c:pt>
                <c:pt idx="432">
                  <c:v>2.6191155709013212</c:v>
                </c:pt>
                <c:pt idx="433">
                  <c:v>2.6348208160171001</c:v>
                </c:pt>
                <c:pt idx="434">
                  <c:v>2.6505265408285918</c:v>
                </c:pt>
                <c:pt idx="435">
                  <c:v>2.6662324729812799</c:v>
                </c:pt>
                <c:pt idx="436">
                  <c:v>2.681938342690493</c:v>
                </c:pt>
                <c:pt idx="437">
                  <c:v>2.6976438827316001</c:v>
                </c:pt>
                <c:pt idx="438">
                  <c:v>2.7133488284302398</c:v>
                </c:pt>
                <c:pt idx="439">
                  <c:v>2.7290529176526501</c:v>
                </c:pt>
                <c:pt idx="440">
                  <c:v>2.7447558907957599</c:v>
                </c:pt>
                <c:pt idx="441">
                  <c:v>2.7604574907775299</c:v>
                </c:pt>
                <c:pt idx="442">
                  <c:v>2.7761574630271482</c:v>
                </c:pt>
                <c:pt idx="443">
                  <c:v>2.7918555554753</c:v>
                </c:pt>
                <c:pt idx="444">
                  <c:v>2.8075515185443121</c:v>
                </c:pt>
                <c:pt idx="445">
                  <c:v>2.8232451051385064</c:v>
                </c:pt>
                <c:pt idx="446">
                  <c:v>2.83893607063436</c:v>
                </c:pt>
                <c:pt idx="447">
                  <c:v>2.85462417287075</c:v>
                </c:pt>
                <c:pt idx="448">
                  <c:v>2.8703091721391987</c:v>
                </c:pt>
                <c:pt idx="449">
                  <c:v>2.88599083117411</c:v>
                </c:pt>
                <c:pt idx="450">
                  <c:v>2.9016689151429782</c:v>
                </c:pt>
                <c:pt idx="451">
                  <c:v>2.9173431916367081</c:v>
                </c:pt>
                <c:pt idx="452">
                  <c:v>2.9330134306597073</c:v>
                </c:pt>
                <c:pt idx="453">
                  <c:v>2.948679404620238</c:v>
                </c:pt>
                <c:pt idx="454">
                  <c:v>2.9643408883206201</c:v>
                </c:pt>
                <c:pt idx="455">
                  <c:v>2.9799976589474531</c:v>
                </c:pt>
                <c:pt idx="456">
                  <c:v>2.9956494960618363</c:v>
                </c:pt>
                <c:pt idx="457">
                  <c:v>3.0112961815896684</c:v>
                </c:pt>
                <c:pt idx="458">
                  <c:v>3.0269374998117882</c:v>
                </c:pt>
                <c:pt idx="459">
                  <c:v>3.0425732373543002</c:v>
                </c:pt>
                <c:pt idx="460">
                  <c:v>3.0582031831787466</c:v>
                </c:pt>
                <c:pt idx="461">
                  <c:v>3.0738271285723919</c:v>
                </c:pt>
                <c:pt idx="462">
                  <c:v>3.0894448671383801</c:v>
                </c:pt>
                <c:pt idx="463">
                  <c:v>3.1050561947860684</c:v>
                </c:pt>
                <c:pt idx="464">
                  <c:v>3.1206609097211881</c:v>
                </c:pt>
                <c:pt idx="465">
                  <c:v>3.1362588124361181</c:v>
                </c:pt>
                <c:pt idx="466">
                  <c:v>3.1518497057000987</c:v>
                </c:pt>
                <c:pt idx="467">
                  <c:v>3.1674333945494801</c:v>
                </c:pt>
                <c:pt idx="468">
                  <c:v>3.183009686277932</c:v>
                </c:pt>
                <c:pt idx="469">
                  <c:v>3.1985783904267198</c:v>
                </c:pt>
                <c:pt idx="470">
                  <c:v>3.2141393187749219</c:v>
                </c:pt>
                <c:pt idx="471">
                  <c:v>3.2296922853296199</c:v>
                </c:pt>
                <c:pt idx="472">
                  <c:v>3.2452371063162317</c:v>
                </c:pt>
                <c:pt idx="473">
                  <c:v>3.2607736001686298</c:v>
                </c:pt>
                <c:pt idx="474">
                  <c:v>3.2763015875194812</c:v>
                </c:pt>
                <c:pt idx="475">
                  <c:v>3.2918208911903899</c:v>
                </c:pt>
                <c:pt idx="476">
                  <c:v>3.3073313361822319</c:v>
                </c:pt>
                <c:pt idx="477">
                  <c:v>3.3228327496653001</c:v>
                </c:pt>
                <c:pt idx="478">
                  <c:v>3.3383249609695702</c:v>
                </c:pt>
                <c:pt idx="479">
                  <c:v>3.35380780157494</c:v>
                </c:pt>
                <c:pt idx="480">
                  <c:v>3.3692811051014901</c:v>
                </c:pt>
                <c:pt idx="481">
                  <c:v>3.3847447072996601</c:v>
                </c:pt>
                <c:pt idx="482">
                  <c:v>3.4001984460405401</c:v>
                </c:pt>
                <c:pt idx="483">
                  <c:v>3.4156421613060663</c:v>
                </c:pt>
                <c:pt idx="484">
                  <c:v>3.4310756951792762</c:v>
                </c:pt>
                <c:pt idx="485">
                  <c:v>3.4464988918345481</c:v>
                </c:pt>
                <c:pt idx="486">
                  <c:v>3.4619115975278012</c:v>
                </c:pt>
                <c:pt idx="487">
                  <c:v>3.4773136605867601</c:v>
                </c:pt>
                <c:pt idx="488">
                  <c:v>3.4927049314011982</c:v>
                </c:pt>
                <c:pt idx="489">
                  <c:v>3.50808526241316</c:v>
                </c:pt>
                <c:pt idx="490">
                  <c:v>3.523454508107172</c:v>
                </c:pt>
                <c:pt idx="491">
                  <c:v>3.5388125250005187</c:v>
                </c:pt>
                <c:pt idx="492">
                  <c:v>3.5541591716334597</c:v>
                </c:pt>
                <c:pt idx="493">
                  <c:v>3.5694943085594519</c:v>
                </c:pt>
                <c:pt idx="494">
                  <c:v>3.5848177983354019</c:v>
                </c:pt>
                <c:pt idx="495">
                  <c:v>3.6001295055118918</c:v>
                </c:pt>
                <c:pt idx="496">
                  <c:v>3.6154292966234101</c:v>
                </c:pt>
                <c:pt idx="497">
                  <c:v>3.6307170401786317</c:v>
                </c:pt>
                <c:pt idx="498">
                  <c:v>3.6459926066505601</c:v>
                </c:pt>
                <c:pt idx="499">
                  <c:v>3.6612558684668399</c:v>
                </c:pt>
                <c:pt idx="500">
                  <c:v>3.676506699999988</c:v>
                </c:pt>
                <c:pt idx="501">
                  <c:v>3.6917449775575699</c:v>
                </c:pt>
                <c:pt idx="502">
                  <c:v>3.7069705793725212</c:v>
                </c:pt>
                <c:pt idx="503">
                  <c:v>3.72218338559327</c:v>
                </c:pt>
                <c:pt idx="504">
                  <c:v>3.7373832782741019</c:v>
                </c:pt>
                <c:pt idx="505">
                  <c:v>3.7525701413652799</c:v>
                </c:pt>
                <c:pt idx="506">
                  <c:v>3.767743860703372</c:v>
                </c:pt>
                <c:pt idx="507">
                  <c:v>3.7829043240013802</c:v>
                </c:pt>
                <c:pt idx="508">
                  <c:v>3.7980514208391081</c:v>
                </c:pt>
                <c:pt idx="509">
                  <c:v>3.8131850426532798</c:v>
                </c:pt>
                <c:pt idx="510">
                  <c:v>3.8283050827278502</c:v>
                </c:pt>
                <c:pt idx="511">
                  <c:v>3.8434114361841587</c:v>
                </c:pt>
                <c:pt idx="512">
                  <c:v>3.858503999971278</c:v>
                </c:pt>
                <c:pt idx="513">
                  <c:v>3.8735826728561298</c:v>
                </c:pt>
                <c:pt idx="514">
                  <c:v>3.8886473554138279</c:v>
                </c:pt>
                <c:pt idx="515">
                  <c:v>3.9036979500178099</c:v>
                </c:pt>
                <c:pt idx="516">
                  <c:v>3.9187343608301699</c:v>
                </c:pt>
                <c:pt idx="517">
                  <c:v>3.9337564937917979</c:v>
                </c:pt>
                <c:pt idx="518">
                  <c:v>3.9487642566127126</c:v>
                </c:pt>
                <c:pt idx="519">
                  <c:v>3.9637575587622029</c:v>
                </c:pt>
                <c:pt idx="520">
                  <c:v>3.9787363114591399</c:v>
                </c:pt>
                <c:pt idx="521">
                  <c:v>3.99370042766214</c:v>
                </c:pt>
                <c:pt idx="522">
                  <c:v>4.0086498220598914</c:v>
                </c:pt>
                <c:pt idx="523">
                  <c:v>4.0235844110612762</c:v>
                </c:pt>
                <c:pt idx="524">
                  <c:v>4.03850411278572</c:v>
                </c:pt>
                <c:pt idx="525">
                  <c:v>4.0534088470533298</c:v>
                </c:pt>
                <c:pt idx="526">
                  <c:v>4.0682985353751802</c:v>
                </c:pt>
                <c:pt idx="527">
                  <c:v>4.0831731009435641</c:v>
                </c:pt>
                <c:pt idx="528">
                  <c:v>4.0980324686221499</c:v>
                </c:pt>
                <c:pt idx="529">
                  <c:v>4.1128765649363048</c:v>
                </c:pt>
                <c:pt idx="530">
                  <c:v>4.1277053180632937</c:v>
                </c:pt>
                <c:pt idx="531">
                  <c:v>4.1425186578225137</c:v>
                </c:pt>
                <c:pt idx="532">
                  <c:v>4.1573165156656948</c:v>
                </c:pt>
                <c:pt idx="533">
                  <c:v>4.1720988246672075</c:v>
                </c:pt>
                <c:pt idx="534">
                  <c:v>4.1868655195142397</c:v>
                </c:pt>
                <c:pt idx="535">
                  <c:v>4.2016165364970464</c:v>
                </c:pt>
                <c:pt idx="536">
                  <c:v>4.2163518134992</c:v>
                </c:pt>
                <c:pt idx="537">
                  <c:v>4.2310712899878133</c:v>
                </c:pt>
                <c:pt idx="538">
                  <c:v>4.2457749070037485</c:v>
                </c:pt>
                <c:pt idx="539">
                  <c:v>4.26046260715193</c:v>
                </c:pt>
                <c:pt idx="540">
                  <c:v>4.2751343345914696</c:v>
                </c:pt>
                <c:pt idx="541">
                  <c:v>4.2897900350259803</c:v>
                </c:pt>
                <c:pt idx="542">
                  <c:v>4.3044296556938102</c:v>
                </c:pt>
                <c:pt idx="543">
                  <c:v>4.3190531453582324</c:v>
                </c:pt>
                <c:pt idx="544">
                  <c:v>4.3336604542977124</c:v>
                </c:pt>
                <c:pt idx="545">
                  <c:v>4.3482515342961197</c:v>
                </c:pt>
                <c:pt idx="546">
                  <c:v>4.3628263386329946</c:v>
                </c:pt>
                <c:pt idx="547">
                  <c:v>4.3773848220737763</c:v>
                </c:pt>
                <c:pt idx="548">
                  <c:v>4.3919269408599968</c:v>
                </c:pt>
                <c:pt idx="549">
                  <c:v>4.4064526526995724</c:v>
                </c:pt>
                <c:pt idx="550">
                  <c:v>4.4209619167569763</c:v>
                </c:pt>
                <c:pt idx="551">
                  <c:v>4.4354546936435737</c:v>
                </c:pt>
                <c:pt idx="552">
                  <c:v>4.4499309454077203</c:v>
                </c:pt>
                <c:pt idx="553">
                  <c:v>4.4643906355251097</c:v>
                </c:pt>
                <c:pt idx="554">
                  <c:v>4.4788337288889499</c:v>
                </c:pt>
                <c:pt idx="555">
                  <c:v>4.4932601918002559</c:v>
                </c:pt>
                <c:pt idx="556">
                  <c:v>4.5076699919579735</c:v>
                </c:pt>
                <c:pt idx="557">
                  <c:v>4.5220630984493502</c:v>
                </c:pt>
                <c:pt idx="558">
                  <c:v>4.5364394817400671</c:v>
                </c:pt>
                <c:pt idx="559">
                  <c:v>4.5507991136645138</c:v>
                </c:pt>
                <c:pt idx="560">
                  <c:v>4.5651419674160536</c:v>
                </c:pt>
                <c:pt idx="561">
                  <c:v>4.5794680175372013</c:v>
                </c:pt>
                <c:pt idx="562">
                  <c:v>4.5937772399098495</c:v>
                </c:pt>
                <c:pt idx="563">
                  <c:v>4.6080696117456004</c:v>
                </c:pt>
                <c:pt idx="564">
                  <c:v>4.6223451115758865</c:v>
                </c:pt>
                <c:pt idx="565">
                  <c:v>4.6366037192422835</c:v>
                </c:pt>
                <c:pt idx="566">
                  <c:v>4.6508454158867085</c:v>
                </c:pt>
                <c:pt idx="567">
                  <c:v>4.6650701839416504</c:v>
                </c:pt>
                <c:pt idx="568">
                  <c:v>4.6792780071204403</c:v>
                </c:pt>
                <c:pt idx="569">
                  <c:v>4.6934688704074263</c:v>
                </c:pt>
                <c:pt idx="570">
                  <c:v>4.7076427600483104</c:v>
                </c:pt>
                <c:pt idx="571">
                  <c:v>4.7217996635402404</c:v>
                </c:pt>
                <c:pt idx="572">
                  <c:v>4.7359395696221798</c:v>
                </c:pt>
                <c:pt idx="573">
                  <c:v>4.7500624682650701</c:v>
                </c:pt>
                <c:pt idx="574">
                  <c:v>4.7641683506620485</c:v>
                </c:pt>
                <c:pt idx="575">
                  <c:v>4.7782572092187703</c:v>
                </c:pt>
                <c:pt idx="576">
                  <c:v>4.7923290375435599</c:v>
                </c:pt>
                <c:pt idx="577">
                  <c:v>4.8063838304376398</c:v>
                </c:pt>
                <c:pt idx="578">
                  <c:v>4.8204215838854862</c:v>
                </c:pt>
                <c:pt idx="579">
                  <c:v>4.8344422950449024</c:v>
                </c:pt>
                <c:pt idx="580">
                  <c:v>4.8484459622373564</c:v>
                </c:pt>
                <c:pt idx="581">
                  <c:v>4.8624325849381798</c:v>
                </c:pt>
                <c:pt idx="582">
                  <c:v>4.8764021637668113</c:v>
                </c:pt>
                <c:pt idx="583">
                  <c:v>4.8903547004770385</c:v>
                </c:pt>
                <c:pt idx="584">
                  <c:v>4.9042901979472404</c:v>
                </c:pt>
                <c:pt idx="585">
                  <c:v>4.9182086601705599</c:v>
                </c:pt>
                <c:pt idx="586">
                  <c:v>4.9321100922452201</c:v>
                </c:pt>
                <c:pt idx="587">
                  <c:v>4.9459945003647396</c:v>
                </c:pt>
                <c:pt idx="588">
                  <c:v>4.9598618918081137</c:v>
                </c:pt>
                <c:pt idx="589">
                  <c:v>4.9737122749300902</c:v>
                </c:pt>
                <c:pt idx="590">
                  <c:v>4.9875456591514462</c:v>
                </c:pt>
                <c:pt idx="591">
                  <c:v>5.0013620549491371</c:v>
                </c:pt>
                <c:pt idx="592">
                  <c:v>5.01516147384657</c:v>
                </c:pt>
                <c:pt idx="593">
                  <c:v>5.0289439284038799</c:v>
                </c:pt>
                <c:pt idx="594">
                  <c:v>5.0427094322080901</c:v>
                </c:pt>
                <c:pt idx="595">
                  <c:v>5.0564579998634196</c:v>
                </c:pt>
                <c:pt idx="596">
                  <c:v>5.0701896469813965</c:v>
                </c:pt>
                <c:pt idx="597">
                  <c:v>5.0839043901713303</c:v>
                </c:pt>
                <c:pt idx="598">
                  <c:v>5.0976022470301965</c:v>
                </c:pt>
                <c:pt idx="599">
                  <c:v>5.1112832361332563</c:v>
                </c:pt>
                <c:pt idx="600">
                  <c:v>5.1249473770239726</c:v>
                </c:pt>
                <c:pt idx="601">
                  <c:v>5.1385946902044699</c:v>
                </c:pt>
                <c:pt idx="602">
                  <c:v>5.1522251971255963</c:v>
                </c:pt>
                <c:pt idx="603">
                  <c:v>5.1658389201772659</c:v>
                </c:pt>
                <c:pt idx="604">
                  <c:v>5.1794358826786899</c:v>
                </c:pt>
                <c:pt idx="605">
                  <c:v>5.1930161088685685</c:v>
                </c:pt>
                <c:pt idx="606">
                  <c:v>5.2065796238953324</c:v>
                </c:pt>
                <c:pt idx="607">
                  <c:v>5.2201264538073975</c:v>
                </c:pt>
                <c:pt idx="608">
                  <c:v>5.2336566255434036</c:v>
                </c:pt>
                <c:pt idx="609">
                  <c:v>5.2471701669224169</c:v>
                </c:pt>
                <c:pt idx="610">
                  <c:v>5.2606671066342034</c:v>
                </c:pt>
                <c:pt idx="611">
                  <c:v>5.2741474742294203</c:v>
                </c:pt>
                <c:pt idx="612">
                  <c:v>5.2876113001098997</c:v>
                </c:pt>
                <c:pt idx="613">
                  <c:v>5.3010586155188504</c:v>
                </c:pt>
                <c:pt idx="614">
                  <c:v>5.3144894525310962</c:v>
                </c:pt>
                <c:pt idx="615">
                  <c:v>5.3279038440433375</c:v>
                </c:pt>
                <c:pt idx="616">
                  <c:v>5.3413018237643337</c:v>
                </c:pt>
                <c:pt idx="617">
                  <c:v>5.3546834262051695</c:v>
                </c:pt>
                <c:pt idx="618">
                  <c:v>5.3680486866695496</c:v>
                </c:pt>
                <c:pt idx="619">
                  <c:v>5.381397641243864</c:v>
                </c:pt>
                <c:pt idx="620">
                  <c:v>5.3947303267876361</c:v>
                </c:pt>
                <c:pt idx="621">
                  <c:v>5.408046780923617</c:v>
                </c:pt>
                <c:pt idx="622">
                  <c:v>5.4213470420280236</c:v>
                </c:pt>
                <c:pt idx="623">
                  <c:v>5.4346311492208335</c:v>
                </c:pt>
                <c:pt idx="624">
                  <c:v>5.4478991423560199</c:v>
                </c:pt>
                <c:pt idx="625">
                  <c:v>5.4611510620116999</c:v>
                </c:pt>
                <c:pt idx="626">
                  <c:v>5.4743869494804862</c:v>
                </c:pt>
                <c:pt idx="627">
                  <c:v>5.4876068467596495</c:v>
                </c:pt>
                <c:pt idx="628">
                  <c:v>5.5008107965413204</c:v>
                </c:pt>
                <c:pt idx="629">
                  <c:v>5.5139988422028097</c:v>
                </c:pt>
                <c:pt idx="630">
                  <c:v>5.5271710277968449</c:v>
                </c:pt>
                <c:pt idx="631">
                  <c:v>5.5403273980417103</c:v>
                </c:pt>
                <c:pt idx="632">
                  <c:v>5.5534679983115236</c:v>
                </c:pt>
                <c:pt idx="633">
                  <c:v>5.5665928746265463</c:v>
                </c:pt>
                <c:pt idx="634">
                  <c:v>5.5797020736432934</c:v>
                </c:pt>
                <c:pt idx="635">
                  <c:v>5.5927956426448899</c:v>
                </c:pt>
                <c:pt idx="636">
                  <c:v>5.6058736295311995</c:v>
                </c:pt>
                <c:pt idx="637">
                  <c:v>5.6189360828091202</c:v>
                </c:pt>
                <c:pt idx="638">
                  <c:v>5.6319830515828304</c:v>
                </c:pt>
                <c:pt idx="639">
                  <c:v>5.6450145855439695</c:v>
                </c:pt>
                <c:pt idx="640">
                  <c:v>5.6580307349618897</c:v>
                </c:pt>
                <c:pt idx="641">
                  <c:v>5.6710315506739564</c:v>
                </c:pt>
                <c:pt idx="642">
                  <c:v>5.6840170840756796</c:v>
                </c:pt>
                <c:pt idx="643">
                  <c:v>5.6969873871110162</c:v>
                </c:pt>
                <c:pt idx="644">
                  <c:v>5.7099425122626135</c:v>
                </c:pt>
                <c:pt idx="645">
                  <c:v>5.7228825125419558</c:v>
                </c:pt>
                <c:pt idx="646">
                  <c:v>5.7358074414797304</c:v>
                </c:pt>
                <c:pt idx="647">
                  <c:v>5.7487173531159463</c:v>
                </c:pt>
                <c:pt idx="648">
                  <c:v>5.7616123019902314</c:v>
                </c:pt>
                <c:pt idx="649">
                  <c:v>5.7744923431320814</c:v>
                </c:pt>
                <c:pt idx="650">
                  <c:v>5.7873575320509785</c:v>
                </c:pt>
                <c:pt idx="651">
                  <c:v>5.8002079247268314</c:v>
                </c:pt>
                <c:pt idx="652">
                  <c:v>5.8130435775999958</c:v>
                </c:pt>
                <c:pt idx="653">
                  <c:v>5.8258645475616557</c:v>
                </c:pt>
                <c:pt idx="654">
                  <c:v>5.8386708919439814</c:v>
                </c:pt>
                <c:pt idx="655">
                  <c:v>5.8514626685104201</c:v>
                </c:pt>
                <c:pt idx="656">
                  <c:v>5.8642399354458696</c:v>
                </c:pt>
                <c:pt idx="657">
                  <c:v>5.8770027513469465</c:v>
                </c:pt>
                <c:pt idx="658">
                  <c:v>5.8897511752122638</c:v>
                </c:pt>
                <c:pt idx="659">
                  <c:v>5.902485266432576</c:v>
                </c:pt>
                <c:pt idx="660">
                  <c:v>5.9152050847810536</c:v>
                </c:pt>
                <c:pt idx="661">
                  <c:v>5.9279106904035475</c:v>
                </c:pt>
                <c:pt idx="662">
                  <c:v>5.9406021438088139</c:v>
                </c:pt>
                <c:pt idx="663">
                  <c:v>5.9532795058586938</c:v>
                </c:pt>
                <c:pt idx="664">
                  <c:v>5.9659428377583961</c:v>
                </c:pt>
                <c:pt idx="665">
                  <c:v>5.97859220104678</c:v>
                </c:pt>
                <c:pt idx="666">
                  <c:v>5.9912276575864496</c:v>
                </c:pt>
                <c:pt idx="667">
                  <c:v>6.0038492695541237</c:v>
                </c:pt>
                <c:pt idx="668">
                  <c:v>6.0164570994308502</c:v>
                </c:pt>
                <c:pt idx="669">
                  <c:v>6.0290512099921401</c:v>
                </c:pt>
                <c:pt idx="670">
                  <c:v>6.0416316642983334</c:v>
                </c:pt>
                <c:pt idx="671">
                  <c:v>6.0541985256847299</c:v>
                </c:pt>
                <c:pt idx="672">
                  <c:v>6.0667518577518962</c:v>
                </c:pt>
                <c:pt idx="673">
                  <c:v>6.0792917243558771</c:v>
                </c:pt>
                <c:pt idx="674">
                  <c:v>6.0918181895983903</c:v>
                </c:pt>
                <c:pt idx="675">
                  <c:v>6.1043313178171363</c:v>
                </c:pt>
                <c:pt idx="676">
                  <c:v>6.1168311735759859</c:v>
                </c:pt>
                <c:pt idx="677">
                  <c:v>6.1293178216552038</c:v>
                </c:pt>
                <c:pt idx="678">
                  <c:v>6.1417913270417097</c:v>
                </c:pt>
                <c:pt idx="679">
                  <c:v>6.1542517549193301</c:v>
                </c:pt>
                <c:pt idx="680">
                  <c:v>6.1666991706589895</c:v>
                </c:pt>
                <c:pt idx="681">
                  <c:v>6.1791336398089385</c:v>
                </c:pt>
                <c:pt idx="682">
                  <c:v>6.1915552280850532</c:v>
                </c:pt>
                <c:pt idx="683">
                  <c:v>6.2039640013610402</c:v>
                </c:pt>
                <c:pt idx="684">
                  <c:v>6.2163600256586271</c:v>
                </c:pt>
                <c:pt idx="685">
                  <c:v>6.2287433671378398</c:v>
                </c:pt>
                <c:pt idx="686">
                  <c:v>6.2411140920872485</c:v>
                </c:pt>
                <c:pt idx="687">
                  <c:v>6.2534722669141596</c:v>
                </c:pt>
                <c:pt idx="688">
                  <c:v>6.265817958134936</c:v>
                </c:pt>
                <c:pt idx="689">
                  <c:v>6.2781512323650963</c:v>
                </c:pt>
                <c:pt idx="690">
                  <c:v>6.2904721563096304</c:v>
                </c:pt>
                <c:pt idx="691">
                  <c:v>6.3027807967532699</c:v>
                </c:pt>
                <c:pt idx="692">
                  <c:v>6.3150772205506875</c:v>
                </c:pt>
                <c:pt idx="693">
                  <c:v>6.3273614946167003</c:v>
                </c:pt>
                <c:pt idx="694">
                  <c:v>6.3396336859165139</c:v>
                </c:pt>
                <c:pt idx="695">
                  <c:v>6.3518938614559763</c:v>
                </c:pt>
                <c:pt idx="696">
                  <c:v>6.3641420882718496</c:v>
                </c:pt>
                <c:pt idx="697">
                  <c:v>6.3763784334220039</c:v>
                </c:pt>
                <c:pt idx="698">
                  <c:v>6.3886029639755799</c:v>
                </c:pt>
                <c:pt idx="699">
                  <c:v>6.4008157470033797</c:v>
                </c:pt>
                <c:pt idx="700">
                  <c:v>6.4130168495679758</c:v>
                </c:pt>
                <c:pt idx="701">
                  <c:v>6.4252063387140304</c:v>
                </c:pt>
                <c:pt idx="702">
                  <c:v>6.4373842814584075</c:v>
                </c:pt>
                <c:pt idx="703">
                  <c:v>6.4495507447805824</c:v>
                </c:pt>
                <c:pt idx="704">
                  <c:v>6.4617057956127271</c:v>
                </c:pt>
                <c:pt idx="705">
                  <c:v>6.4738495008300241</c:v>
                </c:pt>
                <c:pt idx="706">
                  <c:v>6.4859819272408386</c:v>
                </c:pt>
                <c:pt idx="707">
                  <c:v>6.49810314157705</c:v>
                </c:pt>
                <c:pt idx="708">
                  <c:v>6.5102132104842196</c:v>
                </c:pt>
                <c:pt idx="709">
                  <c:v>6.5223122005117968</c:v>
                </c:pt>
                <c:pt idx="710">
                  <c:v>6.5344001781034375</c:v>
                </c:pt>
                <c:pt idx="711">
                  <c:v>6.5464772095871302</c:v>
                </c:pt>
                <c:pt idx="712">
                  <c:v>6.5585433611655795</c:v>
                </c:pt>
                <c:pt idx="713">
                  <c:v>6.5705986989062701</c:v>
                </c:pt>
                <c:pt idx="714">
                  <c:v>6.5826432887319024</c:v>
                </c:pt>
                <c:pt idx="715">
                  <c:v>6.5946771964103901</c:v>
                </c:pt>
                <c:pt idx="716">
                  <c:v>6.6067004875452602</c:v>
                </c:pt>
                <c:pt idx="717">
                  <c:v>6.6187132275658662</c:v>
                </c:pt>
                <c:pt idx="718">
                  <c:v>6.6307154817176404</c:v>
                </c:pt>
                <c:pt idx="719">
                  <c:v>6.6427073150521334</c:v>
                </c:pt>
                <c:pt idx="720">
                  <c:v>6.6546887924176001</c:v>
                </c:pt>
                <c:pt idx="721">
                  <c:v>6.6666599784488962</c:v>
                </c:pt>
                <c:pt idx="722">
                  <c:v>6.6786209375579464</c:v>
                </c:pt>
                <c:pt idx="723">
                  <c:v>6.6905717339238402</c:v>
                </c:pt>
                <c:pt idx="724">
                  <c:v>6.7025124314831501</c:v>
                </c:pt>
                <c:pt idx="725">
                  <c:v>6.7144430939200834</c:v>
                </c:pt>
                <c:pt idx="726">
                  <c:v>6.7263637846567939</c:v>
                </c:pt>
                <c:pt idx="727">
                  <c:v>6.7382745668436099</c:v>
                </c:pt>
                <c:pt idx="728">
                  <c:v>6.7501755033492161</c:v>
                </c:pt>
                <c:pt idx="729">
                  <c:v>6.7620666567509362</c:v>
                </c:pt>
                <c:pt idx="730">
                  <c:v>6.7739480893249535</c:v>
                </c:pt>
                <c:pt idx="731">
                  <c:v>6.7858198630365365</c:v>
                </c:pt>
                <c:pt idx="732">
                  <c:v>6.79768203953026</c:v>
                </c:pt>
                <c:pt idx="733">
                  <c:v>6.8095346801202865</c:v>
                </c:pt>
                <c:pt idx="734">
                  <c:v>6.8213778457806304</c:v>
                </c:pt>
                <c:pt idx="735">
                  <c:v>6.8332115971352163</c:v>
                </c:pt>
                <c:pt idx="736">
                  <c:v>6.8450359944483097</c:v>
                </c:pt>
                <c:pt idx="737">
                  <c:v>6.8568510976146824</c:v>
                </c:pt>
                <c:pt idx="738">
                  <c:v>6.8686569661498158</c:v>
                </c:pt>
                <c:pt idx="739">
                  <c:v>6.8804536591801702</c:v>
                </c:pt>
                <c:pt idx="740">
                  <c:v>6.8922412354334401</c:v>
                </c:pt>
                <c:pt idx="741">
                  <c:v>6.9040197532287095</c:v>
                </c:pt>
                <c:pt idx="742">
                  <c:v>6.9157892704667665</c:v>
                </c:pt>
                <c:pt idx="743">
                  <c:v>6.9275498446203398</c:v>
                </c:pt>
                <c:pt idx="744">
                  <c:v>6.939301532724194</c:v>
                </c:pt>
                <c:pt idx="745">
                  <c:v>6.9510443913656514</c:v>
                </c:pt>
                <c:pt idx="746">
                  <c:v>6.96277847667446</c:v>
                </c:pt>
                <c:pt idx="747">
                  <c:v>6.9745038443133724</c:v>
                </c:pt>
                <c:pt idx="748">
                  <c:v>6.9862205494680714</c:v>
                </c:pt>
                <c:pt idx="749">
                  <c:v>6.997928646837746</c:v>
                </c:pt>
                <c:pt idx="750">
                  <c:v>7.0096281906249871</c:v>
                </c:pt>
                <c:pt idx="751">
                  <c:v>7.0213192345262163</c:v>
                </c:pt>
                <c:pt idx="752">
                  <c:v>7.0330018317218999</c:v>
                </c:pt>
                <c:pt idx="753">
                  <c:v>7.0446760348667601</c:v>
                </c:pt>
                <c:pt idx="754">
                  <c:v>7.05634189607997</c:v>
                </c:pt>
                <c:pt idx="755">
                  <c:v>7.0679994669355537</c:v>
                </c:pt>
                <c:pt idx="756">
                  <c:v>7.0796487984523093</c:v>
                </c:pt>
                <c:pt idx="757">
                  <c:v>7.0912899410843337</c:v>
                </c:pt>
                <c:pt idx="758">
                  <c:v>7.1029229447112296</c:v>
                </c:pt>
                <c:pt idx="759">
                  <c:v>7.1145478586280912</c:v>
                </c:pt>
                <c:pt idx="760">
                  <c:v>7.1261647315361163</c:v>
                </c:pt>
                <c:pt idx="761">
                  <c:v>7.1377736115324701</c:v>
                </c:pt>
                <c:pt idx="762">
                  <c:v>7.1493745461007761</c:v>
                </c:pt>
                <c:pt idx="763">
                  <c:v>7.1609675821012564</c:v>
                </c:pt>
                <c:pt idx="764">
                  <c:v>7.17255276576096</c:v>
                </c:pt>
                <c:pt idx="765">
                  <c:v>7.1841301426639861</c:v>
                </c:pt>
                <c:pt idx="766">
                  <c:v>7.1956997577417798</c:v>
                </c:pt>
                <c:pt idx="767">
                  <c:v>7.2072616552633537</c:v>
                </c:pt>
                <c:pt idx="768">
                  <c:v>7.2188158788254491</c:v>
                </c:pt>
                <c:pt idx="769">
                  <c:v>7.2303624713428771</c:v>
                </c:pt>
                <c:pt idx="770">
                  <c:v>7.2419014750386124</c:v>
                </c:pt>
                <c:pt idx="771">
                  <c:v>7.2534329314342001</c:v>
                </c:pt>
                <c:pt idx="772">
                  <c:v>7.2649568813398764</c:v>
                </c:pt>
                <c:pt idx="773">
                  <c:v>7.2764733648448541</c:v>
                </c:pt>
                <c:pt idx="774">
                  <c:v>7.2879824213074462</c:v>
                </c:pt>
                <c:pt idx="775">
                  <c:v>7.29948408934552</c:v>
                </c:pt>
                <c:pt idx="776">
                  <c:v>7.3109784068264858</c:v>
                </c:pt>
                <c:pt idx="777">
                  <c:v>7.3224654108577285</c:v>
                </c:pt>
                <c:pt idx="778">
                  <c:v>7.3339451377767375</c:v>
                </c:pt>
                <c:pt idx="779">
                  <c:v>7.3454176231413202</c:v>
                </c:pt>
                <c:pt idx="780">
                  <c:v>7.3568829017199562</c:v>
                </c:pt>
                <c:pt idx="781">
                  <c:v>7.36834100748192</c:v>
                </c:pt>
                <c:pt idx="782">
                  <c:v>7.3797919735875501</c:v>
                </c:pt>
                <c:pt idx="783">
                  <c:v>7.3912358323784861</c:v>
                </c:pt>
                <c:pt idx="784">
                  <c:v>7.4026726153679103</c:v>
                </c:pt>
                <c:pt idx="785">
                  <c:v>7.4141023532307875</c:v>
                </c:pt>
                <c:pt idx="786">
                  <c:v>7.4255250757940896</c:v>
                </c:pt>
                <c:pt idx="787">
                  <c:v>7.4369408120270304</c:v>
                </c:pt>
                <c:pt idx="788">
                  <c:v>7.4483495900312642</c:v>
                </c:pt>
                <c:pt idx="789">
                  <c:v>7.4597514370311835</c:v>
                </c:pt>
                <c:pt idx="790">
                  <c:v>7.4711463793641339</c:v>
                </c:pt>
                <c:pt idx="791">
                  <c:v>7.4825344424706497</c:v>
                </c:pt>
                <c:pt idx="792">
                  <c:v>7.4939156508846798</c:v>
                </c:pt>
                <c:pt idx="793">
                  <c:v>7.5052900282237598</c:v>
                </c:pt>
                <c:pt idx="794">
                  <c:v>7.5166575971793899</c:v>
                </c:pt>
                <c:pt idx="795">
                  <c:v>7.5280183795071762</c:v>
                </c:pt>
                <c:pt idx="796">
                  <c:v>7.5393723960170638</c:v>
                </c:pt>
                <c:pt idx="797">
                  <c:v>7.5507196665635563</c:v>
                </c:pt>
                <c:pt idx="798">
                  <c:v>7.5620602100360275</c:v>
                </c:pt>
                <c:pt idx="799">
                  <c:v>7.5733940443489303</c:v>
                </c:pt>
                <c:pt idx="800">
                  <c:v>7.5847211864319704</c:v>
                </c:pt>
                <c:pt idx="801">
                  <c:v>7.5960416522203902</c:v>
                </c:pt>
                <c:pt idx="802">
                  <c:v>7.6073554566451458</c:v>
                </c:pt>
                <c:pt idx="803">
                  <c:v>7.6186626136233242</c:v>
                </c:pt>
                <c:pt idx="804">
                  <c:v>7.6299631360480964</c:v>
                </c:pt>
                <c:pt idx="805">
                  <c:v>7.6412570357792235</c:v>
                </c:pt>
                <c:pt idx="806">
                  <c:v>7.6525443236330775</c:v>
                </c:pt>
                <c:pt idx="807">
                  <c:v>7.6638250093730065</c:v>
                </c:pt>
                <c:pt idx="808">
                  <c:v>7.6750991016995904</c:v>
                </c:pt>
                <c:pt idx="809">
                  <c:v>7.6863666082407098</c:v>
                </c:pt>
                <c:pt idx="810">
                  <c:v>7.6976275355419297</c:v>
                </c:pt>
                <c:pt idx="811">
                  <c:v>7.7088818890567286</c:v>
                </c:pt>
                <c:pt idx="812">
                  <c:v>7.72012967313663</c:v>
                </c:pt>
                <c:pt idx="813">
                  <c:v>7.7313708910215837</c:v>
                </c:pt>
                <c:pt idx="814">
                  <c:v>7.7426055448300701</c:v>
                </c:pt>
                <c:pt idx="815">
                  <c:v>7.7538336355493334</c:v>
                </c:pt>
                <c:pt idx="816">
                  <c:v>7.7650551630258065</c:v>
                </c:pt>
                <c:pt idx="817">
                  <c:v>7.7762701259551283</c:v>
                </c:pt>
                <c:pt idx="818">
                  <c:v>7.7874785218724201</c:v>
                </c:pt>
                <c:pt idx="819">
                  <c:v>7.7986803471425796</c:v>
                </c:pt>
                <c:pt idx="820">
                  <c:v>7.8098755969505795</c:v>
                </c:pt>
                <c:pt idx="821">
                  <c:v>7.8210642652915201</c:v>
                </c:pt>
                <c:pt idx="822">
                  <c:v>7.8322463449610114</c:v>
                </c:pt>
                <c:pt idx="823">
                  <c:v>7.8434218275452947</c:v>
                </c:pt>
                <c:pt idx="824">
                  <c:v>7.8545907034116702</c:v>
                </c:pt>
                <c:pt idx="825">
                  <c:v>7.8657529616984148</c:v>
                </c:pt>
                <c:pt idx="826">
                  <c:v>7.8769085903054163</c:v>
                </c:pt>
                <c:pt idx="827">
                  <c:v>7.8880575758840603</c:v>
                </c:pt>
                <c:pt idx="828">
                  <c:v>7.89919990382759</c:v>
                </c:pt>
                <c:pt idx="829">
                  <c:v>7.9103355582613561</c:v>
                </c:pt>
                <c:pt idx="830">
                  <c:v>7.92146452203324</c:v>
                </c:pt>
                <c:pt idx="831">
                  <c:v>7.9325867767033795</c:v>
                </c:pt>
                <c:pt idx="832">
                  <c:v>7.9437023025349536</c:v>
                </c:pt>
                <c:pt idx="833">
                  <c:v>7.9548110784841075</c:v>
                </c:pt>
                <c:pt idx="834">
                  <c:v>7.9659130821903101</c:v>
                </c:pt>
                <c:pt idx="835">
                  <c:v>7.9770082899664301</c:v>
                </c:pt>
                <c:pt idx="836">
                  <c:v>7.9880966767891604</c:v>
                </c:pt>
                <c:pt idx="837">
                  <c:v>7.9991782162891898</c:v>
                </c:pt>
                <c:pt idx="838">
                  <c:v>8.0102528807414579</c:v>
                </c:pt>
                <c:pt idx="839">
                  <c:v>8.0213206410552012</c:v>
                </c:pt>
                <c:pt idx="840">
                  <c:v>8.0323814667645212</c:v>
                </c:pt>
                <c:pt idx="841">
                  <c:v>8.0434353260183027</c:v>
                </c:pt>
                <c:pt idx="842">
                  <c:v>8.0544821855707198</c:v>
                </c:pt>
                <c:pt idx="843">
                  <c:v>8.0655220107712182</c:v>
                </c:pt>
                <c:pt idx="844">
                  <c:v>8.0765547655548904</c:v>
                </c:pt>
                <c:pt idx="845">
                  <c:v>8.0875804124327608</c:v>
                </c:pt>
                <c:pt idx="846">
                  <c:v>8.0985989124819007</c:v>
                </c:pt>
                <c:pt idx="847">
                  <c:v>8.1096102253356896</c:v>
                </c:pt>
                <c:pt idx="848">
                  <c:v>8.1206143091741101</c:v>
                </c:pt>
                <c:pt idx="849">
                  <c:v>8.1316111207139166</c:v>
                </c:pt>
                <c:pt idx="850">
                  <c:v>8.1426006151989547</c:v>
                </c:pt>
                <c:pt idx="851">
                  <c:v>8.1535827463903203</c:v>
                </c:pt>
                <c:pt idx="852">
                  <c:v>8.1645574665564222</c:v>
                </c:pt>
                <c:pt idx="853">
                  <c:v>8.1755247264637472</c:v>
                </c:pt>
                <c:pt idx="854">
                  <c:v>8.1864844753665178</c:v>
                </c:pt>
                <c:pt idx="855">
                  <c:v>8.1974366609972371</c:v>
                </c:pt>
                <c:pt idx="856">
                  <c:v>8.2083812295568013</c:v>
                </c:pt>
                <c:pt idx="857">
                  <c:v>8.2193181257049499</c:v>
                </c:pt>
                <c:pt idx="858">
                  <c:v>8.2302472925501089</c:v>
                </c:pt>
                <c:pt idx="859">
                  <c:v>8.2411686716399917</c:v>
                </c:pt>
                <c:pt idx="860">
                  <c:v>8.2520822029516676</c:v>
                </c:pt>
                <c:pt idx="861">
                  <c:v>8.2629878248818027</c:v>
                </c:pt>
                <c:pt idx="862">
                  <c:v>8.2738854742369394</c:v>
                </c:pt>
                <c:pt idx="863">
                  <c:v>8.2847750862236733</c:v>
                </c:pt>
                <c:pt idx="864">
                  <c:v>8.2956565944389773</c:v>
                </c:pt>
                <c:pt idx="865">
                  <c:v>8.3065299308603073</c:v>
                </c:pt>
                <c:pt idx="866">
                  <c:v>8.3173950258359692</c:v>
                </c:pt>
                <c:pt idx="867">
                  <c:v>8.3282518080753025</c:v>
                </c:pt>
                <c:pt idx="868">
                  <c:v>8.3391002046388802</c:v>
                </c:pt>
                <c:pt idx="869">
                  <c:v>8.3499401409287497</c:v>
                </c:pt>
                <c:pt idx="870">
                  <c:v>8.3607715406786998</c:v>
                </c:pt>
                <c:pt idx="871">
                  <c:v>8.3715943259445567</c:v>
                </c:pt>
                <c:pt idx="872">
                  <c:v>8.3824084170942292</c:v>
                </c:pt>
                <c:pt idx="873">
                  <c:v>8.3932137327981309</c:v>
                </c:pt>
                <c:pt idx="874">
                  <c:v>8.4040101900193722</c:v>
                </c:pt>
                <c:pt idx="875">
                  <c:v>8.4147977040038739</c:v>
                </c:pt>
                <c:pt idx="876">
                  <c:v>8.4255761882708224</c:v>
                </c:pt>
                <c:pt idx="877">
                  <c:v>8.4363455546026227</c:v>
                </c:pt>
                <c:pt idx="878">
                  <c:v>8.4471057130354339</c:v>
                </c:pt>
                <c:pt idx="879">
                  <c:v>8.457856571849188</c:v>
                </c:pt>
                <c:pt idx="880">
                  <c:v>8.4685980375579391</c:v>
                </c:pt>
                <c:pt idx="881">
                  <c:v>8.4793300148999222</c:v>
                </c:pt>
                <c:pt idx="882">
                  <c:v>8.4900524068281396</c:v>
                </c:pt>
                <c:pt idx="883">
                  <c:v>8.5007651145001901</c:v>
                </c:pt>
                <c:pt idx="884">
                  <c:v>8.5114680372687896</c:v>
                </c:pt>
                <c:pt idx="885">
                  <c:v>8.5221610726718211</c:v>
                </c:pt>
                <c:pt idx="886">
                  <c:v>8.532844116422849</c:v>
                </c:pt>
                <c:pt idx="887">
                  <c:v>8.5435170624008059</c:v>
                </c:pt>
                <c:pt idx="888">
                  <c:v>8.5541798026409808</c:v>
                </c:pt>
                <c:pt idx="889">
                  <c:v>8.5648322273245707</c:v>
                </c:pt>
                <c:pt idx="890">
                  <c:v>8.5754742247693745</c:v>
                </c:pt>
                <c:pt idx="891">
                  <c:v>8.5861056814197099</c:v>
                </c:pt>
                <c:pt idx="892">
                  <c:v>8.5967264818368623</c:v>
                </c:pt>
                <c:pt idx="893">
                  <c:v>8.6073365086893183</c:v>
                </c:pt>
                <c:pt idx="894">
                  <c:v>8.6179356427427507</c:v>
                </c:pt>
                <c:pt idx="895">
                  <c:v>8.6285237628505822</c:v>
                </c:pt>
                <c:pt idx="896">
                  <c:v>8.639100745944102</c:v>
                </c:pt>
                <c:pt idx="897">
                  <c:v>8.6496664670225289</c:v>
                </c:pt>
                <c:pt idx="898">
                  <c:v>8.6602207991433779</c:v>
                </c:pt>
                <c:pt idx="899">
                  <c:v>8.6707636134129107</c:v>
                </c:pt>
                <c:pt idx="900">
                  <c:v>8.6812947789759605</c:v>
                </c:pt>
                <c:pt idx="901">
                  <c:v>8.691814163006482</c:v>
                </c:pt>
                <c:pt idx="902">
                  <c:v>8.7023216306975666</c:v>
                </c:pt>
                <c:pt idx="903">
                  <c:v>8.712817045251958</c:v>
                </c:pt>
                <c:pt idx="904">
                  <c:v>8.7233002678718989</c:v>
                </c:pt>
                <c:pt idx="905">
                  <c:v>8.7337711577497679</c:v>
                </c:pt>
                <c:pt idx="906">
                  <c:v>8.7442295720580034</c:v>
                </c:pt>
                <c:pt idx="907">
                  <c:v>8.7546753659395637</c:v>
                </c:pt>
                <c:pt idx="908">
                  <c:v>8.7651083924979307</c:v>
                </c:pt>
                <c:pt idx="909">
                  <c:v>8.7755285027876173</c:v>
                </c:pt>
                <c:pt idx="910">
                  <c:v>8.7859355458041097</c:v>
                </c:pt>
                <c:pt idx="911">
                  <c:v>8.7963293684744173</c:v>
                </c:pt>
                <c:pt idx="912">
                  <c:v>8.806709815647034</c:v>
                </c:pt>
                <c:pt idx="913">
                  <c:v>8.8170767300822792</c:v>
                </c:pt>
                <c:pt idx="914">
                  <c:v>8.8274299524425892</c:v>
                </c:pt>
                <c:pt idx="915">
                  <c:v>8.8377693212826305</c:v>
                </c:pt>
                <c:pt idx="916">
                  <c:v>8.8480946730396717</c:v>
                </c:pt>
                <c:pt idx="917">
                  <c:v>8.8584058420237195</c:v>
                </c:pt>
                <c:pt idx="918">
                  <c:v>8.8687026604077506</c:v>
                </c:pt>
                <c:pt idx="919">
                  <c:v>8.8789849582179983</c:v>
                </c:pt>
                <c:pt idx="920">
                  <c:v>8.889252563324197</c:v>
                </c:pt>
                <c:pt idx="921">
                  <c:v>8.8995053014297678</c:v>
                </c:pt>
                <c:pt idx="922">
                  <c:v>8.9097429960620769</c:v>
                </c:pt>
                <c:pt idx="923">
                  <c:v>8.9199654685625909</c:v>
                </c:pt>
                <c:pt idx="924">
                  <c:v>8.9301725380773096</c:v>
                </c:pt>
                <c:pt idx="925">
                  <c:v>8.9403640215468183</c:v>
                </c:pt>
                <c:pt idx="926">
                  <c:v>8.9505397336965746</c:v>
                </c:pt>
                <c:pt idx="927">
                  <c:v>8.9606994870271492</c:v>
                </c:pt>
                <c:pt idx="928">
                  <c:v>8.9708430918044808</c:v>
                </c:pt>
                <c:pt idx="929">
                  <c:v>8.9809703560500402</c:v>
                </c:pt>
                <c:pt idx="930">
                  <c:v>8.991081085531258</c:v>
                </c:pt>
                <c:pt idx="931">
                  <c:v>9.0011750837514271</c:v>
                </c:pt>
                <c:pt idx="932">
                  <c:v>9.0112521519403099</c:v>
                </c:pt>
                <c:pt idx="933">
                  <c:v>9.0213120890440184</c:v>
                </c:pt>
                <c:pt idx="934">
                  <c:v>9.0313546917155989</c:v>
                </c:pt>
                <c:pt idx="935">
                  <c:v>9.0413797543048666</c:v>
                </c:pt>
                <c:pt idx="936">
                  <c:v>9.0513870688491807</c:v>
                </c:pt>
                <c:pt idx="937">
                  <c:v>9.0613764250630222</c:v>
                </c:pt>
                <c:pt idx="938">
                  <c:v>9.0713476103288606</c:v>
                </c:pt>
                <c:pt idx="939">
                  <c:v>9.0813004096868237</c:v>
                </c:pt>
                <c:pt idx="940">
                  <c:v>9.0912346058255107</c:v>
                </c:pt>
                <c:pt idx="941">
                  <c:v>9.1011499790716108</c:v>
                </c:pt>
                <c:pt idx="942">
                  <c:v>9.1110463073807004</c:v>
                </c:pt>
                <c:pt idx="943">
                  <c:v>9.1209233663271014</c:v>
                </c:pt>
                <c:pt idx="944">
                  <c:v>9.1307809290942306</c:v>
                </c:pt>
                <c:pt idx="945">
                  <c:v>9.1406187664649039</c:v>
                </c:pt>
                <c:pt idx="946">
                  <c:v>9.1504366468115492</c:v>
                </c:pt>
                <c:pt idx="947">
                  <c:v>9.1602343360863081</c:v>
                </c:pt>
                <c:pt idx="948">
                  <c:v>9.1700115978113104</c:v>
                </c:pt>
                <c:pt idx="949">
                  <c:v>9.1797681930692008</c:v>
                </c:pt>
                <c:pt idx="950">
                  <c:v>9.1895038804929605</c:v>
                </c:pt>
                <c:pt idx="951">
                  <c:v>9.1992184162563699</c:v>
                </c:pt>
                <c:pt idx="952">
                  <c:v>9.2089115540641213</c:v>
                </c:pt>
                <c:pt idx="953">
                  <c:v>9.2185830451422799</c:v>
                </c:pt>
                <c:pt idx="954">
                  <c:v>9.2282326382282172</c:v>
                </c:pt>
                <c:pt idx="955">
                  <c:v>9.2378600795610559</c:v>
                </c:pt>
                <c:pt idx="956">
                  <c:v>9.2474651128718417</c:v>
                </c:pt>
                <c:pt idx="957">
                  <c:v>9.2570474793738402</c:v>
                </c:pt>
                <c:pt idx="958">
                  <c:v>9.2666069177526182</c:v>
                </c:pt>
                <c:pt idx="959">
                  <c:v>9.2761431641563235</c:v>
                </c:pt>
                <c:pt idx="960">
                  <c:v>9.2856559521860795</c:v>
                </c:pt>
                <c:pt idx="961">
                  <c:v>9.2951450128861701</c:v>
                </c:pt>
                <c:pt idx="962">
                  <c:v>9.3046100747339473</c:v>
                </c:pt>
                <c:pt idx="963">
                  <c:v>9.3140508636306105</c:v>
                </c:pt>
                <c:pt idx="964">
                  <c:v>9.3234671028910299</c:v>
                </c:pt>
                <c:pt idx="965">
                  <c:v>9.3328585132341502</c:v>
                </c:pt>
                <c:pt idx="966">
                  <c:v>9.3422248127730896</c:v>
                </c:pt>
                <c:pt idx="967">
                  <c:v>9.3515657170056379</c:v>
                </c:pt>
                <c:pt idx="968">
                  <c:v>9.3608809388042467</c:v>
                </c:pt>
                <c:pt idx="969">
                  <c:v>9.3701701884061901</c:v>
                </c:pt>
                <c:pt idx="970">
                  <c:v>9.379433173404264</c:v>
                </c:pt>
                <c:pt idx="971">
                  <c:v>9.3886695987365005</c:v>
                </c:pt>
                <c:pt idx="972">
                  <c:v>9.3978791666766259</c:v>
                </c:pt>
                <c:pt idx="973">
                  <c:v>9.4070615768243204</c:v>
                </c:pt>
                <c:pt idx="974">
                  <c:v>9.4162165260954804</c:v>
                </c:pt>
                <c:pt idx="975">
                  <c:v>9.4253437087122407</c:v>
                </c:pt>
                <c:pt idx="976">
                  <c:v>9.4344428161934992</c:v>
                </c:pt>
                <c:pt idx="977">
                  <c:v>9.4435135373448595</c:v>
                </c:pt>
                <c:pt idx="978">
                  <c:v>9.4525555582491076</c:v>
                </c:pt>
                <c:pt idx="979">
                  <c:v>9.4615685622564225</c:v>
                </c:pt>
                <c:pt idx="980">
                  <c:v>9.4705522299744569</c:v>
                </c:pt>
                <c:pt idx="981">
                  <c:v>9.4795062392585621</c:v>
                </c:pt>
                <c:pt idx="982">
                  <c:v>9.488430265202302</c:v>
                </c:pt>
                <c:pt idx="983">
                  <c:v>9.4973239801273639</c:v>
                </c:pt>
                <c:pt idx="984">
                  <c:v>9.5061870535741093</c:v>
                </c:pt>
                <c:pt idx="985">
                  <c:v>9.5150191522913605</c:v>
                </c:pt>
                <c:pt idx="986">
                  <c:v>9.5238199402272201</c:v>
                </c:pt>
                <c:pt idx="987">
                  <c:v>9.5325890785186722</c:v>
                </c:pt>
                <c:pt idx="988">
                  <c:v>9.5413262254824325</c:v>
                </c:pt>
                <c:pt idx="989">
                  <c:v>9.5500310366047287</c:v>
                </c:pt>
                <c:pt idx="990">
                  <c:v>9.558703164531682</c:v>
                </c:pt>
                <c:pt idx="991">
                  <c:v>9.5673422590597088</c:v>
                </c:pt>
                <c:pt idx="992">
                  <c:v>9.5759479671253676</c:v>
                </c:pt>
                <c:pt idx="993">
                  <c:v>9.5845199327960202</c:v>
                </c:pt>
                <c:pt idx="994">
                  <c:v>9.5930577972597995</c:v>
                </c:pt>
                <c:pt idx="995">
                  <c:v>9.6015611988159009</c:v>
                </c:pt>
                <c:pt idx="996">
                  <c:v>9.6100297728649497</c:v>
                </c:pt>
                <c:pt idx="997">
                  <c:v>9.6184631518989079</c:v>
                </c:pt>
                <c:pt idx="998">
                  <c:v>9.6268609654917974</c:v>
                </c:pt>
                <c:pt idx="999">
                  <c:v>9.6352228402894102</c:v>
                </c:pt>
                <c:pt idx="1000">
                  <c:v>9.64354839999997</c:v>
                </c:pt>
                <c:pt idx="1001">
                  <c:v>9.6518372653841098</c:v>
                </c:pt>
                <c:pt idx="1002">
                  <c:v>9.6600890542450983</c:v>
                </c:pt>
                <c:pt idx="1003">
                  <c:v>9.6683033814193671</c:v>
                </c:pt>
                <c:pt idx="1004">
                  <c:v>9.6764798587664878</c:v>
                </c:pt>
                <c:pt idx="1005">
                  <c:v>9.6846180951593404</c:v>
                </c:pt>
                <c:pt idx="1006">
                  <c:v>9.6927176964744692</c:v>
                </c:pt>
                <c:pt idx="1007">
                  <c:v>9.7007782655825139</c:v>
                </c:pt>
                <c:pt idx="1008">
                  <c:v>9.7087994023380233</c:v>
                </c:pt>
                <c:pt idx="1009">
                  <c:v>9.7167807035701639</c:v>
                </c:pt>
                <c:pt idx="1010">
                  <c:v>9.7247217630723544</c:v>
                </c:pt>
                <c:pt idx="1011">
                  <c:v>9.7326221715932686</c:v>
                </c:pt>
                <c:pt idx="1012">
                  <c:v>9.7404815168262768</c:v>
                </c:pt>
                <c:pt idx="1013">
                  <c:v>9.7482993834003189</c:v>
                </c:pt>
                <c:pt idx="1014">
                  <c:v>9.7560753528696704</c:v>
                </c:pt>
                <c:pt idx="1015">
                  <c:v>9.7638090037046528</c:v>
                </c:pt>
                <c:pt idx="1016">
                  <c:v>9.7714999112812482</c:v>
                </c:pt>
                <c:pt idx="1017">
                  <c:v>9.7791476478720725</c:v>
                </c:pt>
                <c:pt idx="1018">
                  <c:v>9.7867517826358466</c:v>
                </c:pt>
                <c:pt idx="1019">
                  <c:v>9.7943118816083512</c:v>
                </c:pt>
                <c:pt idx="1020">
                  <c:v>9.8018275076920407</c:v>
                </c:pt>
                <c:pt idx="1021">
                  <c:v>9.8092982206467703</c:v>
                </c:pt>
                <c:pt idx="1022">
                  <c:v>9.8167235770796495</c:v>
                </c:pt>
                <c:pt idx="1023">
                  <c:v>9.8241031304354625</c:v>
                </c:pt>
                <c:pt idx="1024">
                  <c:v>9.8314364309870079</c:v>
                </c:pt>
                <c:pt idx="1025">
                  <c:v>9.8387230258251837</c:v>
                </c:pt>
                <c:pt idx="1026">
                  <c:v>9.8459624588491206</c:v>
                </c:pt>
                <c:pt idx="1027">
                  <c:v>9.853154270756642</c:v>
                </c:pt>
                <c:pt idx="1028">
                  <c:v>9.8602979990343478</c:v>
                </c:pt>
                <c:pt idx="1029">
                  <c:v>9.867393177948049</c:v>
                </c:pt>
                <c:pt idx="1030">
                  <c:v>9.8744393385326621</c:v>
                </c:pt>
                <c:pt idx="1031">
                  <c:v>9.8814360085827033</c:v>
                </c:pt>
                <c:pt idx="1032">
                  <c:v>9.8883827126425103</c:v>
                </c:pt>
                <c:pt idx="1033">
                  <c:v>9.8952789719963992</c:v>
                </c:pt>
                <c:pt idx="1034">
                  <c:v>9.9021243046589227</c:v>
                </c:pt>
                <c:pt idx="1035">
                  <c:v>9.9089182253650279</c:v>
                </c:pt>
                <c:pt idx="1036">
                  <c:v>9.9156602455606073</c:v>
                </c:pt>
                <c:pt idx="1037">
                  <c:v>9.9223498733921307</c:v>
                </c:pt>
                <c:pt idx="1038">
                  <c:v>9.92898661369758</c:v>
                </c:pt>
                <c:pt idx="1039">
                  <c:v>9.93556996799615</c:v>
                </c:pt>
                <c:pt idx="1040">
                  <c:v>9.9420994344788092</c:v>
                </c:pt>
                <c:pt idx="1041">
                  <c:v>9.9485745079983001</c:v>
                </c:pt>
                <c:pt idx="1042">
                  <c:v>9.9549946800595688</c:v>
                </c:pt>
                <c:pt idx="1043">
                  <c:v>9.9613594388098505</c:v>
                </c:pt>
                <c:pt idx="1044">
                  <c:v>9.9676682690290495</c:v>
                </c:pt>
                <c:pt idx="1045">
                  <c:v>9.9739206521197303</c:v>
                </c:pt>
                <c:pt idx="1046">
                  <c:v>9.9801160660977306</c:v>
                </c:pt>
                <c:pt idx="1047">
                  <c:v>9.9862539855820192</c:v>
                </c:pt>
                <c:pt idx="1048">
                  <c:v>9.9923338817850702</c:v>
                </c:pt>
                <c:pt idx="1049">
                  <c:v>9.9983552225032994</c:v>
                </c:pt>
                <c:pt idx="1050">
                  <c:v>10.0043174721069</c:v>
                </c:pt>
                <c:pt idx="1051">
                  <c:v>10.010220091530593</c:v>
                </c:pt>
                <c:pt idx="1052">
                  <c:v>10.016062538263208</c:v>
                </c:pt>
                <c:pt idx="1053">
                  <c:v>10.0218442663384</c:v>
                </c:pt>
                <c:pt idx="1054">
                  <c:v>10.027564726325</c:v>
                </c:pt>
                <c:pt idx="1055">
                  <c:v>10.033223365316692</c:v>
                </c:pt>
                <c:pt idx="1056">
                  <c:v>10.038819626922598</c:v>
                </c:pt>
                <c:pt idx="1057">
                  <c:v>10.044352951257601</c:v>
                </c:pt>
                <c:pt idx="1058">
                  <c:v>10.049822774932601</c:v>
                </c:pt>
                <c:pt idx="1059">
                  <c:v>10.055228531044207</c:v>
                </c:pt>
                <c:pt idx="1060">
                  <c:v>10.060569649165707</c:v>
                </c:pt>
                <c:pt idx="1061">
                  <c:v>10.065845555336914</c:v>
                </c:pt>
                <c:pt idx="1062">
                  <c:v>10.0710556720542</c:v>
                </c:pt>
                <c:pt idx="1063">
                  <c:v>10.076199418261211</c:v>
                </c:pt>
                <c:pt idx="1064">
                  <c:v>10.081276209339</c:v>
                </c:pt>
                <c:pt idx="1065">
                  <c:v>10.086285457095904</c:v>
                </c:pt>
                <c:pt idx="1066">
                  <c:v>10.0912265697579</c:v>
                </c:pt>
                <c:pt idx="1067">
                  <c:v>10.096098951959499</c:v>
                </c:pt>
                <c:pt idx="1068">
                  <c:v>10.100902004732799</c:v>
                </c:pt>
                <c:pt idx="1069">
                  <c:v>10.1056351254988</c:v>
                </c:pt>
                <c:pt idx="1070">
                  <c:v>10.110297708056798</c:v>
                </c:pt>
                <c:pt idx="1071">
                  <c:v>10.114889142575498</c:v>
                </c:pt>
                <c:pt idx="1072">
                  <c:v>10.119408815582407</c:v>
                </c:pt>
                <c:pt idx="1073">
                  <c:v>10.123856109954399</c:v>
                </c:pt>
                <c:pt idx="1074">
                  <c:v>10.128230404908299</c:v>
                </c:pt>
                <c:pt idx="1075">
                  <c:v>10.132531075990602</c:v>
                </c:pt>
                <c:pt idx="1076">
                  <c:v>10.136757495067799</c:v>
                </c:pt>
                <c:pt idx="1077">
                  <c:v>10.1409090303169</c:v>
                </c:pt>
                <c:pt idx="1078">
                  <c:v>10.144985046215398</c:v>
                </c:pt>
                <c:pt idx="1079">
                  <c:v>10.148984903531698</c:v>
                </c:pt>
                <c:pt idx="1080">
                  <c:v>10.152907959315106</c:v>
                </c:pt>
                <c:pt idx="1081">
                  <c:v>10.156753566886104</c:v>
                </c:pt>
                <c:pt idx="1082">
                  <c:v>10.160521075827004</c:v>
                </c:pt>
                <c:pt idx="1083">
                  <c:v>10.164209831971602</c:v>
                </c:pt>
                <c:pt idx="1084">
                  <c:v>10.1678191773959</c:v>
                </c:pt>
                <c:pt idx="1085">
                  <c:v>10.171348450407701</c:v>
                </c:pt>
                <c:pt idx="1086">
                  <c:v>10.1747969855378</c:v>
                </c:pt>
                <c:pt idx="1087">
                  <c:v>10.1781641135293</c:v>
                </c:pt>
                <c:pt idx="1088">
                  <c:v>10.1814491613284</c:v>
                </c:pt>
                <c:pt idx="1089">
                  <c:v>10.184651452074201</c:v>
                </c:pt>
                <c:pt idx="1090">
                  <c:v>10.187770305089501</c:v>
                </c:pt>
                <c:pt idx="1091">
                  <c:v>10.1908050358706</c:v>
                </c:pt>
                <c:pt idx="1092">
                  <c:v>10.193754956077704</c:v>
                </c:pt>
                <c:pt idx="1093">
                  <c:v>10.196619373524802</c:v>
                </c:pt>
                <c:pt idx="1094">
                  <c:v>10.199397592170801</c:v>
                </c:pt>
                <c:pt idx="1095">
                  <c:v>10.202088912108502</c:v>
                </c:pt>
                <c:pt idx="1096">
                  <c:v>10.204692629556202</c:v>
                </c:pt>
                <c:pt idx="1097">
                  <c:v>10.207208036846501</c:v>
                </c:pt>
                <c:pt idx="1098">
                  <c:v>10.2096344224178</c:v>
                </c:pt>
                <c:pt idx="1099">
                  <c:v>10.211971070803694</c:v>
                </c:pt>
                <c:pt idx="1100">
                  <c:v>10.214217262623892</c:v>
                </c:pt>
                <c:pt idx="1101">
                  <c:v>10.216372274573699</c:v>
                </c:pt>
                <c:pt idx="1102">
                  <c:v>10.2184353794147</c:v>
                </c:pt>
                <c:pt idx="1103">
                  <c:v>10.220405845964899</c:v>
                </c:pt>
                <c:pt idx="1104">
                  <c:v>10.222282939089308</c:v>
                </c:pt>
                <c:pt idx="1105">
                  <c:v>10.2240659196893</c:v>
                </c:pt>
                <c:pt idx="1106">
                  <c:v>10.225754044694</c:v>
                </c:pt>
                <c:pt idx="1107">
                  <c:v>10.227346567049199</c:v>
                </c:pt>
                <c:pt idx="1108">
                  <c:v>10.228842735709099</c:v>
                </c:pt>
                <c:pt idx="1109">
                  <c:v>10.230241795625201</c:v>
                </c:pt>
                <c:pt idx="1110">
                  <c:v>10.231542987737098</c:v>
                </c:pt>
                <c:pt idx="1111">
                  <c:v>10.232745548963004</c:v>
                </c:pt>
                <c:pt idx="1112">
                  <c:v>10.233848712189499</c:v>
                </c:pt>
                <c:pt idx="1113">
                  <c:v>10.234851706261889</c:v>
                </c:pt>
                <c:pt idx="1114">
                  <c:v>10.235753755974798</c:v>
                </c:pt>
                <c:pt idx="1115">
                  <c:v>10.2365540820616</c:v>
                </c:pt>
                <c:pt idx="1116">
                  <c:v>10.237251901185791</c:v>
                </c:pt>
                <c:pt idx="1117">
                  <c:v>10.237846425930201</c:v>
                </c:pt>
                <c:pt idx="1118">
                  <c:v>10.238336864787501</c:v>
                </c:pt>
                <c:pt idx="1119">
                  <c:v>10.238722422150786</c:v>
                </c:pt>
                <c:pt idx="1120">
                  <c:v>10.239002298303706</c:v>
                </c:pt>
                <c:pt idx="1121">
                  <c:v>10.239175689410391</c:v>
                </c:pt>
                <c:pt idx="1122">
                  <c:v>10.239241787505794</c:v>
                </c:pt>
                <c:pt idx="1123">
                  <c:v>10.239199780486098</c:v>
                </c:pt>
                <c:pt idx="1124">
                  <c:v>10.2390488520989</c:v>
                </c:pt>
                <c:pt idx="1125">
                  <c:v>10.238788181933486</c:v>
                </c:pt>
                <c:pt idx="1126">
                  <c:v>10.238416945410798</c:v>
                </c:pt>
                <c:pt idx="1127">
                  <c:v>10.2379343137739</c:v>
                </c:pt>
                <c:pt idx="1128">
                  <c:v>10.237339454078098</c:v>
                </c:pt>
                <c:pt idx="1129">
                  <c:v>10.236631529181604</c:v>
                </c:pt>
                <c:pt idx="1130">
                  <c:v>10.235809697735</c:v>
                </c:pt>
                <c:pt idx="1131">
                  <c:v>10.234873114171888</c:v>
                </c:pt>
                <c:pt idx="1132">
                  <c:v>10.233820928699398</c:v>
                </c:pt>
                <c:pt idx="1133">
                  <c:v>10.232652287288007</c:v>
                </c:pt>
                <c:pt idx="1134">
                  <c:v>10.231366331661999</c:v>
                </c:pt>
                <c:pt idx="1135">
                  <c:v>10.229962199289202</c:v>
                </c:pt>
                <c:pt idx="1136">
                  <c:v>10.228439023372299</c:v>
                </c:pt>
                <c:pt idx="1137">
                  <c:v>10.2267959328379</c:v>
                </c:pt>
                <c:pt idx="1138">
                  <c:v>10.225032052327506</c:v>
                </c:pt>
                <c:pt idx="1139">
                  <c:v>10.223146502187307</c:v>
                </c:pt>
                <c:pt idx="1140">
                  <c:v>10.221138398458701</c:v>
                </c:pt>
                <c:pt idx="1141">
                  <c:v>10.219006852868807</c:v>
                </c:pt>
                <c:pt idx="1142">
                  <c:v>10.2167509728197</c:v>
                </c:pt>
                <c:pt idx="1143">
                  <c:v>10.214369861379698</c:v>
                </c:pt>
                <c:pt idx="1144">
                  <c:v>10.2118626172732</c:v>
                </c:pt>
                <c:pt idx="1145">
                  <c:v>10.209228334870698</c:v>
                </c:pt>
                <c:pt idx="1146">
                  <c:v>10.2064661041794</c:v>
                </c:pt>
                <c:pt idx="1147">
                  <c:v>10.203575010833299</c:v>
                </c:pt>
                <c:pt idx="1148">
                  <c:v>10.200554136083102</c:v>
                </c:pt>
                <c:pt idx="1149">
                  <c:v>10.197402556787107</c:v>
                </c:pt>
                <c:pt idx="1150">
                  <c:v>10.1941193454009</c:v>
                </c:pt>
                <c:pt idx="1151">
                  <c:v>10.190703569967907</c:v>
                </c:pt>
                <c:pt idx="1152">
                  <c:v>10.187154294109407</c:v>
                </c:pt>
                <c:pt idx="1153">
                  <c:v>10.183470577014702</c:v>
                </c:pt>
                <c:pt idx="1154">
                  <c:v>10.179651473431999</c:v>
                </c:pt>
                <c:pt idx="1155">
                  <c:v>10.175696033657614</c:v>
                </c:pt>
                <c:pt idx="1156">
                  <c:v>10.171603303527</c:v>
                </c:pt>
                <c:pt idx="1157">
                  <c:v>10.167372324404701</c:v>
                </c:pt>
                <c:pt idx="1158">
                  <c:v>10.1630021331747</c:v>
                </c:pt>
                <c:pt idx="1159">
                  <c:v>10.158491762230398</c:v>
                </c:pt>
                <c:pt idx="1160">
                  <c:v>10.153840239465111</c:v>
                </c:pt>
                <c:pt idx="1161">
                  <c:v>10.149046588262307</c:v>
                </c:pt>
                <c:pt idx="1162">
                  <c:v>10.1441098274856</c:v>
                </c:pt>
                <c:pt idx="1163">
                  <c:v>10.139028971469099</c:v>
                </c:pt>
                <c:pt idx="1164">
                  <c:v>10.133803030007902</c:v>
                </c:pt>
                <c:pt idx="1165">
                  <c:v>10.128431008347899</c:v>
                </c:pt>
                <c:pt idx="1166">
                  <c:v>10.122911907176398</c:v>
                </c:pt>
                <c:pt idx="1167">
                  <c:v>10.117244722611792</c:v>
                </c:pt>
                <c:pt idx="1168">
                  <c:v>10.111428446194694</c:v>
                </c:pt>
                <c:pt idx="1169">
                  <c:v>10.105462064877207</c:v>
                </c:pt>
                <c:pt idx="1170">
                  <c:v>10.099344561014</c:v>
                </c:pt>
                <c:pt idx="1171">
                  <c:v>10.0930749123519</c:v>
                </c:pt>
                <c:pt idx="1172">
                  <c:v>10.086652092020406</c:v>
                </c:pt>
                <c:pt idx="1173">
                  <c:v>10.080075068521699</c:v>
                </c:pt>
                <c:pt idx="1174">
                  <c:v>10.073342805721607</c:v>
                </c:pt>
                <c:pt idx="1175">
                  <c:v>10.066454262838912</c:v>
                </c:pt>
                <c:pt idx="1176">
                  <c:v>10.059408394436007</c:v>
                </c:pt>
                <c:pt idx="1177">
                  <c:v>10.052204150409212</c:v>
                </c:pt>
                <c:pt idx="1178">
                  <c:v>10.044840475978598</c:v>
                </c:pt>
                <c:pt idx="1179">
                  <c:v>10.037316311679</c:v>
                </c:pt>
                <c:pt idx="1180">
                  <c:v>10.029630593349507</c:v>
                </c:pt>
                <c:pt idx="1181">
                  <c:v>10.021782252123907</c:v>
                </c:pt>
                <c:pt idx="1182">
                  <c:v>10.013770214421006</c:v>
                </c:pt>
                <c:pt idx="1183">
                  <c:v>10.005593401935</c:v>
                </c:pt>
                <c:pt idx="1184">
                  <c:v>9.9972507316254688</c:v>
                </c:pt>
                <c:pt idx="1185">
                  <c:v>9.9887411157074304</c:v>
                </c:pt>
                <c:pt idx="1186">
                  <c:v>9.980063461642219</c:v>
                </c:pt>
                <c:pt idx="1187">
                  <c:v>9.9712166721271807</c:v>
                </c:pt>
                <c:pt idx="1188">
                  <c:v>9.9621996450860379</c:v>
                </c:pt>
                <c:pt idx="1189">
                  <c:v>9.9530112736589746</c:v>
                </c:pt>
                <c:pt idx="1190">
                  <c:v>9.9436504461932902</c:v>
                </c:pt>
                <c:pt idx="1191">
                  <c:v>9.9341160462334983</c:v>
                </c:pt>
                <c:pt idx="1192">
                  <c:v>9.9244069525112479</c:v>
                </c:pt>
                <c:pt idx="1193">
                  <c:v>9.9145220389354591</c:v>
                </c:pt>
                <c:pt idx="1194">
                  <c:v>9.9044601745834697</c:v>
                </c:pt>
                <c:pt idx="1195">
                  <c:v>9.8942202236904109</c:v>
                </c:pt>
                <c:pt idx="1196">
                  <c:v>9.8838010456394603</c:v>
                </c:pt>
                <c:pt idx="1197">
                  <c:v>9.8732014949526405</c:v>
                </c:pt>
                <c:pt idx="1198">
                  <c:v>9.8624204212804703</c:v>
                </c:pt>
                <c:pt idx="1199">
                  <c:v>9.8514566693925971</c:v>
                </c:pt>
                <c:pt idx="1200">
                  <c:v>9.8403090791679979</c:v>
                </c:pt>
                <c:pt idx="1201">
                  <c:v>9.8289764855847235</c:v>
                </c:pt>
                <c:pt idx="1202">
                  <c:v>9.8174577187109175</c:v>
                </c:pt>
                <c:pt idx="1203">
                  <c:v>9.8057516036943007</c:v>
                </c:pt>
                <c:pt idx="1204">
                  <c:v>9.7938569607530983</c:v>
                </c:pt>
                <c:pt idx="1205">
                  <c:v>9.781772605165628</c:v>
                </c:pt>
                <c:pt idx="1206">
                  <c:v>9.769497347260959</c:v>
                </c:pt>
                <c:pt idx="1207">
                  <c:v>9.7570299924090005</c:v>
                </c:pt>
                <c:pt idx="1208">
                  <c:v>9.7443693410108416</c:v>
                </c:pt>
                <c:pt idx="1209">
                  <c:v>9.731514188488898</c:v>
                </c:pt>
                <c:pt idx="1210">
                  <c:v>9.7184633252767334</c:v>
                </c:pt>
                <c:pt idx="1211">
                  <c:v>9.7052155368103197</c:v>
                </c:pt>
                <c:pt idx="1212">
                  <c:v>9.6917696035174981</c:v>
                </c:pt>
                <c:pt idx="1213">
                  <c:v>9.6781243008080988</c:v>
                </c:pt>
                <c:pt idx="1214">
                  <c:v>9.6642783990646404</c:v>
                </c:pt>
                <c:pt idx="1215">
                  <c:v>9.650230663632378</c:v>
                </c:pt>
                <c:pt idx="1216">
                  <c:v>9.6359798548096371</c:v>
                </c:pt>
                <c:pt idx="1217">
                  <c:v>9.621524727837798</c:v>
                </c:pt>
                <c:pt idx="1218">
                  <c:v>9.6068640328916217</c:v>
                </c:pt>
                <c:pt idx="1219">
                  <c:v>9.591996515069857</c:v>
                </c:pt>
                <c:pt idx="1220">
                  <c:v>9.5769209143848997</c:v>
                </c:pt>
                <c:pt idx="1221">
                  <c:v>9.5616359657533891</c:v>
                </c:pt>
                <c:pt idx="1222">
                  <c:v>9.5461403989862976</c:v>
                </c:pt>
                <c:pt idx="1223">
                  <c:v>9.5304329387791373</c:v>
                </c:pt>
                <c:pt idx="1224">
                  <c:v>9.5145123047024605</c:v>
                </c:pt>
                <c:pt idx="1225">
                  <c:v>9.4983772111919187</c:v>
                </c:pt>
                <c:pt idx="1226">
                  <c:v>9.4820263675383796</c:v>
                </c:pt>
                <c:pt idx="1227">
                  <c:v>9.4654584778780269</c:v>
                </c:pt>
                <c:pt idx="1228">
                  <c:v>9.44867224118323</c:v>
                </c:pt>
                <c:pt idx="1229">
                  <c:v>9.431666351252419</c:v>
                </c:pt>
                <c:pt idx="1230">
                  <c:v>9.414439496699929</c:v>
                </c:pt>
                <c:pt idx="1231">
                  <c:v>9.3969903609467202</c:v>
                </c:pt>
                <c:pt idx="1232">
                  <c:v>9.3793176222105483</c:v>
                </c:pt>
                <c:pt idx="1233">
                  <c:v>9.3614199534962594</c:v>
                </c:pt>
                <c:pt idx="1234">
                  <c:v>9.3432960225857205</c:v>
                </c:pt>
                <c:pt idx="1235">
                  <c:v>9.3249444920280204</c:v>
                </c:pt>
                <c:pt idx="1236">
                  <c:v>9.3063640191304202</c:v>
                </c:pt>
                <c:pt idx="1237">
                  <c:v>9.2875532559477296</c:v>
                </c:pt>
                <c:pt idx="1238">
                  <c:v>9.268510849273099</c:v>
                </c:pt>
                <c:pt idx="1239">
                  <c:v>9.2492354406278015</c:v>
                </c:pt>
                <c:pt idx="1240">
                  <c:v>9.2297256662519214</c:v>
                </c:pt>
                <c:pt idx="1241">
                  <c:v>9.209980157094428</c:v>
                </c:pt>
                <c:pt idx="1242">
                  <c:v>9.1899975388032544</c:v>
                </c:pt>
                <c:pt idx="1243">
                  <c:v>9.1697764317154302</c:v>
                </c:pt>
                <c:pt idx="1244">
                  <c:v>9.1493154508480714</c:v>
                </c:pt>
                <c:pt idx="1245">
                  <c:v>9.1286132058875822</c:v>
                </c:pt>
                <c:pt idx="1246">
                  <c:v>9.1076683011807837</c:v>
                </c:pt>
                <c:pt idx="1247">
                  <c:v>9.0864793357243023</c:v>
                </c:pt>
                <c:pt idx="1248">
                  <c:v>9.0650449031555702</c:v>
                </c:pt>
                <c:pt idx="1249">
                  <c:v>9.0433635917428159</c:v>
                </c:pt>
                <c:pt idx="1250">
                  <c:v>9.021433984374978</c:v>
                </c:pt>
                <c:pt idx="1251">
                  <c:v>8.9992546585521893</c:v>
                </c:pt>
                <c:pt idx="1252">
                  <c:v>8.976824186376188</c:v>
                </c:pt>
                <c:pt idx="1253">
                  <c:v>8.9541411345401496</c:v>
                </c:pt>
                <c:pt idx="1254">
                  <c:v>8.9312040643195534</c:v>
                </c:pt>
                <c:pt idx="1255">
                  <c:v>8.9080115315615824</c:v>
                </c:pt>
                <c:pt idx="1256">
                  <c:v>8.884562086675869</c:v>
                </c:pt>
                <c:pt idx="1257">
                  <c:v>8.8608542746248222</c:v>
                </c:pt>
                <c:pt idx="1258">
                  <c:v>8.8368866349136681</c:v>
                </c:pt>
                <c:pt idx="1259">
                  <c:v>8.8126577015804202</c:v>
                </c:pt>
                <c:pt idx="1260">
                  <c:v>8.7881660031866904</c:v>
                </c:pt>
                <c:pt idx="1261">
                  <c:v>8.7634100628074307</c:v>
                </c:pt>
                <c:pt idx="1262">
                  <c:v>8.7383883980217512</c:v>
                </c:pt>
                <c:pt idx="1263">
                  <c:v>8.713099520902297</c:v>
                </c:pt>
                <c:pt idx="1264">
                  <c:v>8.687541938006067</c:v>
                </c:pt>
                <c:pt idx="1265">
                  <c:v>8.6617141503647002</c:v>
                </c:pt>
                <c:pt idx="1266">
                  <c:v>8.6356146534746205</c:v>
                </c:pt>
                <c:pt idx="1267">
                  <c:v>8.6092419372869795</c:v>
                </c:pt>
                <c:pt idx="1268">
                  <c:v>8.582594486197987</c:v>
                </c:pt>
                <c:pt idx="1269">
                  <c:v>8.5556707790396676</c:v>
                </c:pt>
                <c:pt idx="1270">
                  <c:v>8.5284692890695393</c:v>
                </c:pt>
                <c:pt idx="1271">
                  <c:v>8.500988483960862</c:v>
                </c:pt>
                <c:pt idx="1272">
                  <c:v>8.4732268257930592</c:v>
                </c:pt>
                <c:pt idx="1273">
                  <c:v>8.4451827710420808</c:v>
                </c:pt>
                <c:pt idx="1274">
                  <c:v>8.4168547705704739</c:v>
                </c:pt>
                <c:pt idx="1275">
                  <c:v>8.38824126961741</c:v>
                </c:pt>
                <c:pt idx="1276">
                  <c:v>8.3593407077891175</c:v>
                </c:pt>
                <c:pt idx="1277">
                  <c:v>8.330151519049279</c:v>
                </c:pt>
                <c:pt idx="1278">
                  <c:v>8.3006721317090797</c:v>
                </c:pt>
                <c:pt idx="1279">
                  <c:v>8.2709009684175214</c:v>
                </c:pt>
                <c:pt idx="1280">
                  <c:v>8.24083644615129</c:v>
                </c:pt>
                <c:pt idx="1281">
                  <c:v>8.2104769762058591</c:v>
                </c:pt>
                <c:pt idx="1282">
                  <c:v>8.1798209641845236</c:v>
                </c:pt>
                <c:pt idx="1283">
                  <c:v>8.1488668099899293</c:v>
                </c:pt>
                <c:pt idx="1284">
                  <c:v>8.1176129078131822</c:v>
                </c:pt>
                <c:pt idx="1285">
                  <c:v>8.0860576461248606</c:v>
                </c:pt>
                <c:pt idx="1286">
                  <c:v>8.0541994076646493</c:v>
                </c:pt>
                <c:pt idx="1287">
                  <c:v>8.0220365694320979</c:v>
                </c:pt>
                <c:pt idx="1288">
                  <c:v>7.9895675026767101</c:v>
                </c:pt>
                <c:pt idx="1289">
                  <c:v>7.9567905728878197</c:v>
                </c:pt>
                <c:pt idx="1290">
                  <c:v>7.9237041397854568</c:v>
                </c:pt>
                <c:pt idx="1291">
                  <c:v>7.8903065573099447</c:v>
                </c:pt>
                <c:pt idx="1292">
                  <c:v>7.8565961736125196</c:v>
                </c:pt>
                <c:pt idx="1293">
                  <c:v>7.8225713310455536</c:v>
                </c:pt>
                <c:pt idx="1294">
                  <c:v>7.7882303661525398</c:v>
                </c:pt>
                <c:pt idx="1295">
                  <c:v>7.7535716096587795</c:v>
                </c:pt>
                <c:pt idx="1296">
                  <c:v>7.7185933864609204</c:v>
                </c:pt>
                <c:pt idx="1297">
                  <c:v>7.6832940156180101</c:v>
                </c:pt>
                <c:pt idx="1298">
                  <c:v>7.6476718103410697</c:v>
                </c:pt>
                <c:pt idx="1299">
                  <c:v>7.6117250779836398</c:v>
                </c:pt>
                <c:pt idx="1300">
                  <c:v>7.5754521200319704</c:v>
                </c:pt>
                <c:pt idx="1301">
                  <c:v>7.5388512320952765</c:v>
                </c:pt>
                <c:pt idx="1302">
                  <c:v>7.5019207038958635</c:v>
                </c:pt>
                <c:pt idx="1303">
                  <c:v>7.4646588192596095</c:v>
                </c:pt>
                <c:pt idx="1304">
                  <c:v>7.4270638561057147</c:v>
                </c:pt>
                <c:pt idx="1305">
                  <c:v>7.38913408643762</c:v>
                </c:pt>
                <c:pt idx="1306">
                  <c:v>7.3508677763326302</c:v>
                </c:pt>
                <c:pt idx="1307">
                  <c:v>7.3122631859324372</c:v>
                </c:pt>
                <c:pt idx="1308">
                  <c:v>7.2733185694332798</c:v>
                </c:pt>
                <c:pt idx="1309">
                  <c:v>7.2340321750763499</c:v>
                </c:pt>
                <c:pt idx="1310">
                  <c:v>7.1944022451376775</c:v>
                </c:pt>
                <c:pt idx="1311">
                  <c:v>7.1544270159187464</c:v>
                </c:pt>
                <c:pt idx="1312">
                  <c:v>7.1141047177365913</c:v>
                </c:pt>
                <c:pt idx="1313">
                  <c:v>7.0734335749136639</c:v>
                </c:pt>
                <c:pt idx="1314">
                  <c:v>7.0324118057688496</c:v>
                </c:pt>
                <c:pt idx="1315">
                  <c:v>6.9910376226069495</c:v>
                </c:pt>
                <c:pt idx="1316">
                  <c:v>6.9493092317092824</c:v>
                </c:pt>
                <c:pt idx="1317">
                  <c:v>6.9072248333239097</c:v>
                </c:pt>
                <c:pt idx="1318">
                  <c:v>6.8647826216557526</c:v>
                </c:pt>
                <c:pt idx="1319">
                  <c:v>6.8219807848570602</c:v>
                </c:pt>
                <c:pt idx="1320">
                  <c:v>6.7788175050171002</c:v>
                </c:pt>
                <c:pt idx="1321">
                  <c:v>6.7352909581532199</c:v>
                </c:pt>
                <c:pt idx="1322">
                  <c:v>6.6913993142002335</c:v>
                </c:pt>
                <c:pt idx="1323">
                  <c:v>6.6471407370013962</c:v>
                </c:pt>
                <c:pt idx="1324">
                  <c:v>6.6025133842980299</c:v>
                </c:pt>
                <c:pt idx="1325">
                  <c:v>6.5575154077202349</c:v>
                </c:pt>
                <c:pt idx="1326">
                  <c:v>6.5121449527768158</c:v>
                </c:pt>
                <c:pt idx="1327">
                  <c:v>6.4664001588453965</c:v>
                </c:pt>
                <c:pt idx="1328">
                  <c:v>6.4202791591632904</c:v>
                </c:pt>
                <c:pt idx="1329">
                  <c:v>6.3737800808170899</c:v>
                </c:pt>
                <c:pt idx="1330">
                  <c:v>6.3269010447329475</c:v>
                </c:pt>
                <c:pt idx="1331">
                  <c:v>6.2796401656674536</c:v>
                </c:pt>
                <c:pt idx="1332">
                  <c:v>6.2319955521970085</c:v>
                </c:pt>
                <c:pt idx="1333">
                  <c:v>6.18396530670862</c:v>
                </c:pt>
                <c:pt idx="1334">
                  <c:v>6.1355475253899296</c:v>
                </c:pt>
                <c:pt idx="1335">
                  <c:v>6.0867402982196639</c:v>
                </c:pt>
                <c:pt idx="1336">
                  <c:v>6.0375417089573302</c:v>
                </c:pt>
                <c:pt idx="1337">
                  <c:v>5.9879498351342235</c:v>
                </c:pt>
                <c:pt idx="1338">
                  <c:v>5.9379627480429304</c:v>
                </c:pt>
                <c:pt idx="1339">
                  <c:v>5.8875785127282061</c:v>
                </c:pt>
                <c:pt idx="1340">
                  <c:v>5.8367951879766036</c:v>
                </c:pt>
                <c:pt idx="1341">
                  <c:v>5.7856108263071775</c:v>
                </c:pt>
                <c:pt idx="1342">
                  <c:v>5.734023473961634</c:v>
                </c:pt>
                <c:pt idx="1343">
                  <c:v>5.6820311708939961</c:v>
                </c:pt>
                <c:pt idx="1344">
                  <c:v>5.6296319507618895</c:v>
                </c:pt>
                <c:pt idx="1345">
                  <c:v>5.5768238409159796</c:v>
                </c:pt>
                <c:pt idx="1346">
                  <c:v>5.5236048623903162</c:v>
                </c:pt>
                <c:pt idx="1347">
                  <c:v>5.46997302989275</c:v>
                </c:pt>
                <c:pt idx="1348">
                  <c:v>5.4159263517952159</c:v>
                </c:pt>
                <c:pt idx="1349">
                  <c:v>5.3614628301237701</c:v>
                </c:pt>
                <c:pt idx="1350">
                  <c:v>5.3065804605489664</c:v>
                </c:pt>
                <c:pt idx="1351">
                  <c:v>5.25127723237574</c:v>
                </c:pt>
                <c:pt idx="1352">
                  <c:v>5.1955511285343086</c:v>
                </c:pt>
                <c:pt idx="1353">
                  <c:v>5.1394001255699235</c:v>
                </c:pt>
                <c:pt idx="1354">
                  <c:v>5.0828221936331381</c:v>
                </c:pt>
                <c:pt idx="1355">
                  <c:v>5.0258152964700527</c:v>
                </c:pt>
                <c:pt idx="1356">
                  <c:v>4.9683773914127904</c:v>
                </c:pt>
                <c:pt idx="1357">
                  <c:v>4.9105064293695095</c:v>
                </c:pt>
                <c:pt idx="1358">
                  <c:v>4.8522003548145198</c:v>
                </c:pt>
                <c:pt idx="1359">
                  <c:v>4.7934571057789501</c:v>
                </c:pt>
                <c:pt idx="1360">
                  <c:v>4.7342746138406424</c:v>
                </c:pt>
                <c:pt idx="1361">
                  <c:v>4.6746508041141324</c:v>
                </c:pt>
                <c:pt idx="1362">
                  <c:v>4.6145835952417062</c:v>
                </c:pt>
                <c:pt idx="1363">
                  <c:v>4.5540708993828201</c:v>
                </c:pt>
                <c:pt idx="1364">
                  <c:v>4.4931106222047603</c:v>
                </c:pt>
                <c:pt idx="1365">
                  <c:v>4.4317006628726938</c:v>
                </c:pt>
                <c:pt idx="1366">
                  <c:v>4.3698389140400895</c:v>
                </c:pt>
                <c:pt idx="1367">
                  <c:v>4.3075232618388295</c:v>
                </c:pt>
                <c:pt idx="1368">
                  <c:v>4.2447515858694498</c:v>
                </c:pt>
                <c:pt idx="1369">
                  <c:v>4.1815217591911802</c:v>
                </c:pt>
                <c:pt idx="1370">
                  <c:v>4.1178316483128263</c:v>
                </c:pt>
                <c:pt idx="1371">
                  <c:v>4.0536791131821683</c:v>
                </c:pt>
                <c:pt idx="1372">
                  <c:v>3.98906200717667</c:v>
                </c:pt>
                <c:pt idx="1373">
                  <c:v>3.923978177093788</c:v>
                </c:pt>
                <c:pt idx="1374">
                  <c:v>3.8584254631408563</c:v>
                </c:pt>
                <c:pt idx="1375">
                  <c:v>3.7924016989256799</c:v>
                </c:pt>
                <c:pt idx="1376">
                  <c:v>3.725904711446633</c:v>
                </c:pt>
                <c:pt idx="1377">
                  <c:v>3.6589323210825118</c:v>
                </c:pt>
                <c:pt idx="1378">
                  <c:v>3.5914823415836397</c:v>
                </c:pt>
                <c:pt idx="1379">
                  <c:v>3.5235525800612302</c:v>
                </c:pt>
                <c:pt idx="1380">
                  <c:v>3.4551408369780678</c:v>
                </c:pt>
                <c:pt idx="1381">
                  <c:v>3.3862449061386575</c:v>
                </c:pt>
                <c:pt idx="1382">
                  <c:v>3.3168625746794769</c:v>
                </c:pt>
                <c:pt idx="1383">
                  <c:v>3.2469916230592797</c:v>
                </c:pt>
                <c:pt idx="1384">
                  <c:v>3.176629825048908</c:v>
                </c:pt>
                <c:pt idx="1385">
                  <c:v>3.1057749477223147</c:v>
                </c:pt>
                <c:pt idx="1386">
                  <c:v>3.0344247514458917</c:v>
                </c:pt>
                <c:pt idx="1387">
                  <c:v>2.9625769898696381</c:v>
                </c:pt>
                <c:pt idx="1388">
                  <c:v>2.8902294099165382</c:v>
                </c:pt>
                <c:pt idx="1389">
                  <c:v>2.81737975177322</c:v>
                </c:pt>
                <c:pt idx="1390">
                  <c:v>2.7440257488802819</c:v>
                </c:pt>
                <c:pt idx="1391">
                  <c:v>2.6701651279223317</c:v>
                </c:pt>
                <c:pt idx="1392">
                  <c:v>2.5957956088182681</c:v>
                </c:pt>
                <c:pt idx="1393">
                  <c:v>2.5209149047114119</c:v>
                </c:pt>
                <c:pt idx="1394">
                  <c:v>2.4455207219600812</c:v>
                </c:pt>
                <c:pt idx="1395">
                  <c:v>2.3696107601274612</c:v>
                </c:pt>
                <c:pt idx="1396">
                  <c:v>2.2931827119719235</c:v>
                </c:pt>
                <c:pt idx="1397">
                  <c:v>2.216234263437372</c:v>
                </c:pt>
                <c:pt idx="1398">
                  <c:v>2.1387630936434587</c:v>
                </c:pt>
                <c:pt idx="1399">
                  <c:v>2.06076687487568</c:v>
                </c:pt>
                <c:pt idx="1400">
                  <c:v>1.9822432725758801</c:v>
                </c:pt>
                <c:pt idx="1401">
                  <c:v>1.9031899453322301</c:v>
                </c:pt>
                <c:pt idx="1402">
                  <c:v>1.8236045448693599</c:v>
                </c:pt>
                <c:pt idx="1403">
                  <c:v>1.7434847160391782</c:v>
                </c:pt>
                <c:pt idx="1404">
                  <c:v>1.66282809681028</c:v>
                </c:pt>
                <c:pt idx="1405">
                  <c:v>1.5816323182589198</c:v>
                </c:pt>
                <c:pt idx="1406">
                  <c:v>1.4998950045589199</c:v>
                </c:pt>
                <c:pt idx="1407">
                  <c:v>1.4176137729715399</c:v>
                </c:pt>
                <c:pt idx="1408">
                  <c:v>1.3347862338367409</c:v>
                </c:pt>
                <c:pt idx="1409">
                  <c:v>1.251409990562079</c:v>
                </c:pt>
                <c:pt idx="1410">
                  <c:v>1.1674826396143201</c:v>
                </c:pt>
                <c:pt idx="1411">
                  <c:v>1.0830017705083599</c:v>
                </c:pt>
                <c:pt idx="1412">
                  <c:v>0.99796496579858396</c:v>
                </c:pt>
                <c:pt idx="1413">
                  <c:v>0.91236980106839904</c:v>
                </c:pt>
                <c:pt idx="1414">
                  <c:v>0.82621384492058303</c:v>
                </c:pt>
                <c:pt idx="1415">
                  <c:v>0.739494658967906</c:v>
                </c:pt>
                <c:pt idx="1416">
                  <c:v>0.65220979782260702</c:v>
                </c:pt>
                <c:pt idx="1417">
                  <c:v>0.56435680908745256</c:v>
                </c:pt>
                <c:pt idx="1418">
                  <c:v>0.47593323334576798</c:v>
                </c:pt>
                <c:pt idx="1419">
                  <c:v>0.38693660415104542</c:v>
                </c:pt>
                <c:pt idx="1420">
                  <c:v>0.29736444801798623</c:v>
                </c:pt>
                <c:pt idx="1421">
                  <c:v>0.20721428441219036</c:v>
                </c:pt>
                <c:pt idx="1422">
                  <c:v>0.11648362574080702</c:v>
                </c:pt>
                <c:pt idx="1423">
                  <c:v>2.5169977342416699E-2</c:v>
                </c:pt>
                <c:pt idx="1424">
                  <c:v>-6.6729162522480387E-2</c:v>
                </c:pt>
                <c:pt idx="1425">
                  <c:v>-0.15921630268134829</c:v>
                </c:pt>
                <c:pt idx="1426">
                  <c:v>-0.25229395905961099</c:v>
                </c:pt>
                <c:pt idx="1427">
                  <c:v>-0.34596465468968524</c:v>
                </c:pt>
                <c:pt idx="1428">
                  <c:v>-0.4402309197217128</c:v>
                </c:pt>
                <c:pt idx="1429">
                  <c:v>-0.53509529143268342</c:v>
                </c:pt>
                <c:pt idx="1430">
                  <c:v>-0.63056031423627401</c:v>
                </c:pt>
                <c:pt idx="1431">
                  <c:v>-0.72662853969279173</c:v>
                </c:pt>
                <c:pt idx="1432">
                  <c:v>-0.82330252651872105</c:v>
                </c:pt>
                <c:pt idx="1433">
                  <c:v>-0.92058484059685397</c:v>
                </c:pt>
                <c:pt idx="1434">
                  <c:v>-1.0184780549858301</c:v>
                </c:pt>
                <c:pt idx="1435">
                  <c:v>-1.1169847499294798</c:v>
                </c:pt>
                <c:pt idx="1436">
                  <c:v>-1.2161075128674399</c:v>
                </c:pt>
                <c:pt idx="1437">
                  <c:v>-1.3158489384443299</c:v>
                </c:pt>
                <c:pt idx="1438">
                  <c:v>-1.4162116285196598</c:v>
                </c:pt>
                <c:pt idx="1439">
                  <c:v>-1.517198192177629</c:v>
                </c:pt>
              </c:numCache>
            </c:numRef>
          </c:yVal>
        </c:ser>
        <c:axId val="170588032"/>
        <c:axId val="170589568"/>
      </c:scatterChart>
      <c:valAx>
        <c:axId val="170588032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589568"/>
        <c:crosses val="autoZero"/>
        <c:crossBetween val="midCat"/>
      </c:valAx>
      <c:valAx>
        <c:axId val="170589568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5880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C2624-287F-48D5-9B93-B87433203D14}" type="datetimeFigureOut">
              <a:rPr lang="en-US" smtClean="0"/>
              <a:pPr/>
              <a:t>5/18/2016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EDEDC-9542-495E-8A4A-2763287417F0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EDEDC-9542-495E-8A4A-2763287417F0}" type="slidenum">
              <a:rPr lang="en-IN" smtClean="0"/>
              <a:pPr/>
              <a:t>24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12A0-4513-4599-96BE-1B83CED49F4B}" type="datetimeFigureOut">
              <a:rPr lang="en-US" smtClean="0"/>
              <a:pPr/>
              <a:t>5/18/2016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F1EA1A2F-3FBC-4F62-AC81-B554AC4033C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12A0-4513-4599-96BE-1B83CED49F4B}" type="datetimeFigureOut">
              <a:rPr lang="en-US" smtClean="0"/>
              <a:pPr/>
              <a:t>5/18/2016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A1A2F-3FBC-4F62-AC81-B554AC4033C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12A0-4513-4599-96BE-1B83CED49F4B}" type="datetimeFigureOut">
              <a:rPr lang="en-US" smtClean="0"/>
              <a:pPr/>
              <a:t>5/18/2016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A1A2F-3FBC-4F62-AC81-B554AC4033C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69900" y="423863"/>
            <a:ext cx="8240713" cy="7000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9900" y="1358900"/>
            <a:ext cx="4038600" cy="2519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0900" y="1358900"/>
            <a:ext cx="4040188" cy="2519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9900" y="4030663"/>
            <a:ext cx="4038600" cy="2520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0900" y="4030663"/>
            <a:ext cx="4040188" cy="2520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fld id="{64159ADB-F0EE-4CA9-A4C2-0023404D524C}" type="datetimeFigureOut">
              <a:rPr lang="zh-CN" altLang="en-US"/>
              <a:pPr/>
              <a:t>2016/5/18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fld id="{B9CF4059-4A91-4D65-9C9E-459847F6A6B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12A0-4513-4599-96BE-1B83CED49F4B}" type="datetimeFigureOut">
              <a:rPr lang="en-US" smtClean="0"/>
              <a:pPr/>
              <a:t>5/18/2016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A1A2F-3FBC-4F62-AC81-B554AC4033C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12A0-4513-4599-96BE-1B83CED49F4B}" type="datetimeFigureOut">
              <a:rPr lang="en-US" smtClean="0"/>
              <a:pPr/>
              <a:t>5/18/2016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F1EA1A2F-3FBC-4F62-AC81-B554AC4033C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12A0-4513-4599-96BE-1B83CED49F4B}" type="datetimeFigureOut">
              <a:rPr lang="en-US" smtClean="0"/>
              <a:pPr/>
              <a:t>5/18/2016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A1A2F-3FBC-4F62-AC81-B554AC4033C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12A0-4513-4599-96BE-1B83CED49F4B}" type="datetimeFigureOut">
              <a:rPr lang="en-US" smtClean="0"/>
              <a:pPr/>
              <a:t>5/18/2016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A1A2F-3FBC-4F62-AC81-B554AC4033C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12A0-4513-4599-96BE-1B83CED49F4B}" type="datetimeFigureOut">
              <a:rPr lang="en-US" smtClean="0"/>
              <a:pPr/>
              <a:t>5/18/2016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A1A2F-3FBC-4F62-AC81-B554AC4033C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12A0-4513-4599-96BE-1B83CED49F4B}" type="datetimeFigureOut">
              <a:rPr lang="en-US" smtClean="0"/>
              <a:pPr/>
              <a:t>5/18/2016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A1A2F-3FBC-4F62-AC81-B554AC4033C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12A0-4513-4599-96BE-1B83CED49F4B}" type="datetimeFigureOut">
              <a:rPr lang="en-US" smtClean="0"/>
              <a:pPr/>
              <a:t>5/18/2016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A1A2F-3FBC-4F62-AC81-B554AC4033C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12A0-4513-4599-96BE-1B83CED49F4B}" type="datetimeFigureOut">
              <a:rPr lang="en-US" smtClean="0"/>
              <a:pPr/>
              <a:t>5/18/2016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F1EA1A2F-3FBC-4F62-AC81-B554AC4033C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A4B12A0-4513-4599-96BE-1B83CED49F4B}" type="datetimeFigureOut">
              <a:rPr lang="en-US" smtClean="0"/>
              <a:pPr/>
              <a:t>5/18/2016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F1EA1A2F-3FBC-4F62-AC81-B554AC4033C5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472" y="0"/>
            <a:ext cx="8215370" cy="298543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endParaRPr lang="en-US" sz="5400" b="1" cap="none" spc="0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endParaRPr lang="en-US" sz="5400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en-IN" altLang="en-US" sz="3200" dirty="0" smtClean="0">
                <a:solidFill>
                  <a:schemeClr val="accent4">
                    <a:lumMod val="75000"/>
                  </a:schemeClr>
                </a:solidFill>
                <a:latin typeface="Agency FB" pitchFamily="34" charset="0"/>
              </a:rPr>
              <a:t>Data Acquisition and Prediction for Dynamic </a:t>
            </a:r>
            <a:r>
              <a:rPr lang="en-IN" altLang="en-US" sz="3200" dirty="0" smtClean="0">
                <a:solidFill>
                  <a:schemeClr val="accent4">
                    <a:lumMod val="75000"/>
                  </a:schemeClr>
                </a:solidFill>
                <a:latin typeface="Agency FB" pitchFamily="34" charset="0"/>
              </a:rPr>
              <a:t>Transportation </a:t>
            </a:r>
            <a:r>
              <a:rPr lang="en-IN" altLang="en-US" sz="3200" dirty="0" smtClean="0">
                <a:solidFill>
                  <a:schemeClr val="accent4">
                    <a:lumMod val="75000"/>
                  </a:schemeClr>
                </a:solidFill>
                <a:latin typeface="Agency FB" pitchFamily="34" charset="0"/>
              </a:rPr>
              <a:t>Infrastructure, </a:t>
            </a:r>
            <a:r>
              <a:rPr lang="en-IN" altLang="en-US" sz="3200" dirty="0" smtClean="0">
                <a:solidFill>
                  <a:schemeClr val="accent4">
                    <a:lumMod val="75000"/>
                  </a:schemeClr>
                </a:solidFill>
                <a:latin typeface="Agency FB" pitchFamily="34" charset="0"/>
              </a:rPr>
              <a:t>Planning and Simulation </a:t>
            </a:r>
            <a:r>
              <a:rPr lang="en-IN" altLang="en-US" sz="3200" dirty="0" smtClean="0">
                <a:solidFill>
                  <a:schemeClr val="accent4">
                    <a:lumMod val="75000"/>
                  </a:schemeClr>
                </a:solidFill>
                <a:latin typeface="Agency FB" pitchFamily="34" charset="0"/>
              </a:rPr>
              <a:t>Tool</a:t>
            </a:r>
            <a:endParaRPr lang="en-IN" altLang="en-US" sz="3200" dirty="0" smtClean="0">
              <a:solidFill>
                <a:schemeClr val="accent4">
                  <a:lumMod val="75000"/>
                </a:schemeClr>
              </a:solidFill>
              <a:latin typeface="Agency FB" pitchFamily="34" charset="0"/>
            </a:endParaRPr>
          </a:p>
          <a:p>
            <a:pPr algn="ctr"/>
            <a:endParaRPr lang="en-US" sz="1600" cap="none" spc="0" dirty="0">
              <a:ln>
                <a:prstDash val="solid"/>
              </a:ln>
              <a:solidFill>
                <a:schemeClr val="accent4">
                  <a:lumMod val="75000"/>
                </a:schemeClr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28860" y="357166"/>
            <a:ext cx="402866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accent2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Easy Infra</a:t>
            </a:r>
            <a:endParaRPr lang="en-US" sz="7200" b="1" cap="all" spc="0" dirty="0">
              <a:ln w="0"/>
              <a:solidFill>
                <a:schemeClr val="accent2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1472" y="478632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smtClean="0">
                <a:ln>
                  <a:prstDash val="solid"/>
                </a:ln>
                <a:solidFill>
                  <a:schemeClr val="accent2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Agency FB" pitchFamily="34" charset="0"/>
              </a:rPr>
              <a:t>TEAM:                                                                                                    </a:t>
            </a:r>
          </a:p>
          <a:p>
            <a:r>
              <a:rPr lang="en-IN" b="1" dirty="0" err="1" smtClean="0">
                <a:ln>
                  <a:prstDash val="solid"/>
                </a:ln>
                <a:solidFill>
                  <a:schemeClr val="accent2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Agency FB" pitchFamily="34" charset="0"/>
              </a:rPr>
              <a:t>Abhilash.S</a:t>
            </a:r>
            <a:endParaRPr lang="en-IN" b="1" dirty="0" smtClean="0">
              <a:ln>
                <a:prstDash val="solid"/>
              </a:ln>
              <a:solidFill>
                <a:schemeClr val="accent2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Agency FB" pitchFamily="34" charset="0"/>
            </a:endParaRPr>
          </a:p>
          <a:p>
            <a:r>
              <a:rPr lang="en-IN" b="1" dirty="0" err="1" smtClean="0">
                <a:ln>
                  <a:prstDash val="solid"/>
                </a:ln>
                <a:solidFill>
                  <a:schemeClr val="accent2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Agency FB" pitchFamily="34" charset="0"/>
              </a:rPr>
              <a:t>Suhasini</a:t>
            </a:r>
            <a:r>
              <a:rPr lang="en-IN" b="1" dirty="0" smtClean="0">
                <a:ln>
                  <a:prstDash val="solid"/>
                </a:ln>
                <a:solidFill>
                  <a:schemeClr val="accent2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Agency FB" pitchFamily="34" charset="0"/>
              </a:rPr>
              <a:t> V</a:t>
            </a:r>
          </a:p>
          <a:p>
            <a:r>
              <a:rPr lang="en-IN" b="1" dirty="0" smtClean="0">
                <a:ln>
                  <a:prstDash val="solid"/>
                </a:ln>
                <a:solidFill>
                  <a:schemeClr val="accent2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Agency FB" pitchFamily="34" charset="0"/>
              </a:rPr>
              <a:t>Vindhya </a:t>
            </a:r>
            <a:r>
              <a:rPr lang="en-IN" b="1" dirty="0" err="1" smtClean="0">
                <a:ln>
                  <a:prstDash val="solid"/>
                </a:ln>
                <a:solidFill>
                  <a:schemeClr val="accent2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Agency FB" pitchFamily="34" charset="0"/>
              </a:rPr>
              <a:t>Prabha</a:t>
            </a:r>
            <a:r>
              <a:rPr lang="en-IN" b="1" dirty="0" smtClean="0">
                <a:ln>
                  <a:prstDash val="solid"/>
                </a:ln>
                <a:solidFill>
                  <a:schemeClr val="accent2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Agency FB" pitchFamily="34" charset="0"/>
              </a:rPr>
              <a:t> B</a:t>
            </a:r>
          </a:p>
          <a:p>
            <a:r>
              <a:rPr lang="en-IN" b="1" dirty="0" err="1" smtClean="0">
                <a:ln>
                  <a:prstDash val="solid"/>
                </a:ln>
                <a:solidFill>
                  <a:schemeClr val="accent2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Agency FB" pitchFamily="34" charset="0"/>
              </a:rPr>
              <a:t>Sangna</a:t>
            </a:r>
            <a:r>
              <a:rPr lang="en-IN" b="1" dirty="0" smtClean="0">
                <a:ln>
                  <a:prstDash val="solid"/>
                </a:ln>
                <a:solidFill>
                  <a:schemeClr val="accent2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Agency FB" pitchFamily="34" charset="0"/>
              </a:rPr>
              <a:t> H 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15074" y="4857760"/>
            <a:ext cx="2571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accent2"/>
                </a:solidFill>
                <a:latin typeface="Agency FB" pitchFamily="34" charset="0"/>
              </a:rPr>
              <a:t>GUIDE:</a:t>
            </a:r>
          </a:p>
          <a:p>
            <a:r>
              <a:rPr lang="en-IN" b="1" dirty="0" err="1" smtClean="0">
                <a:solidFill>
                  <a:schemeClr val="accent2"/>
                </a:solidFill>
                <a:latin typeface="Agency FB" pitchFamily="34" charset="0"/>
              </a:rPr>
              <a:t>Adithya</a:t>
            </a:r>
            <a:r>
              <a:rPr lang="en-IN" b="1" dirty="0" smtClean="0">
                <a:solidFill>
                  <a:schemeClr val="accent2"/>
                </a:solidFill>
                <a:latin typeface="Agency FB" pitchFamily="34" charset="0"/>
              </a:rPr>
              <a:t> B</a:t>
            </a:r>
          </a:p>
          <a:p>
            <a:r>
              <a:rPr lang="en-IN" b="1" dirty="0" smtClean="0">
                <a:solidFill>
                  <a:schemeClr val="accent2"/>
                </a:solidFill>
                <a:latin typeface="Agency FB" pitchFamily="34" charset="0"/>
              </a:rPr>
              <a:t>Assistant professor</a:t>
            </a:r>
            <a:endParaRPr lang="en-IN" b="1" dirty="0">
              <a:solidFill>
                <a:schemeClr val="accent2"/>
              </a:solidFill>
              <a:latin typeface="Agency FB" pitchFamily="34" charset="0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3786182" y="2928934"/>
          <a:ext cx="1425575" cy="1042987"/>
        </p:xfrm>
        <a:graphic>
          <a:graphicData uri="http://schemas.openxmlformats.org/presentationml/2006/ole">
            <p:oleObj spid="_x0000_s1026" r:id="rId3" imgW="5000625" imgH="3638550" progId="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43174" y="4143380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accent2"/>
                </a:solidFill>
              </a:rPr>
              <a:t>JYOTHY INSTITUTE OF TECHNOLOGY</a:t>
            </a:r>
            <a:endParaRPr lang="en-IN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5984" y="571480"/>
            <a:ext cx="4000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smtClean="0"/>
              <a:t>APPLICATIONS</a:t>
            </a:r>
            <a:endParaRPr lang="en-IN" b="1" dirty="0"/>
          </a:p>
        </p:txBody>
      </p:sp>
      <p:pic>
        <p:nvPicPr>
          <p:cNvPr id="21506" name="Picture 2" descr="http://image.slidesharecdn.com/bangaloreoutdoormediaoptions-140714021049-phpapp02/95/bangalore-outdoor-media-bangalore-hoardings-billboards-3-638.jpg?cb=1405303960"/>
          <p:cNvPicPr>
            <a:picLocks noChangeAspect="1" noChangeArrowheads="1"/>
          </p:cNvPicPr>
          <p:nvPr/>
        </p:nvPicPr>
        <p:blipFill>
          <a:blip r:embed="rId2" cstate="print"/>
          <a:srcRect b="6054"/>
          <a:stretch>
            <a:fillRect/>
          </a:stretch>
        </p:blipFill>
        <p:spPr bwMode="auto">
          <a:xfrm>
            <a:off x="714348" y="1428736"/>
            <a:ext cx="3571900" cy="2214578"/>
          </a:xfrm>
          <a:prstGeom prst="rect">
            <a:avLst/>
          </a:prstGeom>
          <a:noFill/>
        </p:spPr>
      </p:pic>
      <p:pic>
        <p:nvPicPr>
          <p:cNvPr id="21508" name="Picture 4" descr="http://static.panoramio.com/photos/large/1166204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7752" y="1428736"/>
            <a:ext cx="3571900" cy="2214578"/>
          </a:xfrm>
          <a:prstGeom prst="rect">
            <a:avLst/>
          </a:prstGeom>
          <a:noFill/>
        </p:spPr>
      </p:pic>
      <p:pic>
        <p:nvPicPr>
          <p:cNvPr id="21510" name="Picture 6" descr="http://3.imimg.com/data3/ER/SH/MY-9252050/index-250x25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43174" y="4143380"/>
            <a:ext cx="3571900" cy="22145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2015-03-22_07_28_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57818" y="4572008"/>
            <a:ext cx="1892300" cy="1770063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" name="Picture 5" descr="2016-01-26_13_32_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11975" y="2436813"/>
            <a:ext cx="1825625" cy="177800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6" descr="2016-01-26_13_45_4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3900" y="4557713"/>
            <a:ext cx="1917700" cy="175260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7" descr="2016-01-26_14_01_5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59188" y="2451100"/>
            <a:ext cx="1890712" cy="171450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8" descr="map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6656" y="2428868"/>
            <a:ext cx="1890712" cy="1701800"/>
          </a:xfrm>
          <a:prstGeom prst="rect">
            <a:avLst/>
          </a:prstGeom>
          <a:noFill/>
          <a:ln w="9525" cap="flat" cmpd="sng">
            <a:solidFill>
              <a:srgbClr val="1A356C"/>
            </a:solidFill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357422" y="785794"/>
            <a:ext cx="45400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gency FB" pitchFamily="34" charset="0"/>
              </a:rPr>
              <a:t>DATA ACQUISITION</a:t>
            </a:r>
            <a:endParaRPr 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map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0430" y="1428736"/>
            <a:ext cx="1890712" cy="1701800"/>
          </a:xfrm>
          <a:prstGeom prst="rect">
            <a:avLst/>
          </a:prstGeom>
          <a:noFill/>
          <a:ln w="9525" cap="flat" cmpd="sng">
            <a:solidFill>
              <a:srgbClr val="1A356C"/>
            </a:solidFill>
            <a:miter lim="800000"/>
            <a:headEnd/>
            <a:tailEnd/>
          </a:ln>
        </p:spPr>
      </p:pic>
      <p:pic>
        <p:nvPicPr>
          <p:cNvPr id="4" name="Picture 2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57158" y="3000372"/>
            <a:ext cx="2071670" cy="19288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" name="Picture 2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3357554" y="3929066"/>
            <a:ext cx="2143140" cy="20002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2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6572264" y="3000372"/>
            <a:ext cx="2071702" cy="20002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1" name="Left-Right-Up Arrow 10"/>
          <p:cNvSpPr/>
          <p:nvPr/>
        </p:nvSpPr>
        <p:spPr>
          <a:xfrm rot="10800000">
            <a:off x="2428860" y="3286124"/>
            <a:ext cx="4000528" cy="571504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357158" y="5143512"/>
            <a:ext cx="220186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IN" altLang="en-US" b="1" dirty="0"/>
              <a:t>RED FILTERED     IMAGE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428992" y="6000768"/>
            <a:ext cx="1987550" cy="646331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IN" altLang="en-US" b="1" dirty="0"/>
              <a:t>YELLOW FILTERED IMAGE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6643702" y="5214950"/>
            <a:ext cx="1989137" cy="646331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IN" altLang="en-US" b="1" dirty="0"/>
              <a:t>GREEN FILTERED IMAGE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214546" y="285728"/>
            <a:ext cx="49423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gency FB" pitchFamily="34" charset="0"/>
              </a:rPr>
              <a:t>DATA </a:t>
            </a:r>
            <a:r>
              <a:rPr lang="en-US" sz="5400" b="1" cap="all" spc="0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gency FB" pitchFamily="34" charset="0"/>
              </a:rPr>
              <a:t>QUantization</a:t>
            </a:r>
            <a:endParaRPr 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7224" y="2428868"/>
            <a:ext cx="767870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8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gency FB" pitchFamily="34" charset="0"/>
              </a:rPr>
              <a:t>Prediction engine</a:t>
            </a:r>
            <a:endParaRPr lang="en-US" sz="88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28926" y="1643050"/>
            <a:ext cx="2428892" cy="214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/>
          <p:cNvSpPr/>
          <p:nvPr/>
        </p:nvSpPr>
        <p:spPr>
          <a:xfrm>
            <a:off x="3000364" y="285728"/>
            <a:ext cx="30540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gency FB" pitchFamily="34" charset="0"/>
              </a:rPr>
              <a:t>evaluation</a:t>
            </a:r>
            <a:endParaRPr 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Agency FB" pitchFamily="34" charset="0"/>
            </a:endParaRPr>
          </a:p>
        </p:txBody>
      </p:sp>
      <p:graphicFrame>
        <p:nvGraphicFramePr>
          <p:cNvPr id="3" name="Chart 2"/>
          <p:cNvGraphicFramePr>
            <a:graphicFrameLocks noGrp="1"/>
          </p:cNvGraphicFramePr>
          <p:nvPr/>
        </p:nvGraphicFramePr>
        <p:xfrm>
          <a:off x="285720" y="1500174"/>
          <a:ext cx="8572560" cy="4687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500430" y="6286520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ALL DAYS CHART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214282" y="384210"/>
          <a:ext cx="8786874" cy="6089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285720" y="384210"/>
          <a:ext cx="8572560" cy="6089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214282" y="384210"/>
          <a:ext cx="8715436" cy="6089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285720" y="384210"/>
          <a:ext cx="8643998" cy="6089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42844" y="384210"/>
          <a:ext cx="8786874" cy="6089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/>
          <p:cNvSpPr>
            <a:spLocks noGrp="1" noChangeArrowheads="1"/>
          </p:cNvSpPr>
          <p:nvPr>
            <p:ph type="title" idx="4294967295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grayscl/>
          </a:blip>
          <a:srcRect/>
          <a:stretch>
            <a:fillRect/>
          </a:stretch>
        </p:blipFill>
        <p:spPr bwMode="auto">
          <a:xfrm>
            <a:off x="-46038" y="0"/>
            <a:ext cx="5305426" cy="344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3667125" y="3452813"/>
            <a:ext cx="5483225" cy="339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5260975" y="-6350"/>
            <a:ext cx="38862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grayscl/>
          </a:blip>
          <a:srcRect/>
          <a:stretch>
            <a:fillRect/>
          </a:stretch>
        </p:blipFill>
        <p:spPr bwMode="auto">
          <a:xfrm>
            <a:off x="-1588" y="3452813"/>
            <a:ext cx="3660776" cy="339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2774950" y="1531938"/>
            <a:ext cx="35941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altLang="en-US" sz="6000" dirty="0">
                <a:latin typeface="Bauhaus 93" pitchFamily="82" charset="0"/>
              </a:rPr>
              <a:t>PROBLEM</a:t>
            </a: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750888" y="3635375"/>
            <a:ext cx="8110537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altLang="en-US" sz="3200">
                <a:latin typeface="Ravie" pitchFamily="82" charset="0"/>
              </a:rPr>
              <a:t>TRAFFIC CONGESTION!!!!......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6151" grpId="0" bldLvl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214282" y="384210"/>
          <a:ext cx="8715436" cy="6089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214282" y="384210"/>
          <a:ext cx="8715436" cy="6089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285720" y="384210"/>
          <a:ext cx="8643998" cy="6089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214282" y="384210"/>
          <a:ext cx="8715436" cy="6089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Admin\Desktop\x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43042" y="2214554"/>
            <a:ext cx="579261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USER END</a:t>
            </a:r>
          </a:p>
          <a:p>
            <a:pPr algn="ctr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DEMONSTRATION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s://media.licdn.com/mpr/mpr/p/8/005/09e/1ee/207113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2619372"/>
            <a:ext cx="7143800" cy="42386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57224" y="928670"/>
            <a:ext cx="755448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Possible Solutions</a:t>
            </a:r>
            <a:endParaRPr 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4414" y="2428868"/>
            <a:ext cx="69294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3600" dirty="0" smtClean="0">
                <a:latin typeface="Agency FB" pitchFamily="34" charset="0"/>
              </a:rPr>
              <a:t>Using Public transport</a:t>
            </a:r>
          </a:p>
          <a:p>
            <a:pPr>
              <a:buFont typeface="Arial" pitchFamily="34" charset="0"/>
              <a:buChar char="•"/>
            </a:pPr>
            <a:endParaRPr lang="en-IN" sz="3600" dirty="0" smtClean="0">
              <a:latin typeface="Agency FB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3600" dirty="0" smtClean="0">
                <a:latin typeface="Agency FB" pitchFamily="34" charset="0"/>
              </a:rPr>
              <a:t>Road widening</a:t>
            </a:r>
          </a:p>
          <a:p>
            <a:pPr>
              <a:buFont typeface="Arial" pitchFamily="34" charset="0"/>
              <a:buChar char="•"/>
            </a:pPr>
            <a:endParaRPr lang="en-IN" sz="3600" dirty="0" smtClean="0">
              <a:latin typeface="Agency FB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3600" dirty="0" smtClean="0">
                <a:latin typeface="Agency FB" pitchFamily="34" charset="0"/>
              </a:rPr>
              <a:t>Infrastructural solution</a:t>
            </a:r>
            <a:endParaRPr lang="en-IN" sz="3600" dirty="0"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s.greatergreaterwashington.org/images/201405/streetcarad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214290"/>
            <a:ext cx="8715436" cy="64294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www.planetizen.com/files/styles/content_image/public/img/Screen%20Shot%202014-04-29%20at%206.01.38%20PM.png?itok=B7bR_Rs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214290"/>
            <a:ext cx="8715436" cy="64294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6050" y="500042"/>
            <a:ext cx="3571900" cy="71437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ROAD WIDENING</a:t>
            </a:r>
            <a:endParaRPr lang="en-IN" b="1" dirty="0"/>
          </a:p>
        </p:txBody>
      </p:sp>
      <p:pic>
        <p:nvPicPr>
          <p:cNvPr id="1026" name="Picture 2" descr="C:\Users\Admin\Desktop\1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3571876"/>
            <a:ext cx="3929090" cy="2024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whatsnextblog.com/dog_chase_tai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60" y="3714752"/>
            <a:ext cx="2286016" cy="1785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0" y="5572140"/>
            <a:ext cx="5072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/>
              <a:t>TRAFFIC IS DOUBLING EVERY 5 YEAR,</a:t>
            </a:r>
          </a:p>
          <a:p>
            <a:pPr algn="ctr"/>
            <a:r>
              <a:rPr lang="en-IN" sz="2000" dirty="0" smtClean="0">
                <a:solidFill>
                  <a:srgbClr val="FF0000"/>
                </a:solidFill>
              </a:rPr>
              <a:t>ILLOGICALLY WE ARE TRYING TO DOUBLE THE ROAD EVERY 5  YEAR</a:t>
            </a:r>
            <a:r>
              <a:rPr lang="en-IN" sz="1600" dirty="0" smtClean="0">
                <a:solidFill>
                  <a:srgbClr val="FF0000"/>
                </a:solidFill>
              </a:rPr>
              <a:t>.</a:t>
            </a:r>
            <a:endParaRPr lang="en-IN" sz="16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2132" y="5572140"/>
            <a:ext cx="2857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/>
              <a:t>ROAD SPACE CAN NEVER KEEP PACE WITH VEHICLE POPULATION.</a:t>
            </a:r>
            <a:endParaRPr lang="en-IN" sz="2000" dirty="0"/>
          </a:p>
        </p:txBody>
      </p:sp>
      <p:pic>
        <p:nvPicPr>
          <p:cNvPr id="20482" name="Picture 2" descr="https://domz60.files.wordpress.com/2010/03/huge-highway-full-of-cars.jpg"/>
          <p:cNvPicPr>
            <a:picLocks noChangeAspect="1" noChangeArrowheads="1"/>
          </p:cNvPicPr>
          <p:nvPr/>
        </p:nvPicPr>
        <p:blipFill>
          <a:blip r:embed="rId4" cstate="print"/>
          <a:srcRect l="8203" r="8593"/>
          <a:stretch>
            <a:fillRect/>
          </a:stretch>
        </p:blipFill>
        <p:spPr bwMode="auto">
          <a:xfrm>
            <a:off x="1785918" y="1285860"/>
            <a:ext cx="5072098" cy="2166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1071546"/>
            <a:ext cx="7772400" cy="785818"/>
          </a:xfrm>
        </p:spPr>
        <p:txBody>
          <a:bodyPr/>
          <a:lstStyle/>
          <a:p>
            <a:pPr algn="ctr"/>
            <a:r>
              <a:rPr lang="en-IN" b="1" dirty="0" smtClean="0"/>
              <a:t>INFRASTRUCTURAL SOLUTION</a:t>
            </a:r>
            <a:endParaRPr lang="en-IN" b="1" dirty="0"/>
          </a:p>
        </p:txBody>
      </p:sp>
      <p:pic>
        <p:nvPicPr>
          <p:cNvPr id="19458" name="Picture 2" descr="http://www.hindustantimes.com/rf/image_size_640x362/HT/p2/2015/10/10/Pictures/_a9f2f8ca-6f3a-11e5-a9e2-597b09296f5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2428868"/>
            <a:ext cx="3500462" cy="2357454"/>
          </a:xfrm>
          <a:prstGeom prst="rect">
            <a:avLst/>
          </a:prstGeom>
          <a:noFill/>
        </p:spPr>
      </p:pic>
      <p:sp>
        <p:nvSpPr>
          <p:cNvPr id="19460" name="AutoShape 4" descr="Image result for underpass r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462" name="AutoShape 6" descr="Image result for underpass r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9464" name="Picture 8" descr="https://upload.wikimedia.org/wikipedia/commons/9/98/Moor_Road_Underpass_-_geograph.org.uk_-_160045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4" y="2428868"/>
            <a:ext cx="3500462" cy="23574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2910" y="2500306"/>
            <a:ext cx="791060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NEED </a:t>
            </a:r>
            <a:r>
              <a:rPr lang="en-US" sz="5400" b="1" cap="all" spc="0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FoR</a:t>
            </a:r>
            <a:r>
              <a:rPr lang="en-US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a TRAFFIC </a:t>
            </a:r>
            <a:r>
              <a:rPr lang="en-US" sz="5400" b="1" cap="all" spc="0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PREDICToR</a:t>
            </a:r>
            <a:endParaRPr 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214414" y="1928802"/>
            <a:ext cx="2500330" cy="1071570"/>
          </a:xfrm>
          <a:prstGeom prst="roundRect">
            <a:avLst/>
          </a:prstGeom>
          <a:gradFill flip="none" rotWithShape="1"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35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ounded Rectangle 2"/>
          <p:cNvSpPr/>
          <p:nvPr/>
        </p:nvSpPr>
        <p:spPr>
          <a:xfrm>
            <a:off x="5143504" y="4214818"/>
            <a:ext cx="2500330" cy="1071570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3500000" scaled="1"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5072066" y="1928802"/>
            <a:ext cx="2500330" cy="1071570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3500000" scaled="1"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1214414" y="4214818"/>
            <a:ext cx="2500330" cy="1071570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3500000" scaled="1"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214414" y="2285992"/>
            <a:ext cx="250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DATA ACQUISITION</a:t>
            </a:r>
            <a:endParaRPr lang="en-IN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072066" y="2285992"/>
            <a:ext cx="250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DATA QUANTIZATION</a:t>
            </a:r>
            <a:endParaRPr lang="en-IN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214414" y="4572008"/>
            <a:ext cx="250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PREDICTION ENGINE</a:t>
            </a:r>
            <a:endParaRPr lang="en-IN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143504" y="4572008"/>
            <a:ext cx="250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EVALUATION</a:t>
            </a:r>
            <a:endParaRPr lang="en-IN" b="1" dirty="0"/>
          </a:p>
        </p:txBody>
      </p:sp>
      <p:cxnSp>
        <p:nvCxnSpPr>
          <p:cNvPr id="11" name="Elbow Connector 10"/>
          <p:cNvCxnSpPr>
            <a:stCxn id="6" idx="3"/>
            <a:endCxn id="7" idx="1"/>
          </p:cNvCxnSpPr>
          <p:nvPr/>
        </p:nvCxnSpPr>
        <p:spPr>
          <a:xfrm>
            <a:off x="3714744" y="2470658"/>
            <a:ext cx="1357322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" idx="2"/>
            <a:endCxn id="5" idx="0"/>
          </p:cNvCxnSpPr>
          <p:nvPr/>
        </p:nvCxnSpPr>
        <p:spPr>
          <a:xfrm rot="5400000">
            <a:off x="3786182" y="1678769"/>
            <a:ext cx="1214446" cy="385765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9" idx="1"/>
          </p:cNvCxnSpPr>
          <p:nvPr/>
        </p:nvCxnSpPr>
        <p:spPr>
          <a:xfrm>
            <a:off x="3714744" y="4756674"/>
            <a:ext cx="142876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14480" y="428604"/>
            <a:ext cx="5500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 smtClean="0"/>
              <a:t>MODULES</a:t>
            </a:r>
            <a:endParaRPr lang="en-IN" sz="5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6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3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4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147</Words>
  <Application>Microsoft Office PowerPoint</Application>
  <PresentationFormat>On-screen Show (4:3)</PresentationFormat>
  <Paragraphs>55</Paragraphs>
  <Slides>27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Equity</vt:lpstr>
      <vt:lpstr>Slide 1</vt:lpstr>
      <vt:lpstr>Slide 2</vt:lpstr>
      <vt:lpstr>Slide 3</vt:lpstr>
      <vt:lpstr>Slide 4</vt:lpstr>
      <vt:lpstr>Slide 5</vt:lpstr>
      <vt:lpstr>ROAD WIDENING</vt:lpstr>
      <vt:lpstr>INFRASTRUCTURAL SOLUTION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sangna sangna</cp:lastModifiedBy>
  <cp:revision>12</cp:revision>
  <dcterms:created xsi:type="dcterms:W3CDTF">2016-05-06T00:37:33Z</dcterms:created>
  <dcterms:modified xsi:type="dcterms:W3CDTF">2016-05-18T07:32:23Z</dcterms:modified>
</cp:coreProperties>
</file>